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1" r:id="rId3"/>
    <p:sldId id="257" r:id="rId4"/>
    <p:sldId id="268" r:id="rId5"/>
    <p:sldId id="267" r:id="rId6"/>
    <p:sldId id="279" r:id="rId7"/>
    <p:sldId id="280" r:id="rId8"/>
    <p:sldId id="284" r:id="rId9"/>
    <p:sldId id="274" r:id="rId10"/>
    <p:sldId id="286" r:id="rId11"/>
    <p:sldId id="287" r:id="rId12"/>
    <p:sldId id="285" r:id="rId13"/>
    <p:sldId id="288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8" r:id="rId26"/>
    <p:sldId id="309" r:id="rId27"/>
    <p:sldId id="31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B3C4"/>
    <a:srgbClr val="2E5595"/>
    <a:srgbClr val="295093"/>
    <a:srgbClr val="FFC301"/>
    <a:srgbClr val="C0C9E4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50" autoAdjust="0"/>
    <p:restoredTop sz="90354" autoAdjust="0"/>
  </p:normalViewPr>
  <p:slideViewPr>
    <p:cSldViewPr snapToGrid="0">
      <p:cViewPr varScale="1">
        <p:scale>
          <a:sx n="87" d="100"/>
          <a:sy n="87" d="100"/>
        </p:scale>
        <p:origin x="2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hyperlink" Target="http://wastewise.be/2015/08/commingled-versus-source-separated-collections-uk-perspective/" TargetMode="External"/><Relationship Id="rId2" Type="http://schemas.openxmlformats.org/officeDocument/2006/relationships/hyperlink" Target="http://www.guidinginstincts.com/2012/07/wind-energy-for-your-home.html" TargetMode="External"/><Relationship Id="rId1" Type="http://schemas.openxmlformats.org/officeDocument/2006/relationships/image" Target="../media/image11.jpg"/><Relationship Id="rId6" Type="http://schemas.openxmlformats.org/officeDocument/2006/relationships/image" Target="../media/image14.jpeg"/><Relationship Id="rId5" Type="http://schemas.openxmlformats.org/officeDocument/2006/relationships/hyperlink" Target="http://parpolised.blogspot.com/2013_01_01_archive.html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venesis.com/blog/make-your-ideas-easy-to-execute-with-systematic-event-planning/" TargetMode="External"/><Relationship Id="rId13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12" Type="http://schemas.openxmlformats.org/officeDocument/2006/relationships/hyperlink" Target="https://technofaq.org/posts/2017/11/regulation-must-be-responsive-ct-compliances-brian-connell-tombs-notes/" TargetMode="External"/><Relationship Id="rId2" Type="http://schemas.openxmlformats.org/officeDocument/2006/relationships/hyperlink" Target="http://www.infrastructure-intelligence.com/article/apr-2018/uk-infrastructure-not-meeting-needs-business-research-says" TargetMode="External"/><Relationship Id="rId1" Type="http://schemas.openxmlformats.org/officeDocument/2006/relationships/image" Target="../media/image18.jpeg"/><Relationship Id="rId6" Type="http://schemas.openxmlformats.org/officeDocument/2006/relationships/hyperlink" Target="https://www.aclu.org/issues/privacy-technology" TargetMode="External"/><Relationship Id="rId11" Type="http://schemas.openxmlformats.org/officeDocument/2006/relationships/image" Target="../media/image23.jpg"/><Relationship Id="rId5" Type="http://schemas.openxmlformats.org/officeDocument/2006/relationships/image" Target="../media/image20.jpeg"/><Relationship Id="rId10" Type="http://schemas.openxmlformats.org/officeDocument/2006/relationships/hyperlink" Target="http://www.aslitsecurity.com/code-review.html" TargetMode="External"/><Relationship Id="rId4" Type="http://schemas.openxmlformats.org/officeDocument/2006/relationships/hyperlink" Target="http://financesociety.business.uconn.edu/" TargetMode="External"/><Relationship Id="rId9" Type="http://schemas.openxmlformats.org/officeDocument/2006/relationships/image" Target="../media/image22.jpeg"/><Relationship Id="rId14" Type="http://schemas.openxmlformats.org/officeDocument/2006/relationships/hyperlink" Target="https://blog.hdwallsource.com/14-excellent-hd-money-wallpapers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svg"/><Relationship Id="rId1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svg"/><Relationship Id="rId1" Type="http://schemas.openxmlformats.org/officeDocument/2006/relationships/image" Target="../media/image10.png"/><Relationship Id="rId6" Type="http://schemas.openxmlformats.org/officeDocument/2006/relationships/image" Target="../media/image3.svg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hyperlink" Target="http://wastewise.be/2015/08/commingled-versus-source-separated-collections-uk-perspective/" TargetMode="External"/><Relationship Id="rId2" Type="http://schemas.openxmlformats.org/officeDocument/2006/relationships/hyperlink" Target="http://www.guidinginstincts.com/2012/07/wind-energy-for-your-home.html" TargetMode="External"/><Relationship Id="rId1" Type="http://schemas.openxmlformats.org/officeDocument/2006/relationships/image" Target="../media/image11.jpg"/><Relationship Id="rId6" Type="http://schemas.openxmlformats.org/officeDocument/2006/relationships/image" Target="../media/image14.jpeg"/><Relationship Id="rId5" Type="http://schemas.openxmlformats.org/officeDocument/2006/relationships/hyperlink" Target="http://parpolised.blogspot.com/2013_01_01_archive.html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hdwallsource.com/14-excellent-hd-money-wallpapers/" TargetMode="External"/><Relationship Id="rId13" Type="http://schemas.openxmlformats.org/officeDocument/2006/relationships/image" Target="../media/image20.jpeg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12" Type="http://schemas.openxmlformats.org/officeDocument/2006/relationships/hyperlink" Target="http://financesociety.business.uconn.edu/" TargetMode="External"/><Relationship Id="rId2" Type="http://schemas.openxmlformats.org/officeDocument/2006/relationships/hyperlink" Target="http://www.infrastructure-intelligence.com/article/apr-2018/uk-infrastructure-not-meeting-needs-business-research-says" TargetMode="External"/><Relationship Id="rId1" Type="http://schemas.openxmlformats.org/officeDocument/2006/relationships/image" Target="../media/image18.jpeg"/><Relationship Id="rId6" Type="http://schemas.openxmlformats.org/officeDocument/2006/relationships/hyperlink" Target="https://technofaq.org/posts/2017/11/regulation-must-be-responsive-ct-compliances-brian-connell-tombs-notes/" TargetMode="External"/><Relationship Id="rId11" Type="http://schemas.openxmlformats.org/officeDocument/2006/relationships/image" Target="../media/image19.jpeg"/><Relationship Id="rId5" Type="http://schemas.openxmlformats.org/officeDocument/2006/relationships/image" Target="../media/image23.jpg"/><Relationship Id="rId10" Type="http://schemas.openxmlformats.org/officeDocument/2006/relationships/hyperlink" Target="https://www.evenesis.com/blog/make-your-ideas-easy-to-execute-with-systematic-event-planning/" TargetMode="External"/><Relationship Id="rId4" Type="http://schemas.openxmlformats.org/officeDocument/2006/relationships/hyperlink" Target="http://www.aslitsecurity.com/code-review.html" TargetMode="External"/><Relationship Id="rId9" Type="http://schemas.openxmlformats.org/officeDocument/2006/relationships/image" Target="../media/image21.jpeg"/><Relationship Id="rId14" Type="http://schemas.openxmlformats.org/officeDocument/2006/relationships/hyperlink" Target="https://www.aclu.org/issues/privacy-technology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672C54-3126-4C7A-ACE1-9218DE18EF2F}" type="doc">
      <dgm:prSet loTypeId="urn:microsoft.com/office/officeart/2011/layout/Picture Frame" loCatId="pictur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AC43CF86-8FE5-4FE1-B836-91A0EBDE6C9D}">
      <dgm:prSet phldrT="[Text]" custT="1"/>
      <dgm:spPr/>
      <dgm:t>
        <a:bodyPr/>
        <a:lstStyle/>
        <a:p>
          <a:r>
            <a:rPr lang="en-US" sz="1800" dirty="0"/>
            <a:t>Global Change</a:t>
          </a:r>
        </a:p>
      </dgm:t>
    </dgm:pt>
    <dgm:pt modelId="{1B688250-3277-4884-AE55-8AE19146198B}" type="parTrans" cxnId="{FAAD9B52-CCE2-4E79-B226-4EBE4056C886}">
      <dgm:prSet/>
      <dgm:spPr/>
      <dgm:t>
        <a:bodyPr/>
        <a:lstStyle/>
        <a:p>
          <a:endParaRPr lang="en-US"/>
        </a:p>
      </dgm:t>
    </dgm:pt>
    <dgm:pt modelId="{588E2F12-FC1B-40B3-90AA-7532B838CE4E}" type="sibTrans" cxnId="{FAAD9B52-CCE2-4E79-B226-4EBE4056C886}">
      <dgm:prSet/>
      <dgm:spPr/>
      <dgm:t>
        <a:bodyPr/>
        <a:lstStyle/>
        <a:p>
          <a:endParaRPr lang="en-US"/>
        </a:p>
      </dgm:t>
    </dgm:pt>
    <dgm:pt modelId="{634C07E8-F818-4690-99A1-F7015C4A7968}">
      <dgm:prSet phldrT="[Text]" custT="1"/>
      <dgm:spPr/>
      <dgm:t>
        <a:bodyPr/>
        <a:lstStyle/>
        <a:p>
          <a:r>
            <a:rPr lang="en-US" sz="1800" dirty="0"/>
            <a:t>Resource Provisioning</a:t>
          </a:r>
        </a:p>
      </dgm:t>
    </dgm:pt>
    <dgm:pt modelId="{777E3C3C-4AA2-49B5-846F-45FECC74C3B1}" type="parTrans" cxnId="{8AD187EE-9142-4D97-94B6-7B6628F5108E}">
      <dgm:prSet/>
      <dgm:spPr/>
      <dgm:t>
        <a:bodyPr/>
        <a:lstStyle/>
        <a:p>
          <a:endParaRPr lang="en-US"/>
        </a:p>
      </dgm:t>
    </dgm:pt>
    <dgm:pt modelId="{EBA70C24-BF7E-4BC2-880F-6D06A09E005D}" type="sibTrans" cxnId="{8AD187EE-9142-4D97-94B6-7B6628F5108E}">
      <dgm:prSet/>
      <dgm:spPr/>
      <dgm:t>
        <a:bodyPr/>
        <a:lstStyle/>
        <a:p>
          <a:endParaRPr lang="en-US"/>
        </a:p>
      </dgm:t>
    </dgm:pt>
    <dgm:pt modelId="{DE65DAC5-9AB3-406C-8B1A-19F52D4AA609}" type="pres">
      <dgm:prSet presAssocID="{19672C54-3126-4C7A-ACE1-9218DE18EF2F}" presName="Name0" presStyleCnt="0">
        <dgm:presLayoutVars>
          <dgm:chMax/>
          <dgm:chPref/>
          <dgm:dir/>
        </dgm:presLayoutVars>
      </dgm:prSet>
      <dgm:spPr/>
    </dgm:pt>
    <dgm:pt modelId="{78CF35D7-1ED5-483A-8EE1-F35E2DD4305F}" type="pres">
      <dgm:prSet presAssocID="{AC43CF86-8FE5-4FE1-B836-91A0EBDE6C9D}" presName="composite" presStyleCnt="0"/>
      <dgm:spPr/>
    </dgm:pt>
    <dgm:pt modelId="{E5E5B1E2-87AA-4A09-97C5-D732061279BF}" type="pres">
      <dgm:prSet presAssocID="{AC43CF86-8FE5-4FE1-B836-91A0EBDE6C9D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FA66CCB5-A970-496D-BFD1-8ACCD763A6B7}" type="pres">
      <dgm:prSet presAssocID="{AC43CF86-8FE5-4FE1-B836-91A0EBDE6C9D}" presName="Accent1" presStyleLbl="parChTrans1D1" presStyleIdx="0" presStyleCnt="2"/>
      <dgm:spPr/>
    </dgm:pt>
    <dgm:pt modelId="{1EE464A9-2B80-478F-9BCB-92711AD51833}" type="pres">
      <dgm:prSet presAssocID="{AC43CF86-8FE5-4FE1-B836-91A0EBDE6C9D}" presName="Image" presStyleLbl="align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31000" b="-31000"/>
          </a:stretch>
        </a:blipFill>
      </dgm:spPr>
      <dgm:extLst>
        <a:ext uri="{E40237B7-FDA0-4F09-8148-C483321AD2D9}">
          <dgm14:cNvPr xmlns:dgm14="http://schemas.microsoft.com/office/drawing/2010/diagram" id="0" name="" descr="Earth globe: Americas"/>
        </a:ext>
      </dgm:extLst>
    </dgm:pt>
    <dgm:pt modelId="{0E1D01CF-2755-4129-8D2C-5B4336D555F0}" type="pres">
      <dgm:prSet presAssocID="{588E2F12-FC1B-40B3-90AA-7532B838CE4E}" presName="sibTrans" presStyleCnt="0"/>
      <dgm:spPr/>
    </dgm:pt>
    <dgm:pt modelId="{F5D89BC4-FE12-4217-A131-99DF05D04086}" type="pres">
      <dgm:prSet presAssocID="{634C07E8-F818-4690-99A1-F7015C4A7968}" presName="composite" presStyleCnt="0"/>
      <dgm:spPr/>
    </dgm:pt>
    <dgm:pt modelId="{B2FECB79-ED6F-404F-ACE5-2DD204337475}" type="pres">
      <dgm:prSet presAssocID="{634C07E8-F818-4690-99A1-F7015C4A7968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191EFEE4-B5BE-4F13-BBB8-2A936CE8F522}" type="pres">
      <dgm:prSet presAssocID="{634C07E8-F818-4690-99A1-F7015C4A7968}" presName="Accent1" presStyleLbl="parChTrans1D1" presStyleIdx="1" presStyleCnt="2"/>
      <dgm:spPr/>
    </dgm:pt>
    <dgm:pt modelId="{17479A48-74A3-4A4F-A67E-D79040BC0B2F}" type="pres">
      <dgm:prSet presAssocID="{634C07E8-F818-4690-99A1-F7015C4A7968}" presName="Image" presStyleLbl="alignImgPlac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31000" b="-31000"/>
          </a:stretch>
        </a:blipFill>
      </dgm:spPr>
    </dgm:pt>
  </dgm:ptLst>
  <dgm:cxnLst>
    <dgm:cxn modelId="{F1888910-83AF-4E02-9848-5227DD203B9F}" type="presOf" srcId="{19672C54-3126-4C7A-ACE1-9218DE18EF2F}" destId="{DE65DAC5-9AB3-406C-8B1A-19F52D4AA609}" srcOrd="0" destOrd="0" presId="urn:microsoft.com/office/officeart/2011/layout/Picture Frame"/>
    <dgm:cxn modelId="{FAAD9B52-CCE2-4E79-B226-4EBE4056C886}" srcId="{19672C54-3126-4C7A-ACE1-9218DE18EF2F}" destId="{AC43CF86-8FE5-4FE1-B836-91A0EBDE6C9D}" srcOrd="0" destOrd="0" parTransId="{1B688250-3277-4884-AE55-8AE19146198B}" sibTransId="{588E2F12-FC1B-40B3-90AA-7532B838CE4E}"/>
    <dgm:cxn modelId="{27469E62-4C08-4F6B-8A9C-0F38B5CDFFBB}" type="presOf" srcId="{AC43CF86-8FE5-4FE1-B836-91A0EBDE6C9D}" destId="{E5E5B1E2-87AA-4A09-97C5-D732061279BF}" srcOrd="0" destOrd="0" presId="urn:microsoft.com/office/officeart/2011/layout/Picture Frame"/>
    <dgm:cxn modelId="{7B4DB796-BEE9-4D36-813A-F556361BE905}" type="presOf" srcId="{634C07E8-F818-4690-99A1-F7015C4A7968}" destId="{B2FECB79-ED6F-404F-ACE5-2DD204337475}" srcOrd="0" destOrd="0" presId="urn:microsoft.com/office/officeart/2011/layout/Picture Frame"/>
    <dgm:cxn modelId="{8AD187EE-9142-4D97-94B6-7B6628F5108E}" srcId="{19672C54-3126-4C7A-ACE1-9218DE18EF2F}" destId="{634C07E8-F818-4690-99A1-F7015C4A7968}" srcOrd="1" destOrd="0" parTransId="{777E3C3C-4AA2-49B5-846F-45FECC74C3B1}" sibTransId="{EBA70C24-BF7E-4BC2-880F-6D06A09E005D}"/>
    <dgm:cxn modelId="{25EA39D8-8F75-4E07-BC9E-416F4A98F01F}" type="presParOf" srcId="{DE65DAC5-9AB3-406C-8B1A-19F52D4AA609}" destId="{78CF35D7-1ED5-483A-8EE1-F35E2DD4305F}" srcOrd="0" destOrd="0" presId="urn:microsoft.com/office/officeart/2011/layout/Picture Frame"/>
    <dgm:cxn modelId="{11D2878A-AF7C-45AC-BC76-82C5F5C4DCDD}" type="presParOf" srcId="{78CF35D7-1ED5-483A-8EE1-F35E2DD4305F}" destId="{E5E5B1E2-87AA-4A09-97C5-D732061279BF}" srcOrd="0" destOrd="0" presId="urn:microsoft.com/office/officeart/2011/layout/Picture Frame"/>
    <dgm:cxn modelId="{F9C6EE22-AD3F-42E8-9FB4-8EA5B3FEC3EF}" type="presParOf" srcId="{78CF35D7-1ED5-483A-8EE1-F35E2DD4305F}" destId="{FA66CCB5-A970-496D-BFD1-8ACCD763A6B7}" srcOrd="1" destOrd="0" presId="urn:microsoft.com/office/officeart/2011/layout/Picture Frame"/>
    <dgm:cxn modelId="{459C3E27-1D00-4823-B54F-B5E8F51F815B}" type="presParOf" srcId="{78CF35D7-1ED5-483A-8EE1-F35E2DD4305F}" destId="{1EE464A9-2B80-478F-9BCB-92711AD51833}" srcOrd="2" destOrd="0" presId="urn:microsoft.com/office/officeart/2011/layout/Picture Frame"/>
    <dgm:cxn modelId="{90B90E3A-4B2E-4174-90A0-76E792F0DB84}" type="presParOf" srcId="{DE65DAC5-9AB3-406C-8B1A-19F52D4AA609}" destId="{0E1D01CF-2755-4129-8D2C-5B4336D555F0}" srcOrd="1" destOrd="0" presId="urn:microsoft.com/office/officeart/2011/layout/Picture Frame"/>
    <dgm:cxn modelId="{CAFD3287-16C2-431C-B900-FE8E5A91B3CB}" type="presParOf" srcId="{DE65DAC5-9AB3-406C-8B1A-19F52D4AA609}" destId="{F5D89BC4-FE12-4217-A131-99DF05D04086}" srcOrd="2" destOrd="0" presId="urn:microsoft.com/office/officeart/2011/layout/Picture Frame"/>
    <dgm:cxn modelId="{C83BFCCC-8D08-45E9-955A-A4FC809C25BE}" type="presParOf" srcId="{F5D89BC4-FE12-4217-A131-99DF05D04086}" destId="{B2FECB79-ED6F-404F-ACE5-2DD204337475}" srcOrd="0" destOrd="0" presId="urn:microsoft.com/office/officeart/2011/layout/Picture Frame"/>
    <dgm:cxn modelId="{752926C4-99BD-414A-9454-22FF65671536}" type="presParOf" srcId="{F5D89BC4-FE12-4217-A131-99DF05D04086}" destId="{191EFEE4-B5BE-4F13-BBB8-2A936CE8F522}" srcOrd="1" destOrd="0" presId="urn:microsoft.com/office/officeart/2011/layout/Picture Frame"/>
    <dgm:cxn modelId="{A431F542-A1C9-4DBC-9E18-710952E36709}" type="presParOf" srcId="{F5D89BC4-FE12-4217-A131-99DF05D04086}" destId="{17479A48-74A3-4A4F-A67E-D79040BC0B2F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672C54-3126-4C7A-ACE1-9218DE18EF2F}" type="doc">
      <dgm:prSet loTypeId="urn:microsoft.com/office/officeart/2011/layout/Picture Frame" loCatId="pictur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AC43CF86-8FE5-4FE1-B836-91A0EBDE6C9D}">
      <dgm:prSet phldrT="[Text]" custT="1"/>
      <dgm:spPr/>
      <dgm:t>
        <a:bodyPr/>
        <a:lstStyle/>
        <a:p>
          <a:r>
            <a:rPr lang="en-US" sz="1800" dirty="0"/>
            <a:t>Economic Prosperity</a:t>
          </a:r>
        </a:p>
      </dgm:t>
    </dgm:pt>
    <dgm:pt modelId="{1B688250-3277-4884-AE55-8AE19146198B}" type="parTrans" cxnId="{FAAD9B52-CCE2-4E79-B226-4EBE4056C886}">
      <dgm:prSet/>
      <dgm:spPr/>
      <dgm:t>
        <a:bodyPr/>
        <a:lstStyle/>
        <a:p>
          <a:endParaRPr lang="en-US"/>
        </a:p>
      </dgm:t>
    </dgm:pt>
    <dgm:pt modelId="{588E2F12-FC1B-40B3-90AA-7532B838CE4E}" type="sibTrans" cxnId="{FAAD9B52-CCE2-4E79-B226-4EBE4056C886}">
      <dgm:prSet/>
      <dgm:spPr/>
      <dgm:t>
        <a:bodyPr/>
        <a:lstStyle/>
        <a:p>
          <a:endParaRPr lang="en-US"/>
        </a:p>
      </dgm:t>
    </dgm:pt>
    <dgm:pt modelId="{634C07E8-F818-4690-99A1-F7015C4A7968}">
      <dgm:prSet phldrT="[Text]"/>
      <dgm:spPr/>
      <dgm:t>
        <a:bodyPr/>
        <a:lstStyle/>
        <a:p>
          <a:r>
            <a:rPr lang="en-US" dirty="0"/>
            <a:t>Equity &amp; Justice</a:t>
          </a:r>
        </a:p>
      </dgm:t>
    </dgm:pt>
    <dgm:pt modelId="{777E3C3C-4AA2-49B5-846F-45FECC74C3B1}" type="parTrans" cxnId="{8AD187EE-9142-4D97-94B6-7B6628F5108E}">
      <dgm:prSet/>
      <dgm:spPr/>
      <dgm:t>
        <a:bodyPr/>
        <a:lstStyle/>
        <a:p>
          <a:endParaRPr lang="en-US"/>
        </a:p>
      </dgm:t>
    </dgm:pt>
    <dgm:pt modelId="{EBA70C24-BF7E-4BC2-880F-6D06A09E005D}" type="sibTrans" cxnId="{8AD187EE-9142-4D97-94B6-7B6628F5108E}">
      <dgm:prSet/>
      <dgm:spPr/>
      <dgm:t>
        <a:bodyPr/>
        <a:lstStyle/>
        <a:p>
          <a:endParaRPr lang="en-US"/>
        </a:p>
      </dgm:t>
    </dgm:pt>
    <dgm:pt modelId="{4D59E077-9366-7144-9F83-D15BBADBCD69}">
      <dgm:prSet/>
      <dgm:spPr/>
      <dgm:t>
        <a:bodyPr/>
        <a:lstStyle/>
        <a:p>
          <a:r>
            <a:rPr lang="en-US" dirty="0"/>
            <a:t>Health</a:t>
          </a:r>
        </a:p>
      </dgm:t>
    </dgm:pt>
    <dgm:pt modelId="{5118FE89-6D4E-8946-BAF3-A56E620D76F1}" type="parTrans" cxnId="{48301D28-6DC0-3046-9CA0-FB97FFC3EAD3}">
      <dgm:prSet/>
      <dgm:spPr/>
      <dgm:t>
        <a:bodyPr/>
        <a:lstStyle/>
        <a:p>
          <a:endParaRPr lang="en-US"/>
        </a:p>
      </dgm:t>
    </dgm:pt>
    <dgm:pt modelId="{E2D75F3B-6513-6941-A9B9-A01A20063905}" type="sibTrans" cxnId="{48301D28-6DC0-3046-9CA0-FB97FFC3EAD3}">
      <dgm:prSet/>
      <dgm:spPr/>
      <dgm:t>
        <a:bodyPr/>
        <a:lstStyle/>
        <a:p>
          <a:endParaRPr lang="en-US"/>
        </a:p>
      </dgm:t>
    </dgm:pt>
    <dgm:pt modelId="{DE65DAC5-9AB3-406C-8B1A-19F52D4AA609}" type="pres">
      <dgm:prSet presAssocID="{19672C54-3126-4C7A-ACE1-9218DE18EF2F}" presName="Name0" presStyleCnt="0">
        <dgm:presLayoutVars>
          <dgm:chMax/>
          <dgm:chPref/>
          <dgm:dir/>
        </dgm:presLayoutVars>
      </dgm:prSet>
      <dgm:spPr/>
    </dgm:pt>
    <dgm:pt modelId="{78CF35D7-1ED5-483A-8EE1-F35E2DD4305F}" type="pres">
      <dgm:prSet presAssocID="{AC43CF86-8FE5-4FE1-B836-91A0EBDE6C9D}" presName="composite" presStyleCnt="0"/>
      <dgm:spPr/>
    </dgm:pt>
    <dgm:pt modelId="{E5E5B1E2-87AA-4A09-97C5-D732061279BF}" type="pres">
      <dgm:prSet presAssocID="{AC43CF86-8FE5-4FE1-B836-91A0EBDE6C9D}" presName="ParentText" presStyleLbl="revTx" presStyleIdx="0" presStyleCnt="3" custLinFactNeighborY="41852">
        <dgm:presLayoutVars>
          <dgm:chMax val="0"/>
          <dgm:chPref val="0"/>
          <dgm:bulletEnabled val="1"/>
        </dgm:presLayoutVars>
      </dgm:prSet>
      <dgm:spPr/>
    </dgm:pt>
    <dgm:pt modelId="{FA66CCB5-A970-496D-BFD1-8ACCD763A6B7}" type="pres">
      <dgm:prSet presAssocID="{AC43CF86-8FE5-4FE1-B836-91A0EBDE6C9D}" presName="Accent1" presStyleLbl="parChTrans1D1" presStyleIdx="0" presStyleCnt="3" custLinFactNeighborX="3178" custLinFactNeighborY="8842"/>
      <dgm:spPr/>
    </dgm:pt>
    <dgm:pt modelId="{1EE464A9-2B80-478F-9BCB-92711AD51833}" type="pres">
      <dgm:prSet presAssocID="{AC43CF86-8FE5-4FE1-B836-91A0EBDE6C9D}" presName="Image" presStyleLbl="align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31000" b="-31000"/>
          </a:stretch>
        </a:blipFill>
      </dgm:spPr>
      <dgm:extLst>
        <a:ext uri="{E40237B7-FDA0-4F09-8148-C483321AD2D9}">
          <dgm14:cNvPr xmlns:dgm14="http://schemas.microsoft.com/office/drawing/2010/diagram" id="0" name="" descr="Earth globe: Americas"/>
        </a:ext>
      </dgm:extLst>
    </dgm:pt>
    <dgm:pt modelId="{0E1D01CF-2755-4129-8D2C-5B4336D555F0}" type="pres">
      <dgm:prSet presAssocID="{588E2F12-FC1B-40B3-90AA-7532B838CE4E}" presName="sibTrans" presStyleCnt="0"/>
      <dgm:spPr/>
    </dgm:pt>
    <dgm:pt modelId="{F5D89BC4-FE12-4217-A131-99DF05D04086}" type="pres">
      <dgm:prSet presAssocID="{634C07E8-F818-4690-99A1-F7015C4A7968}" presName="composite" presStyleCnt="0"/>
      <dgm:spPr/>
    </dgm:pt>
    <dgm:pt modelId="{B2FECB79-ED6F-404F-ACE5-2DD204337475}" type="pres">
      <dgm:prSet presAssocID="{634C07E8-F818-4690-99A1-F7015C4A7968}" presName="ParentText" presStyleLbl="revTx" presStyleIdx="1" presStyleCnt="3" custLinFactNeighborX="2245" custLinFactNeighborY="40344">
        <dgm:presLayoutVars>
          <dgm:chMax val="0"/>
          <dgm:chPref val="0"/>
          <dgm:bulletEnabled val="1"/>
        </dgm:presLayoutVars>
      </dgm:prSet>
      <dgm:spPr/>
    </dgm:pt>
    <dgm:pt modelId="{191EFEE4-B5BE-4F13-BBB8-2A936CE8F522}" type="pres">
      <dgm:prSet presAssocID="{634C07E8-F818-4690-99A1-F7015C4A7968}" presName="Accent1" presStyleLbl="parChTrans1D1" presStyleIdx="1" presStyleCnt="3" custLinFactNeighborX="2155" custLinFactNeighborY="8842"/>
      <dgm:spPr/>
    </dgm:pt>
    <dgm:pt modelId="{17479A48-74A3-4A4F-A67E-D79040BC0B2F}" type="pres">
      <dgm:prSet presAssocID="{634C07E8-F818-4690-99A1-F7015C4A7968}" presName="Image" presStyleLbl="align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31000" b="-31000"/>
          </a:stretch>
        </a:blipFill>
      </dgm:spPr>
    </dgm:pt>
    <dgm:pt modelId="{1F3C6377-8B28-584F-BA3D-5EC9D26A54E0}" type="pres">
      <dgm:prSet presAssocID="{EBA70C24-BF7E-4BC2-880F-6D06A09E005D}" presName="sibTrans" presStyleCnt="0"/>
      <dgm:spPr/>
    </dgm:pt>
    <dgm:pt modelId="{E439019B-796A-104B-ABC5-30D6F5E21C2C}" type="pres">
      <dgm:prSet presAssocID="{4D59E077-9366-7144-9F83-D15BBADBCD69}" presName="composite" presStyleCnt="0"/>
      <dgm:spPr/>
    </dgm:pt>
    <dgm:pt modelId="{6B7B60BD-1732-3043-A5C4-20DA65F009EE}" type="pres">
      <dgm:prSet presAssocID="{4D59E077-9366-7144-9F83-D15BBADBCD69}" presName="ParentText" presStyleLbl="revTx" presStyleIdx="2" presStyleCnt="3" custLinFactNeighborX="-1478" custLinFactNeighborY="50211">
        <dgm:presLayoutVars>
          <dgm:chMax val="0"/>
          <dgm:chPref val="0"/>
          <dgm:bulletEnabled val="1"/>
        </dgm:presLayoutVars>
      </dgm:prSet>
      <dgm:spPr/>
    </dgm:pt>
    <dgm:pt modelId="{9551A542-46D4-8640-B0AE-6DFD97F480A5}" type="pres">
      <dgm:prSet presAssocID="{4D59E077-9366-7144-9F83-D15BBADBCD69}" presName="Accent1" presStyleLbl="parChTrans1D1" presStyleIdx="2" presStyleCnt="3" custLinFactNeighborX="-1502" custLinFactNeighborY="7443"/>
      <dgm:spPr/>
    </dgm:pt>
    <dgm:pt modelId="{DF01CB6A-5304-F34B-95C4-7E45FD40B791}" type="pres">
      <dgm:prSet presAssocID="{4D59E077-9366-7144-9F83-D15BBADBCD69}" presName="Image" presStyleLbl="alignImgPlace1" presStyleIdx="2" presStyleCnt="3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31000" b="-31000"/>
          </a:stretch>
        </a:blipFill>
      </dgm:spPr>
    </dgm:pt>
  </dgm:ptLst>
  <dgm:cxnLst>
    <dgm:cxn modelId="{F1888910-83AF-4E02-9848-5227DD203B9F}" type="presOf" srcId="{19672C54-3126-4C7A-ACE1-9218DE18EF2F}" destId="{DE65DAC5-9AB3-406C-8B1A-19F52D4AA609}" srcOrd="0" destOrd="0" presId="urn:microsoft.com/office/officeart/2011/layout/Picture Frame"/>
    <dgm:cxn modelId="{48301D28-6DC0-3046-9CA0-FB97FFC3EAD3}" srcId="{19672C54-3126-4C7A-ACE1-9218DE18EF2F}" destId="{4D59E077-9366-7144-9F83-D15BBADBCD69}" srcOrd="2" destOrd="0" parTransId="{5118FE89-6D4E-8946-BAF3-A56E620D76F1}" sibTransId="{E2D75F3B-6513-6941-A9B9-A01A20063905}"/>
    <dgm:cxn modelId="{5C5CEB2B-9422-974E-BF59-13B1DEBFC22B}" type="presOf" srcId="{4D59E077-9366-7144-9F83-D15BBADBCD69}" destId="{6B7B60BD-1732-3043-A5C4-20DA65F009EE}" srcOrd="0" destOrd="0" presId="urn:microsoft.com/office/officeart/2011/layout/Picture Frame"/>
    <dgm:cxn modelId="{FAAD9B52-CCE2-4E79-B226-4EBE4056C886}" srcId="{19672C54-3126-4C7A-ACE1-9218DE18EF2F}" destId="{AC43CF86-8FE5-4FE1-B836-91A0EBDE6C9D}" srcOrd="0" destOrd="0" parTransId="{1B688250-3277-4884-AE55-8AE19146198B}" sibTransId="{588E2F12-FC1B-40B3-90AA-7532B838CE4E}"/>
    <dgm:cxn modelId="{27469E62-4C08-4F6B-8A9C-0F38B5CDFFBB}" type="presOf" srcId="{AC43CF86-8FE5-4FE1-B836-91A0EBDE6C9D}" destId="{E5E5B1E2-87AA-4A09-97C5-D732061279BF}" srcOrd="0" destOrd="0" presId="urn:microsoft.com/office/officeart/2011/layout/Picture Frame"/>
    <dgm:cxn modelId="{7B4DB796-BEE9-4D36-813A-F556361BE905}" type="presOf" srcId="{634C07E8-F818-4690-99A1-F7015C4A7968}" destId="{B2FECB79-ED6F-404F-ACE5-2DD204337475}" srcOrd="0" destOrd="0" presId="urn:microsoft.com/office/officeart/2011/layout/Picture Frame"/>
    <dgm:cxn modelId="{8AD187EE-9142-4D97-94B6-7B6628F5108E}" srcId="{19672C54-3126-4C7A-ACE1-9218DE18EF2F}" destId="{634C07E8-F818-4690-99A1-F7015C4A7968}" srcOrd="1" destOrd="0" parTransId="{777E3C3C-4AA2-49B5-846F-45FECC74C3B1}" sibTransId="{EBA70C24-BF7E-4BC2-880F-6D06A09E005D}"/>
    <dgm:cxn modelId="{25EA39D8-8F75-4E07-BC9E-416F4A98F01F}" type="presParOf" srcId="{DE65DAC5-9AB3-406C-8B1A-19F52D4AA609}" destId="{78CF35D7-1ED5-483A-8EE1-F35E2DD4305F}" srcOrd="0" destOrd="0" presId="urn:microsoft.com/office/officeart/2011/layout/Picture Frame"/>
    <dgm:cxn modelId="{11D2878A-AF7C-45AC-BC76-82C5F5C4DCDD}" type="presParOf" srcId="{78CF35D7-1ED5-483A-8EE1-F35E2DD4305F}" destId="{E5E5B1E2-87AA-4A09-97C5-D732061279BF}" srcOrd="0" destOrd="0" presId="urn:microsoft.com/office/officeart/2011/layout/Picture Frame"/>
    <dgm:cxn modelId="{F9C6EE22-AD3F-42E8-9FB4-8EA5B3FEC3EF}" type="presParOf" srcId="{78CF35D7-1ED5-483A-8EE1-F35E2DD4305F}" destId="{FA66CCB5-A970-496D-BFD1-8ACCD763A6B7}" srcOrd="1" destOrd="0" presId="urn:microsoft.com/office/officeart/2011/layout/Picture Frame"/>
    <dgm:cxn modelId="{459C3E27-1D00-4823-B54F-B5E8F51F815B}" type="presParOf" srcId="{78CF35D7-1ED5-483A-8EE1-F35E2DD4305F}" destId="{1EE464A9-2B80-478F-9BCB-92711AD51833}" srcOrd="2" destOrd="0" presId="urn:microsoft.com/office/officeart/2011/layout/Picture Frame"/>
    <dgm:cxn modelId="{90B90E3A-4B2E-4174-90A0-76E792F0DB84}" type="presParOf" srcId="{DE65DAC5-9AB3-406C-8B1A-19F52D4AA609}" destId="{0E1D01CF-2755-4129-8D2C-5B4336D555F0}" srcOrd="1" destOrd="0" presId="urn:microsoft.com/office/officeart/2011/layout/Picture Frame"/>
    <dgm:cxn modelId="{CAFD3287-16C2-431C-B900-FE8E5A91B3CB}" type="presParOf" srcId="{DE65DAC5-9AB3-406C-8B1A-19F52D4AA609}" destId="{F5D89BC4-FE12-4217-A131-99DF05D04086}" srcOrd="2" destOrd="0" presId="urn:microsoft.com/office/officeart/2011/layout/Picture Frame"/>
    <dgm:cxn modelId="{C83BFCCC-8D08-45E9-955A-A4FC809C25BE}" type="presParOf" srcId="{F5D89BC4-FE12-4217-A131-99DF05D04086}" destId="{B2FECB79-ED6F-404F-ACE5-2DD204337475}" srcOrd="0" destOrd="0" presId="urn:microsoft.com/office/officeart/2011/layout/Picture Frame"/>
    <dgm:cxn modelId="{752926C4-99BD-414A-9454-22FF65671536}" type="presParOf" srcId="{F5D89BC4-FE12-4217-A131-99DF05D04086}" destId="{191EFEE4-B5BE-4F13-BBB8-2A936CE8F522}" srcOrd="1" destOrd="0" presId="urn:microsoft.com/office/officeart/2011/layout/Picture Frame"/>
    <dgm:cxn modelId="{A431F542-A1C9-4DBC-9E18-710952E36709}" type="presParOf" srcId="{F5D89BC4-FE12-4217-A131-99DF05D04086}" destId="{17479A48-74A3-4A4F-A67E-D79040BC0B2F}" srcOrd="2" destOrd="0" presId="urn:microsoft.com/office/officeart/2011/layout/Picture Frame"/>
    <dgm:cxn modelId="{62E016E9-F891-8843-9740-A69BEB1A589B}" type="presParOf" srcId="{DE65DAC5-9AB3-406C-8B1A-19F52D4AA609}" destId="{1F3C6377-8B28-584F-BA3D-5EC9D26A54E0}" srcOrd="3" destOrd="0" presId="urn:microsoft.com/office/officeart/2011/layout/Picture Frame"/>
    <dgm:cxn modelId="{896F85D3-F187-DF4C-B6CC-0DF93E55EB0D}" type="presParOf" srcId="{DE65DAC5-9AB3-406C-8B1A-19F52D4AA609}" destId="{E439019B-796A-104B-ABC5-30D6F5E21C2C}" srcOrd="4" destOrd="0" presId="urn:microsoft.com/office/officeart/2011/layout/Picture Frame"/>
    <dgm:cxn modelId="{C0725F4E-302E-474C-BEF7-8AB47C80DD78}" type="presParOf" srcId="{E439019B-796A-104B-ABC5-30D6F5E21C2C}" destId="{6B7B60BD-1732-3043-A5C4-20DA65F009EE}" srcOrd="0" destOrd="0" presId="urn:microsoft.com/office/officeart/2011/layout/Picture Frame"/>
    <dgm:cxn modelId="{FBC76BE1-AA47-204B-BBF6-23375E3FB9AA}" type="presParOf" srcId="{E439019B-796A-104B-ABC5-30D6F5E21C2C}" destId="{9551A542-46D4-8640-B0AE-6DFD97F480A5}" srcOrd="1" destOrd="0" presId="urn:microsoft.com/office/officeart/2011/layout/Picture Frame"/>
    <dgm:cxn modelId="{862631AB-F7DC-374B-BB6C-FB59046FBE3B}" type="presParOf" srcId="{E439019B-796A-104B-ABC5-30D6F5E21C2C}" destId="{DF01CB6A-5304-F34B-95C4-7E45FD40B791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500163-AB65-42E4-AC48-4083D5959D6F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378521-FCA3-4DFD-89E3-9683EDEEBA86}">
      <dgm:prSet phldrT="[Text]"/>
      <dgm:spPr/>
      <dgm:t>
        <a:bodyPr/>
        <a:lstStyle/>
        <a:p>
          <a:r>
            <a:rPr lang="en-US" dirty="0"/>
            <a:t>Energy Management &amp; Access</a:t>
          </a:r>
        </a:p>
      </dgm:t>
    </dgm:pt>
    <dgm:pt modelId="{76B970CD-3F88-4765-8FF7-056942AB727A}" type="parTrans" cxnId="{04C02550-C993-4FE4-8302-43794BB12DFB}">
      <dgm:prSet/>
      <dgm:spPr/>
      <dgm:t>
        <a:bodyPr/>
        <a:lstStyle/>
        <a:p>
          <a:endParaRPr lang="en-US"/>
        </a:p>
      </dgm:t>
    </dgm:pt>
    <dgm:pt modelId="{02758EA1-B78A-4741-B384-752420D31A94}" type="sibTrans" cxnId="{04C02550-C993-4FE4-8302-43794BB12DFB}">
      <dgm:prSet/>
      <dgm:spPr/>
      <dgm:t>
        <a:bodyPr/>
        <a:lstStyle/>
        <a:p>
          <a:endParaRPr lang="en-US"/>
        </a:p>
      </dgm:t>
    </dgm:pt>
    <dgm:pt modelId="{1E38CCDD-1056-437F-BFC0-CDB0A0FE22DD}">
      <dgm:prSet phldrT="[Text]"/>
      <dgm:spPr/>
      <dgm:t>
        <a:bodyPr/>
        <a:lstStyle/>
        <a:p>
          <a:r>
            <a:rPr lang="en-US" dirty="0"/>
            <a:t>Transportation &amp; Mobility</a:t>
          </a:r>
        </a:p>
      </dgm:t>
    </dgm:pt>
    <dgm:pt modelId="{CF71C9A4-08A8-448E-B029-3CFB882A202E}" type="parTrans" cxnId="{99B6F88E-96DF-4930-8C27-C3136682E641}">
      <dgm:prSet/>
      <dgm:spPr/>
      <dgm:t>
        <a:bodyPr/>
        <a:lstStyle/>
        <a:p>
          <a:endParaRPr lang="en-US"/>
        </a:p>
      </dgm:t>
    </dgm:pt>
    <dgm:pt modelId="{B953D692-27F4-4FBC-8DFE-3F808BAE9275}" type="sibTrans" cxnId="{99B6F88E-96DF-4930-8C27-C3136682E641}">
      <dgm:prSet/>
      <dgm:spPr/>
      <dgm:t>
        <a:bodyPr/>
        <a:lstStyle/>
        <a:p>
          <a:endParaRPr lang="en-US"/>
        </a:p>
      </dgm:t>
    </dgm:pt>
    <dgm:pt modelId="{93D1F66C-20E1-43C2-8F65-0B1EF64F32CC}">
      <dgm:prSet phldrT="[Text]"/>
      <dgm:spPr/>
      <dgm:t>
        <a:bodyPr/>
        <a:lstStyle/>
        <a:p>
          <a:r>
            <a:rPr lang="en-US" dirty="0"/>
            <a:t>Water &amp; Sanitation</a:t>
          </a:r>
        </a:p>
      </dgm:t>
    </dgm:pt>
    <dgm:pt modelId="{03C8FB31-3E31-4893-8680-011F3FC8EE4F}" type="parTrans" cxnId="{26DBA152-081A-469F-8C45-E0DED18385FC}">
      <dgm:prSet/>
      <dgm:spPr/>
      <dgm:t>
        <a:bodyPr/>
        <a:lstStyle/>
        <a:p>
          <a:endParaRPr lang="en-US"/>
        </a:p>
      </dgm:t>
    </dgm:pt>
    <dgm:pt modelId="{A0BD745E-142E-4FA7-9599-D63B40E563A7}" type="sibTrans" cxnId="{26DBA152-081A-469F-8C45-E0DED18385FC}">
      <dgm:prSet/>
      <dgm:spPr/>
      <dgm:t>
        <a:bodyPr/>
        <a:lstStyle/>
        <a:p>
          <a:endParaRPr lang="en-US"/>
        </a:p>
      </dgm:t>
    </dgm:pt>
    <dgm:pt modelId="{7209277A-0F8E-4A10-85F2-422B1FD5303C}">
      <dgm:prSet phldrT="[Text]"/>
      <dgm:spPr/>
      <dgm:t>
        <a:bodyPr/>
        <a:lstStyle/>
        <a:p>
          <a:r>
            <a:rPr lang="en-US" dirty="0"/>
            <a:t>Waste &amp; Recycling </a:t>
          </a:r>
        </a:p>
      </dgm:t>
    </dgm:pt>
    <dgm:pt modelId="{6F1C8AF8-40B6-463C-B6AC-1D6EB61859E6}" type="parTrans" cxnId="{167CDF3E-A0C9-4F7E-88F0-C712DCA13C49}">
      <dgm:prSet/>
      <dgm:spPr/>
      <dgm:t>
        <a:bodyPr/>
        <a:lstStyle/>
        <a:p>
          <a:endParaRPr lang="en-US"/>
        </a:p>
      </dgm:t>
    </dgm:pt>
    <dgm:pt modelId="{E24F86EC-A7C2-4636-80D6-1C10AD1924AD}" type="sibTrans" cxnId="{167CDF3E-A0C9-4F7E-88F0-C712DCA13C49}">
      <dgm:prSet/>
      <dgm:spPr/>
      <dgm:t>
        <a:bodyPr/>
        <a:lstStyle/>
        <a:p>
          <a:endParaRPr lang="en-US"/>
        </a:p>
      </dgm:t>
    </dgm:pt>
    <dgm:pt modelId="{B265860D-122A-49FC-81A0-DD746A51B979}">
      <dgm:prSet phldrT="[Text]"/>
      <dgm:spPr/>
      <dgm:t>
        <a:bodyPr/>
        <a:lstStyle/>
        <a:p>
          <a:r>
            <a:rPr lang="en-US" dirty="0"/>
            <a:t>Housing and Neighborhoods</a:t>
          </a:r>
        </a:p>
      </dgm:t>
    </dgm:pt>
    <dgm:pt modelId="{43D558EB-169D-419F-899B-E26E023A2572}" type="parTrans" cxnId="{D5F34C4A-6D9C-4058-B99E-C574536BA04F}">
      <dgm:prSet/>
      <dgm:spPr/>
      <dgm:t>
        <a:bodyPr/>
        <a:lstStyle/>
        <a:p>
          <a:endParaRPr lang="en-US"/>
        </a:p>
      </dgm:t>
    </dgm:pt>
    <dgm:pt modelId="{6DFAA104-74B3-42BC-ACB6-E9DE2770F0DD}" type="sibTrans" cxnId="{D5F34C4A-6D9C-4058-B99E-C574536BA04F}">
      <dgm:prSet/>
      <dgm:spPr/>
      <dgm:t>
        <a:bodyPr/>
        <a:lstStyle/>
        <a:p>
          <a:endParaRPr lang="en-US"/>
        </a:p>
      </dgm:t>
    </dgm:pt>
    <dgm:pt modelId="{990EFD94-8D48-4D71-91E2-76500BE6A267}">
      <dgm:prSet phldrT="[Text]"/>
      <dgm:spPr/>
      <dgm:t>
        <a:bodyPr/>
        <a:lstStyle/>
        <a:p>
          <a:r>
            <a:rPr lang="en-US" dirty="0"/>
            <a:t>Land &amp; Natural Systems</a:t>
          </a:r>
        </a:p>
      </dgm:t>
    </dgm:pt>
    <dgm:pt modelId="{78FBCD55-88A0-4FFC-B274-21704230B2DC}" type="parTrans" cxnId="{925D8339-5479-4401-B781-15DBDC05D71A}">
      <dgm:prSet/>
      <dgm:spPr/>
      <dgm:t>
        <a:bodyPr/>
        <a:lstStyle/>
        <a:p>
          <a:endParaRPr lang="en-US"/>
        </a:p>
      </dgm:t>
    </dgm:pt>
    <dgm:pt modelId="{4A999B30-5523-4596-8FCC-D7A4BC977B78}" type="sibTrans" cxnId="{925D8339-5479-4401-B781-15DBDC05D71A}">
      <dgm:prSet/>
      <dgm:spPr/>
      <dgm:t>
        <a:bodyPr/>
        <a:lstStyle/>
        <a:p>
          <a:endParaRPr lang="en-US"/>
        </a:p>
      </dgm:t>
    </dgm:pt>
    <dgm:pt modelId="{C682BA91-6BD4-4B6F-8461-E1E52DFBF8FC}">
      <dgm:prSet phldrT="[Text]"/>
      <dgm:spPr/>
      <dgm:t>
        <a:bodyPr/>
        <a:lstStyle/>
        <a:p>
          <a:r>
            <a:rPr lang="en-US" dirty="0"/>
            <a:t>Health</a:t>
          </a:r>
        </a:p>
      </dgm:t>
    </dgm:pt>
    <dgm:pt modelId="{CFE454F8-9808-4AAD-8246-FC19D3AC0B72}" type="parTrans" cxnId="{D0FE7FA4-C1FE-4663-A069-72B2018018ED}">
      <dgm:prSet/>
      <dgm:spPr/>
      <dgm:t>
        <a:bodyPr/>
        <a:lstStyle/>
        <a:p>
          <a:endParaRPr lang="en-US"/>
        </a:p>
      </dgm:t>
    </dgm:pt>
    <dgm:pt modelId="{B04BF6C6-AC92-41D2-90A3-97F5F18DA2F8}" type="sibTrans" cxnId="{D0FE7FA4-C1FE-4663-A069-72B2018018ED}">
      <dgm:prSet/>
      <dgm:spPr/>
      <dgm:t>
        <a:bodyPr/>
        <a:lstStyle/>
        <a:p>
          <a:endParaRPr lang="en-US"/>
        </a:p>
      </dgm:t>
    </dgm:pt>
    <dgm:pt modelId="{FE5FF946-FF72-4C90-AB65-8B63370DC417}" type="pres">
      <dgm:prSet presAssocID="{15500163-AB65-42E4-AC48-4083D5959D6F}" presName="Name0" presStyleCnt="0">
        <dgm:presLayoutVars>
          <dgm:dir/>
          <dgm:resizeHandles val="exact"/>
        </dgm:presLayoutVars>
      </dgm:prSet>
      <dgm:spPr/>
    </dgm:pt>
    <dgm:pt modelId="{3F85984E-992A-48DB-9082-3D23A6E979C8}" type="pres">
      <dgm:prSet presAssocID="{67378521-FCA3-4DFD-89E3-9683EDEEBA86}" presName="composite" presStyleCnt="0"/>
      <dgm:spPr/>
    </dgm:pt>
    <dgm:pt modelId="{C069FBA9-3067-4A91-934D-9A0AACB4ADBA}" type="pres">
      <dgm:prSet presAssocID="{67378521-FCA3-4DFD-89E3-9683EDEEBA86}" presName="rect1" presStyleLbl="trAlignAcc1" presStyleIdx="0" presStyleCnt="7">
        <dgm:presLayoutVars>
          <dgm:bulletEnabled val="1"/>
        </dgm:presLayoutVars>
      </dgm:prSet>
      <dgm:spPr/>
    </dgm:pt>
    <dgm:pt modelId="{25B8E4D6-E089-4D61-8BF0-7C60FF2C466E}" type="pres">
      <dgm:prSet presAssocID="{67378521-FCA3-4DFD-89E3-9683EDEEBA86}" presName="rect2" presStyleLbl="fgImgPlace1" presStyleIdx="0" presStyleCnt="7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63000" r="-63000"/>
          </a:stretch>
        </a:blipFill>
      </dgm:spPr>
    </dgm:pt>
    <dgm:pt modelId="{A4AD6EF0-AD7B-499B-B058-153C1EBEB846}" type="pres">
      <dgm:prSet presAssocID="{02758EA1-B78A-4741-B384-752420D31A94}" presName="sibTrans" presStyleCnt="0"/>
      <dgm:spPr/>
    </dgm:pt>
    <dgm:pt modelId="{B7D6BF74-C2B7-4188-952C-F1BA41814C86}" type="pres">
      <dgm:prSet presAssocID="{1E38CCDD-1056-437F-BFC0-CDB0A0FE22DD}" presName="composite" presStyleCnt="0"/>
      <dgm:spPr/>
    </dgm:pt>
    <dgm:pt modelId="{E1804FF0-13C6-4FFB-BCE8-514C598FE7C1}" type="pres">
      <dgm:prSet presAssocID="{1E38CCDD-1056-437F-BFC0-CDB0A0FE22DD}" presName="rect1" presStyleLbl="trAlignAcc1" presStyleIdx="1" presStyleCnt="7">
        <dgm:presLayoutVars>
          <dgm:bulletEnabled val="1"/>
        </dgm:presLayoutVars>
      </dgm:prSet>
      <dgm:spPr/>
    </dgm:pt>
    <dgm:pt modelId="{C0D53B3F-9F13-43BD-80D5-82614E7FCEBE}" type="pres">
      <dgm:prSet presAssocID="{1E38CCDD-1056-437F-BFC0-CDB0A0FE22DD}" presName="rect2" presStyleLbl="fgImgPlac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A5E1CFA-5441-4986-AD97-208DE325A671}" type="pres">
      <dgm:prSet presAssocID="{B953D692-27F4-4FBC-8DFE-3F808BAE9275}" presName="sibTrans" presStyleCnt="0"/>
      <dgm:spPr/>
    </dgm:pt>
    <dgm:pt modelId="{E7C3E3D7-C8D1-4FAF-82C5-B8D3F81590BD}" type="pres">
      <dgm:prSet presAssocID="{93D1F66C-20E1-43C2-8F65-0B1EF64F32CC}" presName="composite" presStyleCnt="0"/>
      <dgm:spPr/>
    </dgm:pt>
    <dgm:pt modelId="{CCA3F0DD-F959-41E1-B545-0733451A874C}" type="pres">
      <dgm:prSet presAssocID="{93D1F66C-20E1-43C2-8F65-0B1EF64F32CC}" presName="rect1" presStyleLbl="trAlignAcc1" presStyleIdx="2" presStyleCnt="7">
        <dgm:presLayoutVars>
          <dgm:bulletEnabled val="1"/>
        </dgm:presLayoutVars>
      </dgm:prSet>
      <dgm:spPr/>
    </dgm:pt>
    <dgm:pt modelId="{E11DA276-024F-421B-B1E8-BCBD6E9528B8}" type="pres">
      <dgm:prSet presAssocID="{93D1F66C-20E1-43C2-8F65-0B1EF64F32CC}" presName="rect2" presStyleLbl="fgImgPlace1" presStyleIdx="2" presStyleCnt="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-67000" r="-67000"/>
          </a:stretch>
        </a:blipFill>
      </dgm:spPr>
    </dgm:pt>
    <dgm:pt modelId="{CA941D77-4117-4DF8-89F4-E3E14584B3F8}" type="pres">
      <dgm:prSet presAssocID="{A0BD745E-142E-4FA7-9599-D63B40E563A7}" presName="sibTrans" presStyleCnt="0"/>
      <dgm:spPr/>
    </dgm:pt>
    <dgm:pt modelId="{15D373CD-E074-4912-9924-CA07E3E6A15D}" type="pres">
      <dgm:prSet presAssocID="{7209277A-0F8E-4A10-85F2-422B1FD5303C}" presName="composite" presStyleCnt="0"/>
      <dgm:spPr/>
    </dgm:pt>
    <dgm:pt modelId="{8CC2E38D-643B-4F9E-AAB4-FD6A344BE167}" type="pres">
      <dgm:prSet presAssocID="{7209277A-0F8E-4A10-85F2-422B1FD5303C}" presName="rect1" presStyleLbl="trAlignAcc1" presStyleIdx="3" presStyleCnt="7">
        <dgm:presLayoutVars>
          <dgm:bulletEnabled val="1"/>
        </dgm:presLayoutVars>
      </dgm:prSet>
      <dgm:spPr/>
    </dgm:pt>
    <dgm:pt modelId="{51FCAE75-A6D7-4D6E-869F-AE267BCAA9EE}" type="pres">
      <dgm:prSet presAssocID="{7209277A-0F8E-4A10-85F2-422B1FD5303C}" presName="rect2" presStyleLbl="fgImgPlace1" presStyleIdx="3" presStyleCnt="7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 l="-63000" r="-63000"/>
          </a:stretch>
        </a:blipFill>
      </dgm:spPr>
    </dgm:pt>
    <dgm:pt modelId="{9187998D-81B6-450C-B938-6D4827D9ABE1}" type="pres">
      <dgm:prSet presAssocID="{E24F86EC-A7C2-4636-80D6-1C10AD1924AD}" presName="sibTrans" presStyleCnt="0"/>
      <dgm:spPr/>
    </dgm:pt>
    <dgm:pt modelId="{C18A16F5-9E68-49EA-80F1-5A3CD1135356}" type="pres">
      <dgm:prSet presAssocID="{B265860D-122A-49FC-81A0-DD746A51B979}" presName="composite" presStyleCnt="0"/>
      <dgm:spPr/>
    </dgm:pt>
    <dgm:pt modelId="{F818AD84-D0AF-4FE2-9651-944552AADB3F}" type="pres">
      <dgm:prSet presAssocID="{B265860D-122A-49FC-81A0-DD746A51B979}" presName="rect1" presStyleLbl="trAlignAcc1" presStyleIdx="4" presStyleCnt="7">
        <dgm:presLayoutVars>
          <dgm:bulletEnabled val="1"/>
        </dgm:presLayoutVars>
      </dgm:prSet>
      <dgm:spPr/>
    </dgm:pt>
    <dgm:pt modelId="{55B4C1CE-4A2D-4BA0-BE79-AAAB160666B4}" type="pres">
      <dgm:prSet presAssocID="{B265860D-122A-49FC-81A0-DD746A51B979}" presName="rect2" presStyleLbl="fgImgPlace1" presStyleIdx="4" presStyleCnt="7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8B8AFF38-3CB4-4B29-89EC-EFDF1B5799BB}" type="pres">
      <dgm:prSet presAssocID="{6DFAA104-74B3-42BC-ACB6-E9DE2770F0DD}" presName="sibTrans" presStyleCnt="0"/>
      <dgm:spPr/>
    </dgm:pt>
    <dgm:pt modelId="{17DAB1B2-AE55-4C11-AABD-1D00B8FB75BE}" type="pres">
      <dgm:prSet presAssocID="{990EFD94-8D48-4D71-91E2-76500BE6A267}" presName="composite" presStyleCnt="0"/>
      <dgm:spPr/>
    </dgm:pt>
    <dgm:pt modelId="{CCEE3E8A-9B3B-4D2E-886D-8FA565E27F4C}" type="pres">
      <dgm:prSet presAssocID="{990EFD94-8D48-4D71-91E2-76500BE6A267}" presName="rect1" presStyleLbl="trAlignAcc1" presStyleIdx="5" presStyleCnt="7">
        <dgm:presLayoutVars>
          <dgm:bulletEnabled val="1"/>
        </dgm:presLayoutVars>
      </dgm:prSet>
      <dgm:spPr/>
    </dgm:pt>
    <dgm:pt modelId="{98EC8B26-03BF-4DC8-8151-0BFD70C61A34}" type="pres">
      <dgm:prSet presAssocID="{990EFD94-8D48-4D71-91E2-76500BE6A267}" presName="rect2" presStyleLbl="fgImgPlace1" presStyleIdx="5" presStyleCnt="7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9000" r="-69000"/>
          </a:stretch>
        </a:blipFill>
      </dgm:spPr>
    </dgm:pt>
    <dgm:pt modelId="{D792E8F7-D91B-4EC4-9954-DC1538C9FFDE}" type="pres">
      <dgm:prSet presAssocID="{4A999B30-5523-4596-8FCC-D7A4BC977B78}" presName="sibTrans" presStyleCnt="0"/>
      <dgm:spPr/>
    </dgm:pt>
    <dgm:pt modelId="{CD0F7D1F-B73C-42D1-9261-B513DB7DDD27}" type="pres">
      <dgm:prSet presAssocID="{C682BA91-6BD4-4B6F-8461-E1E52DFBF8FC}" presName="composite" presStyleCnt="0"/>
      <dgm:spPr/>
    </dgm:pt>
    <dgm:pt modelId="{5135CEBF-8210-43E1-866F-CC2020D550A4}" type="pres">
      <dgm:prSet presAssocID="{C682BA91-6BD4-4B6F-8461-E1E52DFBF8FC}" presName="rect1" presStyleLbl="trAlignAcc1" presStyleIdx="6" presStyleCnt="7">
        <dgm:presLayoutVars>
          <dgm:bulletEnabled val="1"/>
        </dgm:presLayoutVars>
      </dgm:prSet>
      <dgm:spPr/>
    </dgm:pt>
    <dgm:pt modelId="{AC04761A-99DD-4F00-9A64-AF8038ACA62F}" type="pres">
      <dgm:prSet presAssocID="{C682BA91-6BD4-4B6F-8461-E1E52DFBF8FC}" presName="rect2" presStyleLbl="fgImgPlace1" presStyleIdx="6" presStyleCnt="7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</dgm:ptLst>
  <dgm:cxnLst>
    <dgm:cxn modelId="{1B4CBE06-B899-4F71-8935-8E5B6B0AFDA9}" type="presOf" srcId="{C682BA91-6BD4-4B6F-8461-E1E52DFBF8FC}" destId="{5135CEBF-8210-43E1-866F-CC2020D550A4}" srcOrd="0" destOrd="0" presId="urn:microsoft.com/office/officeart/2008/layout/PictureStrips"/>
    <dgm:cxn modelId="{0D57C934-47AD-42C4-898C-637A391CA989}" type="presOf" srcId="{67378521-FCA3-4DFD-89E3-9683EDEEBA86}" destId="{C069FBA9-3067-4A91-934D-9A0AACB4ADBA}" srcOrd="0" destOrd="0" presId="urn:microsoft.com/office/officeart/2008/layout/PictureStrips"/>
    <dgm:cxn modelId="{925D8339-5479-4401-B781-15DBDC05D71A}" srcId="{15500163-AB65-42E4-AC48-4083D5959D6F}" destId="{990EFD94-8D48-4D71-91E2-76500BE6A267}" srcOrd="5" destOrd="0" parTransId="{78FBCD55-88A0-4FFC-B274-21704230B2DC}" sibTransId="{4A999B30-5523-4596-8FCC-D7A4BC977B78}"/>
    <dgm:cxn modelId="{167CDF3E-A0C9-4F7E-88F0-C712DCA13C49}" srcId="{15500163-AB65-42E4-AC48-4083D5959D6F}" destId="{7209277A-0F8E-4A10-85F2-422B1FD5303C}" srcOrd="3" destOrd="0" parTransId="{6F1C8AF8-40B6-463C-B6AC-1D6EB61859E6}" sibTransId="{E24F86EC-A7C2-4636-80D6-1C10AD1924AD}"/>
    <dgm:cxn modelId="{D5F34C4A-6D9C-4058-B99E-C574536BA04F}" srcId="{15500163-AB65-42E4-AC48-4083D5959D6F}" destId="{B265860D-122A-49FC-81A0-DD746A51B979}" srcOrd="4" destOrd="0" parTransId="{43D558EB-169D-419F-899B-E26E023A2572}" sibTransId="{6DFAA104-74B3-42BC-ACB6-E9DE2770F0DD}"/>
    <dgm:cxn modelId="{04C02550-C993-4FE4-8302-43794BB12DFB}" srcId="{15500163-AB65-42E4-AC48-4083D5959D6F}" destId="{67378521-FCA3-4DFD-89E3-9683EDEEBA86}" srcOrd="0" destOrd="0" parTransId="{76B970CD-3F88-4765-8FF7-056942AB727A}" sibTransId="{02758EA1-B78A-4741-B384-752420D31A94}"/>
    <dgm:cxn modelId="{26DBA152-081A-469F-8C45-E0DED18385FC}" srcId="{15500163-AB65-42E4-AC48-4083D5959D6F}" destId="{93D1F66C-20E1-43C2-8F65-0B1EF64F32CC}" srcOrd="2" destOrd="0" parTransId="{03C8FB31-3E31-4893-8680-011F3FC8EE4F}" sibTransId="{A0BD745E-142E-4FA7-9599-D63B40E563A7}"/>
    <dgm:cxn modelId="{CF160759-977E-4206-BE95-354A43BCD9C4}" type="presOf" srcId="{1E38CCDD-1056-437F-BFC0-CDB0A0FE22DD}" destId="{E1804FF0-13C6-4FFB-BCE8-514C598FE7C1}" srcOrd="0" destOrd="0" presId="urn:microsoft.com/office/officeart/2008/layout/PictureStrips"/>
    <dgm:cxn modelId="{EE08BD62-2DF0-4AB9-B778-ADD916CF2158}" type="presOf" srcId="{990EFD94-8D48-4D71-91E2-76500BE6A267}" destId="{CCEE3E8A-9B3B-4D2E-886D-8FA565E27F4C}" srcOrd="0" destOrd="0" presId="urn:microsoft.com/office/officeart/2008/layout/PictureStrips"/>
    <dgm:cxn modelId="{99B6F88E-96DF-4930-8C27-C3136682E641}" srcId="{15500163-AB65-42E4-AC48-4083D5959D6F}" destId="{1E38CCDD-1056-437F-BFC0-CDB0A0FE22DD}" srcOrd="1" destOrd="0" parTransId="{CF71C9A4-08A8-448E-B029-3CFB882A202E}" sibTransId="{B953D692-27F4-4FBC-8DFE-3F808BAE9275}"/>
    <dgm:cxn modelId="{D0FE7FA4-C1FE-4663-A069-72B2018018ED}" srcId="{15500163-AB65-42E4-AC48-4083D5959D6F}" destId="{C682BA91-6BD4-4B6F-8461-E1E52DFBF8FC}" srcOrd="6" destOrd="0" parTransId="{CFE454F8-9808-4AAD-8246-FC19D3AC0B72}" sibTransId="{B04BF6C6-AC92-41D2-90A3-97F5F18DA2F8}"/>
    <dgm:cxn modelId="{337BD4C3-B589-4F7A-A132-0BA3E68D5A75}" type="presOf" srcId="{93D1F66C-20E1-43C2-8F65-0B1EF64F32CC}" destId="{CCA3F0DD-F959-41E1-B545-0733451A874C}" srcOrd="0" destOrd="0" presId="urn:microsoft.com/office/officeart/2008/layout/PictureStrips"/>
    <dgm:cxn modelId="{FE4001D5-0FC2-47EC-B151-E5D527EF4D8D}" type="presOf" srcId="{B265860D-122A-49FC-81A0-DD746A51B979}" destId="{F818AD84-D0AF-4FE2-9651-944552AADB3F}" srcOrd="0" destOrd="0" presId="urn:microsoft.com/office/officeart/2008/layout/PictureStrips"/>
    <dgm:cxn modelId="{E3D146E6-1AB2-4B1E-A499-49100190D669}" type="presOf" srcId="{7209277A-0F8E-4A10-85F2-422B1FD5303C}" destId="{8CC2E38D-643B-4F9E-AAB4-FD6A344BE167}" srcOrd="0" destOrd="0" presId="urn:microsoft.com/office/officeart/2008/layout/PictureStrips"/>
    <dgm:cxn modelId="{9EB93FF9-55DB-4905-B33B-C2E9D2A28F1A}" type="presOf" srcId="{15500163-AB65-42E4-AC48-4083D5959D6F}" destId="{FE5FF946-FF72-4C90-AB65-8B63370DC417}" srcOrd="0" destOrd="0" presId="urn:microsoft.com/office/officeart/2008/layout/PictureStrips"/>
    <dgm:cxn modelId="{F462CCEA-FDB4-42E0-9F03-4DF3385EDE0E}" type="presParOf" srcId="{FE5FF946-FF72-4C90-AB65-8B63370DC417}" destId="{3F85984E-992A-48DB-9082-3D23A6E979C8}" srcOrd="0" destOrd="0" presId="urn:microsoft.com/office/officeart/2008/layout/PictureStrips"/>
    <dgm:cxn modelId="{FEA62DCB-7A74-44BC-BA8E-A61FA09F0F94}" type="presParOf" srcId="{3F85984E-992A-48DB-9082-3D23A6E979C8}" destId="{C069FBA9-3067-4A91-934D-9A0AACB4ADBA}" srcOrd="0" destOrd="0" presId="urn:microsoft.com/office/officeart/2008/layout/PictureStrips"/>
    <dgm:cxn modelId="{4DD22E42-09BA-4C6D-BEAA-577D473BCF0A}" type="presParOf" srcId="{3F85984E-992A-48DB-9082-3D23A6E979C8}" destId="{25B8E4D6-E089-4D61-8BF0-7C60FF2C466E}" srcOrd="1" destOrd="0" presId="urn:microsoft.com/office/officeart/2008/layout/PictureStrips"/>
    <dgm:cxn modelId="{42630425-B11B-44A4-933B-925EE54FA4AD}" type="presParOf" srcId="{FE5FF946-FF72-4C90-AB65-8B63370DC417}" destId="{A4AD6EF0-AD7B-499B-B058-153C1EBEB846}" srcOrd="1" destOrd="0" presId="urn:microsoft.com/office/officeart/2008/layout/PictureStrips"/>
    <dgm:cxn modelId="{70AE99F9-2906-41D6-B0D3-D67AD07E1558}" type="presParOf" srcId="{FE5FF946-FF72-4C90-AB65-8B63370DC417}" destId="{B7D6BF74-C2B7-4188-952C-F1BA41814C86}" srcOrd="2" destOrd="0" presId="urn:microsoft.com/office/officeart/2008/layout/PictureStrips"/>
    <dgm:cxn modelId="{8BB361E8-EC5E-4E12-B122-8C7F03E63BC0}" type="presParOf" srcId="{B7D6BF74-C2B7-4188-952C-F1BA41814C86}" destId="{E1804FF0-13C6-4FFB-BCE8-514C598FE7C1}" srcOrd="0" destOrd="0" presId="urn:microsoft.com/office/officeart/2008/layout/PictureStrips"/>
    <dgm:cxn modelId="{E51DEBE8-85B3-47E7-B27E-0C8CC39291E0}" type="presParOf" srcId="{B7D6BF74-C2B7-4188-952C-F1BA41814C86}" destId="{C0D53B3F-9F13-43BD-80D5-82614E7FCEBE}" srcOrd="1" destOrd="0" presId="urn:microsoft.com/office/officeart/2008/layout/PictureStrips"/>
    <dgm:cxn modelId="{AB4A2136-B605-421E-88DE-1C65922AEAFF}" type="presParOf" srcId="{FE5FF946-FF72-4C90-AB65-8B63370DC417}" destId="{CA5E1CFA-5441-4986-AD97-208DE325A671}" srcOrd="3" destOrd="0" presId="urn:microsoft.com/office/officeart/2008/layout/PictureStrips"/>
    <dgm:cxn modelId="{BC562AB0-534F-4646-843F-715584FF08BD}" type="presParOf" srcId="{FE5FF946-FF72-4C90-AB65-8B63370DC417}" destId="{E7C3E3D7-C8D1-4FAF-82C5-B8D3F81590BD}" srcOrd="4" destOrd="0" presId="urn:microsoft.com/office/officeart/2008/layout/PictureStrips"/>
    <dgm:cxn modelId="{EB8075E8-FA0B-4C84-A410-14800C9C3490}" type="presParOf" srcId="{E7C3E3D7-C8D1-4FAF-82C5-B8D3F81590BD}" destId="{CCA3F0DD-F959-41E1-B545-0733451A874C}" srcOrd="0" destOrd="0" presId="urn:microsoft.com/office/officeart/2008/layout/PictureStrips"/>
    <dgm:cxn modelId="{F6843494-8C7F-42FE-A7FB-2408283CCABF}" type="presParOf" srcId="{E7C3E3D7-C8D1-4FAF-82C5-B8D3F81590BD}" destId="{E11DA276-024F-421B-B1E8-BCBD6E9528B8}" srcOrd="1" destOrd="0" presId="urn:microsoft.com/office/officeart/2008/layout/PictureStrips"/>
    <dgm:cxn modelId="{52A402F6-1A6D-4983-B5E2-437769B141C5}" type="presParOf" srcId="{FE5FF946-FF72-4C90-AB65-8B63370DC417}" destId="{CA941D77-4117-4DF8-89F4-E3E14584B3F8}" srcOrd="5" destOrd="0" presId="urn:microsoft.com/office/officeart/2008/layout/PictureStrips"/>
    <dgm:cxn modelId="{D811068A-EB49-4957-92F5-BF5761B3458D}" type="presParOf" srcId="{FE5FF946-FF72-4C90-AB65-8B63370DC417}" destId="{15D373CD-E074-4912-9924-CA07E3E6A15D}" srcOrd="6" destOrd="0" presId="urn:microsoft.com/office/officeart/2008/layout/PictureStrips"/>
    <dgm:cxn modelId="{4DCC623C-FF2B-44E7-962F-E83BF3641B4B}" type="presParOf" srcId="{15D373CD-E074-4912-9924-CA07E3E6A15D}" destId="{8CC2E38D-643B-4F9E-AAB4-FD6A344BE167}" srcOrd="0" destOrd="0" presId="urn:microsoft.com/office/officeart/2008/layout/PictureStrips"/>
    <dgm:cxn modelId="{447513A3-283A-4124-A08F-BA7B58E49AC1}" type="presParOf" srcId="{15D373CD-E074-4912-9924-CA07E3E6A15D}" destId="{51FCAE75-A6D7-4D6E-869F-AE267BCAA9EE}" srcOrd="1" destOrd="0" presId="urn:microsoft.com/office/officeart/2008/layout/PictureStrips"/>
    <dgm:cxn modelId="{098BBE8F-3197-4523-92C7-85BE5DE4252A}" type="presParOf" srcId="{FE5FF946-FF72-4C90-AB65-8B63370DC417}" destId="{9187998D-81B6-450C-B938-6D4827D9ABE1}" srcOrd="7" destOrd="0" presId="urn:microsoft.com/office/officeart/2008/layout/PictureStrips"/>
    <dgm:cxn modelId="{DA9FD496-0C62-4C05-A114-46417DFF2F10}" type="presParOf" srcId="{FE5FF946-FF72-4C90-AB65-8B63370DC417}" destId="{C18A16F5-9E68-49EA-80F1-5A3CD1135356}" srcOrd="8" destOrd="0" presId="urn:microsoft.com/office/officeart/2008/layout/PictureStrips"/>
    <dgm:cxn modelId="{89E836FA-F2B5-4F80-B215-9E994EDB5275}" type="presParOf" srcId="{C18A16F5-9E68-49EA-80F1-5A3CD1135356}" destId="{F818AD84-D0AF-4FE2-9651-944552AADB3F}" srcOrd="0" destOrd="0" presId="urn:microsoft.com/office/officeart/2008/layout/PictureStrips"/>
    <dgm:cxn modelId="{8C422D91-F326-411C-A472-B5C254EDAFA5}" type="presParOf" srcId="{C18A16F5-9E68-49EA-80F1-5A3CD1135356}" destId="{55B4C1CE-4A2D-4BA0-BE79-AAAB160666B4}" srcOrd="1" destOrd="0" presId="urn:microsoft.com/office/officeart/2008/layout/PictureStrips"/>
    <dgm:cxn modelId="{392F26BD-032B-43E0-AB86-8DB58752069A}" type="presParOf" srcId="{FE5FF946-FF72-4C90-AB65-8B63370DC417}" destId="{8B8AFF38-3CB4-4B29-89EC-EFDF1B5799BB}" srcOrd="9" destOrd="0" presId="urn:microsoft.com/office/officeart/2008/layout/PictureStrips"/>
    <dgm:cxn modelId="{8880B7A1-AA8E-43A4-9C59-4BB0FD2A8A7B}" type="presParOf" srcId="{FE5FF946-FF72-4C90-AB65-8B63370DC417}" destId="{17DAB1B2-AE55-4C11-AABD-1D00B8FB75BE}" srcOrd="10" destOrd="0" presId="urn:microsoft.com/office/officeart/2008/layout/PictureStrips"/>
    <dgm:cxn modelId="{111AD499-6BCF-4DD3-879A-0DB79FC60E8E}" type="presParOf" srcId="{17DAB1B2-AE55-4C11-AABD-1D00B8FB75BE}" destId="{CCEE3E8A-9B3B-4D2E-886D-8FA565E27F4C}" srcOrd="0" destOrd="0" presId="urn:microsoft.com/office/officeart/2008/layout/PictureStrips"/>
    <dgm:cxn modelId="{6EC97A1A-5A84-4A2C-9C14-4FA18B142272}" type="presParOf" srcId="{17DAB1B2-AE55-4C11-AABD-1D00B8FB75BE}" destId="{98EC8B26-03BF-4DC8-8151-0BFD70C61A34}" srcOrd="1" destOrd="0" presId="urn:microsoft.com/office/officeart/2008/layout/PictureStrips"/>
    <dgm:cxn modelId="{97336E33-B7A0-45FE-B868-1AB2CC29A234}" type="presParOf" srcId="{FE5FF946-FF72-4C90-AB65-8B63370DC417}" destId="{D792E8F7-D91B-4EC4-9954-DC1538C9FFDE}" srcOrd="11" destOrd="0" presId="urn:microsoft.com/office/officeart/2008/layout/PictureStrips"/>
    <dgm:cxn modelId="{82FBEA5D-4494-4270-BC3A-5C55EFF320CE}" type="presParOf" srcId="{FE5FF946-FF72-4C90-AB65-8B63370DC417}" destId="{CD0F7D1F-B73C-42D1-9261-B513DB7DDD27}" srcOrd="12" destOrd="0" presId="urn:microsoft.com/office/officeart/2008/layout/PictureStrips"/>
    <dgm:cxn modelId="{3FA5ED14-8574-4320-8A9F-DD2DF94546B9}" type="presParOf" srcId="{CD0F7D1F-B73C-42D1-9261-B513DB7DDD27}" destId="{5135CEBF-8210-43E1-866F-CC2020D550A4}" srcOrd="0" destOrd="0" presId="urn:microsoft.com/office/officeart/2008/layout/PictureStrips"/>
    <dgm:cxn modelId="{DD732065-7C48-4E49-AC15-0D6D44246BA7}" type="presParOf" srcId="{CD0F7D1F-B73C-42D1-9261-B513DB7DDD27}" destId="{AC04761A-99DD-4F00-9A64-AF8038ACA62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611990-4A31-4491-BDEA-98362DD1A0CC}" type="doc">
      <dgm:prSet loTypeId="urn:microsoft.com/office/officeart/2008/layout/HexagonCluster" loCatId="pictur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92E6CF05-C75B-45D7-A799-8A1218F4EFFC}">
      <dgm:prSet phldrT="[Text]" custT="1"/>
      <dgm:spPr/>
      <dgm:t>
        <a:bodyPr/>
        <a:lstStyle/>
        <a:p>
          <a:r>
            <a:rPr lang="en-US" sz="1800" b="1" dirty="0"/>
            <a:t>Planning</a:t>
          </a:r>
        </a:p>
      </dgm:t>
    </dgm:pt>
    <dgm:pt modelId="{B2702961-C55D-4F73-93EE-EE6E3022ED5F}" type="parTrans" cxnId="{17E07AD0-C48F-44C3-8AF3-ADF2468254C1}">
      <dgm:prSet/>
      <dgm:spPr/>
      <dgm:t>
        <a:bodyPr/>
        <a:lstStyle/>
        <a:p>
          <a:endParaRPr lang="en-US" sz="2000"/>
        </a:p>
      </dgm:t>
    </dgm:pt>
    <dgm:pt modelId="{86C3416F-F751-4EC5-9F2C-5431A45BDB9A}" type="sibTrans" cxnId="{17E07AD0-C48F-44C3-8AF3-ADF2468254C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n-US" sz="2000"/>
        </a:p>
      </dgm:t>
    </dgm:pt>
    <dgm:pt modelId="{45A23C1A-C4C0-434B-BD92-36B7FB147DFB}">
      <dgm:prSet phldrT="[Text]" custT="1"/>
      <dgm:spPr/>
      <dgm:t>
        <a:bodyPr/>
        <a:lstStyle/>
        <a:p>
          <a:r>
            <a:rPr lang="en-US" sz="1800" b="1" dirty="0"/>
            <a:t>Finance</a:t>
          </a:r>
        </a:p>
      </dgm:t>
    </dgm:pt>
    <dgm:pt modelId="{C0B29B9C-1BB0-4542-865E-315E58480F95}" type="parTrans" cxnId="{72EEE200-2BC6-4A8B-AF88-59D301C72C0B}">
      <dgm:prSet/>
      <dgm:spPr/>
      <dgm:t>
        <a:bodyPr/>
        <a:lstStyle/>
        <a:p>
          <a:endParaRPr lang="en-US" sz="2000"/>
        </a:p>
      </dgm:t>
    </dgm:pt>
    <dgm:pt modelId="{492CAF8C-4506-40B6-A160-39B9AD3EF7AB}" type="sibTrans" cxnId="{72EEE200-2BC6-4A8B-AF88-59D301C72C0B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 sz="2000"/>
        </a:p>
      </dgm:t>
    </dgm:pt>
    <dgm:pt modelId="{42DBD639-16FB-4637-A227-5EB0B83DFEF5}">
      <dgm:prSet phldrT="[Text]" custT="1"/>
      <dgm:spPr/>
      <dgm:t>
        <a:bodyPr/>
        <a:lstStyle/>
        <a:p>
          <a:r>
            <a:rPr lang="en-US" sz="1800" b="1" dirty="0"/>
            <a:t>Technology</a:t>
          </a:r>
        </a:p>
      </dgm:t>
    </dgm:pt>
    <dgm:pt modelId="{89CDBC52-4DB1-41B5-9810-F03139AC9B70}" type="parTrans" cxnId="{90EEF061-C7E4-4D5D-B767-84C961DE0720}">
      <dgm:prSet/>
      <dgm:spPr/>
      <dgm:t>
        <a:bodyPr/>
        <a:lstStyle/>
        <a:p>
          <a:endParaRPr lang="en-US" sz="2000"/>
        </a:p>
      </dgm:t>
    </dgm:pt>
    <dgm:pt modelId="{0A4CA55E-E629-4637-BB4D-8A20D93EB909}" type="sibTrans" cxnId="{90EEF061-C7E4-4D5D-B767-84C961DE0720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48000" r="-48000"/>
          </a:stretch>
        </a:blipFill>
      </dgm:spPr>
      <dgm:t>
        <a:bodyPr/>
        <a:lstStyle/>
        <a:p>
          <a:endParaRPr lang="en-US" sz="2000"/>
        </a:p>
      </dgm:t>
    </dgm:pt>
    <dgm:pt modelId="{EA1C34ED-35B9-4344-BFDA-5B00D96B7642}">
      <dgm:prSet phldrT="[Text]" custT="1"/>
      <dgm:spPr/>
      <dgm:t>
        <a:bodyPr/>
        <a:lstStyle/>
        <a:p>
          <a:r>
            <a:rPr lang="en-US" sz="1600" b="1" dirty="0"/>
            <a:t>Public-Private Partnership</a:t>
          </a:r>
        </a:p>
      </dgm:t>
    </dgm:pt>
    <dgm:pt modelId="{86D758E6-9CFF-44E5-B87C-14F86AB823DE}" type="parTrans" cxnId="{720582B4-19AD-4F29-B801-44C59C1F5665}">
      <dgm:prSet/>
      <dgm:spPr/>
      <dgm:t>
        <a:bodyPr/>
        <a:lstStyle/>
        <a:p>
          <a:endParaRPr lang="en-US" sz="2000"/>
        </a:p>
      </dgm:t>
    </dgm:pt>
    <dgm:pt modelId="{EE577009-C15D-4DB3-8DCE-A4F78FE64B1B}" type="sibTrans" cxnId="{720582B4-19AD-4F29-B801-44C59C1F5665}">
      <dgm:prSet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 sz="2000"/>
        </a:p>
      </dgm:t>
    </dgm:pt>
    <dgm:pt modelId="{0B5BA2D9-2633-4627-9EAE-F6C3D5276561}">
      <dgm:prSet phldrT="[Text]" custT="1"/>
      <dgm:spPr/>
      <dgm:t>
        <a:bodyPr/>
        <a:lstStyle/>
        <a:p>
          <a:r>
            <a:rPr lang="en-US" sz="1800" b="1" dirty="0"/>
            <a:t>Policy</a:t>
          </a:r>
        </a:p>
      </dgm:t>
    </dgm:pt>
    <dgm:pt modelId="{92F94238-4EC6-491F-8CC5-479C7A3D097F}" type="parTrans" cxnId="{5D2F8440-4C01-4340-85B6-3777016C6ABE}">
      <dgm:prSet/>
      <dgm:spPr/>
      <dgm:t>
        <a:bodyPr/>
        <a:lstStyle/>
        <a:p>
          <a:endParaRPr lang="en-US" sz="2000"/>
        </a:p>
      </dgm:t>
    </dgm:pt>
    <dgm:pt modelId="{1994DB7A-818C-40E4-ADF0-1A5C1889973E}" type="sibTrans" cxnId="{5D2F8440-4C01-4340-85B6-3777016C6ABE}">
      <dgm:prSet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l="-47000" r="-47000"/>
          </a:stretch>
        </a:blipFill>
      </dgm:spPr>
      <dgm:t>
        <a:bodyPr/>
        <a:lstStyle/>
        <a:p>
          <a:endParaRPr lang="en-US" sz="2000"/>
        </a:p>
      </dgm:t>
    </dgm:pt>
    <dgm:pt modelId="{E4E119F6-3CE5-4458-8366-A8FFDB1C0EDC}">
      <dgm:prSet phldrT="[Text]" custT="1"/>
      <dgm:spPr/>
      <dgm:t>
        <a:bodyPr/>
        <a:lstStyle/>
        <a:p>
          <a:r>
            <a:rPr lang="en-US" sz="1400" b="1" dirty="0"/>
            <a:t>Infrastructure</a:t>
          </a:r>
        </a:p>
      </dgm:t>
    </dgm:pt>
    <dgm:pt modelId="{C5C027B4-0A12-4A0B-8B62-DA87B9C5C05F}" type="parTrans" cxnId="{67FD17A8-E7FE-46EF-843F-6C4B0676710D}">
      <dgm:prSet/>
      <dgm:spPr/>
      <dgm:t>
        <a:bodyPr/>
        <a:lstStyle/>
        <a:p>
          <a:endParaRPr lang="en-US" sz="2000"/>
        </a:p>
      </dgm:t>
    </dgm:pt>
    <dgm:pt modelId="{EB79CF1D-FF52-41FB-AF45-B8FFDDE047EB}" type="sibTrans" cxnId="{67FD17A8-E7FE-46EF-843F-6C4B0676710D}">
      <dgm:prSet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n-US" sz="2000"/>
        </a:p>
      </dgm:t>
    </dgm:pt>
    <dgm:pt modelId="{9A52A68F-9E1F-44E1-8F08-AB8F3E358302}">
      <dgm:prSet phldrT="[Text]" custT="1"/>
      <dgm:spPr/>
      <dgm:t>
        <a:bodyPr/>
        <a:lstStyle/>
        <a:p>
          <a:r>
            <a:rPr lang="en-US" sz="1100" b="1" dirty="0"/>
            <a:t>Entrepreneurship</a:t>
          </a:r>
        </a:p>
      </dgm:t>
    </dgm:pt>
    <dgm:pt modelId="{42716779-6253-403C-ABB9-7707557FA334}" type="sibTrans" cxnId="{8E92C497-B735-409F-9B30-36D9B8C4D1C8}">
      <dgm:prSet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n-US" sz="2000"/>
        </a:p>
      </dgm:t>
    </dgm:pt>
    <dgm:pt modelId="{98798DBC-3167-484E-B664-2F184EA2EFD1}" type="parTrans" cxnId="{8E92C497-B735-409F-9B30-36D9B8C4D1C8}">
      <dgm:prSet/>
      <dgm:spPr/>
      <dgm:t>
        <a:bodyPr/>
        <a:lstStyle/>
        <a:p>
          <a:endParaRPr lang="en-US" sz="2000"/>
        </a:p>
      </dgm:t>
    </dgm:pt>
    <dgm:pt modelId="{DB78A96E-8C7D-4F62-B807-8347D6B8E5F9}" type="pres">
      <dgm:prSet presAssocID="{D3611990-4A31-4491-BDEA-98362DD1A0CC}" presName="Name0" presStyleCnt="0">
        <dgm:presLayoutVars>
          <dgm:chMax val="21"/>
          <dgm:chPref val="21"/>
        </dgm:presLayoutVars>
      </dgm:prSet>
      <dgm:spPr/>
    </dgm:pt>
    <dgm:pt modelId="{3BDA2A06-45AF-4E9F-AB12-F4972C23B919}" type="pres">
      <dgm:prSet presAssocID="{92E6CF05-C75B-45D7-A799-8A1218F4EFFC}" presName="text1" presStyleCnt="0"/>
      <dgm:spPr/>
    </dgm:pt>
    <dgm:pt modelId="{3FADB84D-F91B-487C-967F-82ED6EB57BD6}" type="pres">
      <dgm:prSet presAssocID="{92E6CF05-C75B-45D7-A799-8A1218F4EFFC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</dgm:pt>
    <dgm:pt modelId="{9A49718B-60F8-48E7-BD04-311A15ACFB56}" type="pres">
      <dgm:prSet presAssocID="{92E6CF05-C75B-45D7-A799-8A1218F4EFFC}" presName="textaccent1" presStyleCnt="0"/>
      <dgm:spPr/>
    </dgm:pt>
    <dgm:pt modelId="{89F16355-55B5-4A95-B8F3-41E50D52DC35}" type="pres">
      <dgm:prSet presAssocID="{92E6CF05-C75B-45D7-A799-8A1218F4EFFC}" presName="accentRepeatNode" presStyleLbl="solidAlignAcc1" presStyleIdx="0" presStyleCnt="14"/>
      <dgm:spPr/>
    </dgm:pt>
    <dgm:pt modelId="{147B8AA4-4F76-4249-AD80-6DC2FBF1D945}" type="pres">
      <dgm:prSet presAssocID="{86C3416F-F751-4EC5-9F2C-5431A45BDB9A}" presName="image1" presStyleCnt="0"/>
      <dgm:spPr/>
    </dgm:pt>
    <dgm:pt modelId="{81629A0F-EA81-4C09-8132-9BFCA46930DB}" type="pres">
      <dgm:prSet presAssocID="{86C3416F-F751-4EC5-9F2C-5431A45BDB9A}" presName="imageRepeatNode" presStyleLbl="alignAcc1" presStyleIdx="0" presStyleCnt="7"/>
      <dgm:spPr/>
    </dgm:pt>
    <dgm:pt modelId="{EFA2730E-CE62-40F5-AAB2-39782C17DC3D}" type="pres">
      <dgm:prSet presAssocID="{86C3416F-F751-4EC5-9F2C-5431A45BDB9A}" presName="imageaccent1" presStyleCnt="0"/>
      <dgm:spPr/>
    </dgm:pt>
    <dgm:pt modelId="{A492F2EC-A6CF-40CF-AFFB-9F7C6D3E2BB9}" type="pres">
      <dgm:prSet presAssocID="{86C3416F-F751-4EC5-9F2C-5431A45BDB9A}" presName="accentRepeatNode" presStyleLbl="solidAlignAcc1" presStyleIdx="1" presStyleCnt="14"/>
      <dgm:spPr/>
    </dgm:pt>
    <dgm:pt modelId="{21E31744-CF4B-4EAA-8DA0-A5BE1BF02115}" type="pres">
      <dgm:prSet presAssocID="{0B5BA2D9-2633-4627-9EAE-F6C3D5276561}" presName="text2" presStyleCnt="0"/>
      <dgm:spPr/>
    </dgm:pt>
    <dgm:pt modelId="{385D1501-0D5D-4867-84D1-8DBAD1D5C30A}" type="pres">
      <dgm:prSet presAssocID="{0B5BA2D9-2633-4627-9EAE-F6C3D5276561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</dgm:pt>
    <dgm:pt modelId="{B00A4A7A-C110-4696-95E2-E4B245DD54AA}" type="pres">
      <dgm:prSet presAssocID="{0B5BA2D9-2633-4627-9EAE-F6C3D5276561}" presName="textaccent2" presStyleCnt="0"/>
      <dgm:spPr/>
    </dgm:pt>
    <dgm:pt modelId="{37A04004-CEFA-4CD6-AC8F-7072207BD753}" type="pres">
      <dgm:prSet presAssocID="{0B5BA2D9-2633-4627-9EAE-F6C3D5276561}" presName="accentRepeatNode" presStyleLbl="solidAlignAcc1" presStyleIdx="2" presStyleCnt="14"/>
      <dgm:spPr/>
    </dgm:pt>
    <dgm:pt modelId="{74BF5D19-D834-47A0-974B-43884FF61545}" type="pres">
      <dgm:prSet presAssocID="{1994DB7A-818C-40E4-ADF0-1A5C1889973E}" presName="image2" presStyleCnt="0"/>
      <dgm:spPr/>
    </dgm:pt>
    <dgm:pt modelId="{F8F85C77-B876-423C-80E5-179E520EBECB}" type="pres">
      <dgm:prSet presAssocID="{1994DB7A-818C-40E4-ADF0-1A5C1889973E}" presName="imageRepeatNode" presStyleLbl="alignAcc1" presStyleIdx="1" presStyleCnt="7"/>
      <dgm:spPr/>
    </dgm:pt>
    <dgm:pt modelId="{157E05EE-DF06-4064-8258-3826A0A9A87B}" type="pres">
      <dgm:prSet presAssocID="{1994DB7A-818C-40E4-ADF0-1A5C1889973E}" presName="imageaccent2" presStyleCnt="0"/>
      <dgm:spPr/>
    </dgm:pt>
    <dgm:pt modelId="{DC399E02-FE87-4B02-BEA3-708DA923E92B}" type="pres">
      <dgm:prSet presAssocID="{1994DB7A-818C-40E4-ADF0-1A5C1889973E}" presName="accentRepeatNode" presStyleLbl="solidAlignAcc1" presStyleIdx="3" presStyleCnt="14"/>
      <dgm:spPr/>
    </dgm:pt>
    <dgm:pt modelId="{D984B9D9-F2EC-4C05-B631-1F338ACA582E}" type="pres">
      <dgm:prSet presAssocID="{E4E119F6-3CE5-4458-8366-A8FFDB1C0EDC}" presName="text3" presStyleCnt="0"/>
      <dgm:spPr/>
    </dgm:pt>
    <dgm:pt modelId="{BACAB8CB-EB01-400A-950D-7C880F0DE6C7}" type="pres">
      <dgm:prSet presAssocID="{E4E119F6-3CE5-4458-8366-A8FFDB1C0EDC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</dgm:pt>
    <dgm:pt modelId="{8CD92A5F-E654-4471-A893-A221D6A46D30}" type="pres">
      <dgm:prSet presAssocID="{E4E119F6-3CE5-4458-8366-A8FFDB1C0EDC}" presName="textaccent3" presStyleCnt="0"/>
      <dgm:spPr/>
    </dgm:pt>
    <dgm:pt modelId="{81585C59-D6C5-457D-B670-B745B7A5BB9E}" type="pres">
      <dgm:prSet presAssocID="{E4E119F6-3CE5-4458-8366-A8FFDB1C0EDC}" presName="accentRepeatNode" presStyleLbl="solidAlignAcc1" presStyleIdx="4" presStyleCnt="14"/>
      <dgm:spPr/>
    </dgm:pt>
    <dgm:pt modelId="{33A68B6F-3103-4444-80BB-2E6087229556}" type="pres">
      <dgm:prSet presAssocID="{EB79CF1D-FF52-41FB-AF45-B8FFDDE047EB}" presName="image3" presStyleCnt="0"/>
      <dgm:spPr/>
    </dgm:pt>
    <dgm:pt modelId="{DD8192F9-A582-446B-875F-E69D30438F01}" type="pres">
      <dgm:prSet presAssocID="{EB79CF1D-FF52-41FB-AF45-B8FFDDE047EB}" presName="imageRepeatNode" presStyleLbl="alignAcc1" presStyleIdx="2" presStyleCnt="7"/>
      <dgm:spPr/>
    </dgm:pt>
    <dgm:pt modelId="{11E1F6D8-E584-427B-A9AE-E90984915E63}" type="pres">
      <dgm:prSet presAssocID="{EB79CF1D-FF52-41FB-AF45-B8FFDDE047EB}" presName="imageaccent3" presStyleCnt="0"/>
      <dgm:spPr/>
    </dgm:pt>
    <dgm:pt modelId="{9D08DE66-3709-44A9-877B-A18B679253A9}" type="pres">
      <dgm:prSet presAssocID="{EB79CF1D-FF52-41FB-AF45-B8FFDDE047EB}" presName="accentRepeatNode" presStyleLbl="solidAlignAcc1" presStyleIdx="5" presStyleCnt="14"/>
      <dgm:spPr/>
    </dgm:pt>
    <dgm:pt modelId="{397B6E29-9941-4D13-ABA2-C9A7836A0F97}" type="pres">
      <dgm:prSet presAssocID="{9A52A68F-9E1F-44E1-8F08-AB8F3E358302}" presName="text4" presStyleCnt="0"/>
      <dgm:spPr/>
    </dgm:pt>
    <dgm:pt modelId="{DDAD201F-6A71-4AE8-BA75-1A026E1378DD}" type="pres">
      <dgm:prSet presAssocID="{9A52A68F-9E1F-44E1-8F08-AB8F3E358302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</dgm:pt>
    <dgm:pt modelId="{7F8AA008-2D33-48EF-AF25-423CCA3D0CF0}" type="pres">
      <dgm:prSet presAssocID="{9A52A68F-9E1F-44E1-8F08-AB8F3E358302}" presName="textaccent4" presStyleCnt="0"/>
      <dgm:spPr/>
    </dgm:pt>
    <dgm:pt modelId="{BE9253B8-2EDB-4AAC-8117-DB40411DBECD}" type="pres">
      <dgm:prSet presAssocID="{9A52A68F-9E1F-44E1-8F08-AB8F3E358302}" presName="accentRepeatNode" presStyleLbl="solidAlignAcc1" presStyleIdx="6" presStyleCnt="14"/>
      <dgm:spPr/>
    </dgm:pt>
    <dgm:pt modelId="{C321A61B-CEFE-4D0B-A0C1-FC487E4E8BCD}" type="pres">
      <dgm:prSet presAssocID="{42716779-6253-403C-ABB9-7707557FA334}" presName="image4" presStyleCnt="0"/>
      <dgm:spPr/>
    </dgm:pt>
    <dgm:pt modelId="{851E4B2A-FBEC-40E1-8CD0-D8BBD56F7DA9}" type="pres">
      <dgm:prSet presAssocID="{42716779-6253-403C-ABB9-7707557FA334}" presName="imageRepeatNode" presStyleLbl="alignAcc1" presStyleIdx="3" presStyleCnt="7"/>
      <dgm:spPr/>
    </dgm:pt>
    <dgm:pt modelId="{D06C8FCF-F01D-4272-8BC0-8C3847134FBA}" type="pres">
      <dgm:prSet presAssocID="{42716779-6253-403C-ABB9-7707557FA334}" presName="imageaccent4" presStyleCnt="0"/>
      <dgm:spPr/>
    </dgm:pt>
    <dgm:pt modelId="{C150ED37-EAC2-4808-BC46-B463E61A395B}" type="pres">
      <dgm:prSet presAssocID="{42716779-6253-403C-ABB9-7707557FA334}" presName="accentRepeatNode" presStyleLbl="solidAlignAcc1" presStyleIdx="7" presStyleCnt="14"/>
      <dgm:spPr/>
    </dgm:pt>
    <dgm:pt modelId="{1226AED4-4A49-4E71-93F5-673EB68F3838}" type="pres">
      <dgm:prSet presAssocID="{EA1C34ED-35B9-4344-BFDA-5B00D96B7642}" presName="text5" presStyleCnt="0"/>
      <dgm:spPr/>
    </dgm:pt>
    <dgm:pt modelId="{5DFC2345-82F0-472C-8442-16EF07C27881}" type="pres">
      <dgm:prSet presAssocID="{EA1C34ED-35B9-4344-BFDA-5B00D96B7642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</dgm:pt>
    <dgm:pt modelId="{CF3DAAD1-FCEB-4598-AC40-93EEB273A751}" type="pres">
      <dgm:prSet presAssocID="{EA1C34ED-35B9-4344-BFDA-5B00D96B7642}" presName="textaccent5" presStyleCnt="0"/>
      <dgm:spPr/>
    </dgm:pt>
    <dgm:pt modelId="{F44F405C-F2DD-4C2A-B795-14FB8F230172}" type="pres">
      <dgm:prSet presAssocID="{EA1C34ED-35B9-4344-BFDA-5B00D96B7642}" presName="accentRepeatNode" presStyleLbl="solidAlignAcc1" presStyleIdx="8" presStyleCnt="14"/>
      <dgm:spPr/>
    </dgm:pt>
    <dgm:pt modelId="{1F2B465A-750B-4D36-8E96-CB22BE6B1868}" type="pres">
      <dgm:prSet presAssocID="{EE577009-C15D-4DB3-8DCE-A4F78FE64B1B}" presName="image5" presStyleCnt="0"/>
      <dgm:spPr/>
    </dgm:pt>
    <dgm:pt modelId="{FA52B3A2-29FF-4EBA-BB00-B922231277A5}" type="pres">
      <dgm:prSet presAssocID="{EE577009-C15D-4DB3-8DCE-A4F78FE64B1B}" presName="imageRepeatNode" presStyleLbl="alignAcc1" presStyleIdx="4" presStyleCnt="7" custLinFactNeighborX="11822" custLinFactNeighborY="-3702"/>
      <dgm:spPr/>
    </dgm:pt>
    <dgm:pt modelId="{888BE267-8BF5-4854-9E5B-9EEF1D650952}" type="pres">
      <dgm:prSet presAssocID="{EE577009-C15D-4DB3-8DCE-A4F78FE64B1B}" presName="imageaccent5" presStyleCnt="0"/>
      <dgm:spPr/>
    </dgm:pt>
    <dgm:pt modelId="{A828E3B1-7E45-4E1E-A6EA-8CB4C0E2138B}" type="pres">
      <dgm:prSet presAssocID="{EE577009-C15D-4DB3-8DCE-A4F78FE64B1B}" presName="accentRepeatNode" presStyleLbl="solidAlignAcc1" presStyleIdx="9" presStyleCnt="14"/>
      <dgm:spPr/>
    </dgm:pt>
    <dgm:pt modelId="{F7B9F606-3ABD-4F57-AB3F-B3D21A44E1B3}" type="pres">
      <dgm:prSet presAssocID="{45A23C1A-C4C0-434B-BD92-36B7FB147DFB}" presName="text6" presStyleCnt="0"/>
      <dgm:spPr/>
    </dgm:pt>
    <dgm:pt modelId="{FA72E9D6-C309-4476-809C-116D55DB3EDC}" type="pres">
      <dgm:prSet presAssocID="{45A23C1A-C4C0-434B-BD92-36B7FB147DFB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</dgm:pt>
    <dgm:pt modelId="{1E56A771-DEC3-432B-9BC0-48F947BD7378}" type="pres">
      <dgm:prSet presAssocID="{45A23C1A-C4C0-434B-BD92-36B7FB147DFB}" presName="textaccent6" presStyleCnt="0"/>
      <dgm:spPr/>
    </dgm:pt>
    <dgm:pt modelId="{3CBEA3A7-AB27-4B03-807E-7F1EC8C3BFF9}" type="pres">
      <dgm:prSet presAssocID="{45A23C1A-C4C0-434B-BD92-36B7FB147DFB}" presName="accentRepeatNode" presStyleLbl="solidAlignAcc1" presStyleIdx="10" presStyleCnt="14"/>
      <dgm:spPr/>
    </dgm:pt>
    <dgm:pt modelId="{297E6E4F-F47E-4E99-99D6-A018A7FB22D4}" type="pres">
      <dgm:prSet presAssocID="{492CAF8C-4506-40B6-A160-39B9AD3EF7AB}" presName="image6" presStyleCnt="0"/>
      <dgm:spPr/>
    </dgm:pt>
    <dgm:pt modelId="{09091CC3-3A3A-4230-A618-4B8A9D179B77}" type="pres">
      <dgm:prSet presAssocID="{492CAF8C-4506-40B6-A160-39B9AD3EF7AB}" presName="imageRepeatNode" presStyleLbl="alignAcc1" presStyleIdx="5" presStyleCnt="7"/>
      <dgm:spPr/>
    </dgm:pt>
    <dgm:pt modelId="{4FBFF8AC-9A58-49DA-B1AD-3FC38E729C82}" type="pres">
      <dgm:prSet presAssocID="{492CAF8C-4506-40B6-A160-39B9AD3EF7AB}" presName="imageaccent6" presStyleCnt="0"/>
      <dgm:spPr/>
    </dgm:pt>
    <dgm:pt modelId="{8AAEA8ED-0391-43FD-9902-FD2570646FAB}" type="pres">
      <dgm:prSet presAssocID="{492CAF8C-4506-40B6-A160-39B9AD3EF7AB}" presName="accentRepeatNode" presStyleLbl="solidAlignAcc1" presStyleIdx="11" presStyleCnt="14"/>
      <dgm:spPr/>
    </dgm:pt>
    <dgm:pt modelId="{290DEF7E-5D4D-4163-898E-7CD5E8546FF6}" type="pres">
      <dgm:prSet presAssocID="{42DBD639-16FB-4637-A227-5EB0B83DFEF5}" presName="text7" presStyleCnt="0"/>
      <dgm:spPr/>
    </dgm:pt>
    <dgm:pt modelId="{691EDB2B-6253-4748-B749-95B5C10ADBA3}" type="pres">
      <dgm:prSet presAssocID="{42DBD639-16FB-4637-A227-5EB0B83DFEF5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</dgm:pt>
    <dgm:pt modelId="{C916F29B-3B69-4A48-B59C-A15A1E488C16}" type="pres">
      <dgm:prSet presAssocID="{42DBD639-16FB-4637-A227-5EB0B83DFEF5}" presName="textaccent7" presStyleCnt="0"/>
      <dgm:spPr/>
    </dgm:pt>
    <dgm:pt modelId="{F4F87658-58B4-4B00-96C5-77C8543D52F6}" type="pres">
      <dgm:prSet presAssocID="{42DBD639-16FB-4637-A227-5EB0B83DFEF5}" presName="accentRepeatNode" presStyleLbl="solidAlignAcc1" presStyleIdx="12" presStyleCnt="14"/>
      <dgm:spPr/>
    </dgm:pt>
    <dgm:pt modelId="{2046DA43-076C-4C4F-9357-46D4B3DB5B78}" type="pres">
      <dgm:prSet presAssocID="{0A4CA55E-E629-4637-BB4D-8A20D93EB909}" presName="image7" presStyleCnt="0"/>
      <dgm:spPr/>
    </dgm:pt>
    <dgm:pt modelId="{B239B31F-EA5D-458D-B566-D34B791E4967}" type="pres">
      <dgm:prSet presAssocID="{0A4CA55E-E629-4637-BB4D-8A20D93EB909}" presName="imageRepeatNode" presStyleLbl="alignAcc1" presStyleIdx="6" presStyleCnt="7"/>
      <dgm:spPr/>
    </dgm:pt>
    <dgm:pt modelId="{91B1BED5-3DE3-401C-9A06-55F44933B72D}" type="pres">
      <dgm:prSet presAssocID="{0A4CA55E-E629-4637-BB4D-8A20D93EB909}" presName="imageaccent7" presStyleCnt="0"/>
      <dgm:spPr/>
    </dgm:pt>
    <dgm:pt modelId="{D3E0BF1C-9A05-4322-A6C8-59FDA1B138D7}" type="pres">
      <dgm:prSet presAssocID="{0A4CA55E-E629-4637-BB4D-8A20D93EB909}" presName="accentRepeatNode" presStyleLbl="solidAlignAcc1" presStyleIdx="13" presStyleCnt="14"/>
      <dgm:spPr/>
    </dgm:pt>
  </dgm:ptLst>
  <dgm:cxnLst>
    <dgm:cxn modelId="{72EEE200-2BC6-4A8B-AF88-59D301C72C0B}" srcId="{D3611990-4A31-4491-BDEA-98362DD1A0CC}" destId="{45A23C1A-C4C0-434B-BD92-36B7FB147DFB}" srcOrd="5" destOrd="0" parTransId="{C0B29B9C-1BB0-4542-865E-315E58480F95}" sibTransId="{492CAF8C-4506-40B6-A160-39B9AD3EF7AB}"/>
    <dgm:cxn modelId="{13BFDB2F-A51A-4DC4-BBBE-C1359EAFD00D}" type="presOf" srcId="{42716779-6253-403C-ABB9-7707557FA334}" destId="{851E4B2A-FBEC-40E1-8CD0-D8BBD56F7DA9}" srcOrd="0" destOrd="0" presId="urn:microsoft.com/office/officeart/2008/layout/HexagonCluster"/>
    <dgm:cxn modelId="{EA43F535-0573-4C50-ACE0-677C8A429450}" type="presOf" srcId="{92E6CF05-C75B-45D7-A799-8A1218F4EFFC}" destId="{3FADB84D-F91B-487C-967F-82ED6EB57BD6}" srcOrd="0" destOrd="0" presId="urn:microsoft.com/office/officeart/2008/layout/HexagonCluster"/>
    <dgm:cxn modelId="{03896636-599F-451C-B33E-CF1F101DE5BF}" type="presOf" srcId="{492CAF8C-4506-40B6-A160-39B9AD3EF7AB}" destId="{09091CC3-3A3A-4230-A618-4B8A9D179B77}" srcOrd="0" destOrd="0" presId="urn:microsoft.com/office/officeart/2008/layout/HexagonCluster"/>
    <dgm:cxn modelId="{5D2F8440-4C01-4340-85B6-3777016C6ABE}" srcId="{D3611990-4A31-4491-BDEA-98362DD1A0CC}" destId="{0B5BA2D9-2633-4627-9EAE-F6C3D5276561}" srcOrd="1" destOrd="0" parTransId="{92F94238-4EC6-491F-8CC5-479C7A3D097F}" sibTransId="{1994DB7A-818C-40E4-ADF0-1A5C1889973E}"/>
    <dgm:cxn modelId="{41461044-2196-4684-834E-DED2DDC8A90F}" type="presOf" srcId="{EB79CF1D-FF52-41FB-AF45-B8FFDDE047EB}" destId="{DD8192F9-A582-446B-875F-E69D30438F01}" srcOrd="0" destOrd="0" presId="urn:microsoft.com/office/officeart/2008/layout/HexagonCluster"/>
    <dgm:cxn modelId="{C3A5EF54-3D39-45D7-A447-E8814513E7FB}" type="presOf" srcId="{0B5BA2D9-2633-4627-9EAE-F6C3D5276561}" destId="{385D1501-0D5D-4867-84D1-8DBAD1D5C30A}" srcOrd="0" destOrd="0" presId="urn:microsoft.com/office/officeart/2008/layout/HexagonCluster"/>
    <dgm:cxn modelId="{D24EBD55-9B50-44E1-8A2E-5816A36DF416}" type="presOf" srcId="{9A52A68F-9E1F-44E1-8F08-AB8F3E358302}" destId="{DDAD201F-6A71-4AE8-BA75-1A026E1378DD}" srcOrd="0" destOrd="0" presId="urn:microsoft.com/office/officeart/2008/layout/HexagonCluster"/>
    <dgm:cxn modelId="{0E089A56-56C3-4178-BCD9-E805994BB4A8}" type="presOf" srcId="{42DBD639-16FB-4637-A227-5EB0B83DFEF5}" destId="{691EDB2B-6253-4748-B749-95B5C10ADBA3}" srcOrd="0" destOrd="0" presId="urn:microsoft.com/office/officeart/2008/layout/HexagonCluster"/>
    <dgm:cxn modelId="{6DA59159-AA6B-468C-B898-9F2519792756}" type="presOf" srcId="{1994DB7A-818C-40E4-ADF0-1A5C1889973E}" destId="{F8F85C77-B876-423C-80E5-179E520EBECB}" srcOrd="0" destOrd="0" presId="urn:microsoft.com/office/officeart/2008/layout/HexagonCluster"/>
    <dgm:cxn modelId="{3ED6B05F-57AC-4169-B3F3-F543DB41BA83}" type="presOf" srcId="{45A23C1A-C4C0-434B-BD92-36B7FB147DFB}" destId="{FA72E9D6-C309-4476-809C-116D55DB3EDC}" srcOrd="0" destOrd="0" presId="urn:microsoft.com/office/officeart/2008/layout/HexagonCluster"/>
    <dgm:cxn modelId="{90EEF061-C7E4-4D5D-B767-84C961DE0720}" srcId="{D3611990-4A31-4491-BDEA-98362DD1A0CC}" destId="{42DBD639-16FB-4637-A227-5EB0B83DFEF5}" srcOrd="6" destOrd="0" parTransId="{89CDBC52-4DB1-41B5-9810-F03139AC9B70}" sibTransId="{0A4CA55E-E629-4637-BB4D-8A20D93EB909}"/>
    <dgm:cxn modelId="{4824E778-C6FE-4CCE-B115-73A4D98932A0}" type="presOf" srcId="{86C3416F-F751-4EC5-9F2C-5431A45BDB9A}" destId="{81629A0F-EA81-4C09-8132-9BFCA46930DB}" srcOrd="0" destOrd="0" presId="urn:microsoft.com/office/officeart/2008/layout/HexagonCluster"/>
    <dgm:cxn modelId="{42089E82-835A-4206-8C54-992D83507C5D}" type="presOf" srcId="{EA1C34ED-35B9-4344-BFDA-5B00D96B7642}" destId="{5DFC2345-82F0-472C-8442-16EF07C27881}" srcOrd="0" destOrd="0" presId="urn:microsoft.com/office/officeart/2008/layout/HexagonCluster"/>
    <dgm:cxn modelId="{E2B65B90-0E61-4EE1-A561-515E0FBF2038}" type="presOf" srcId="{0A4CA55E-E629-4637-BB4D-8A20D93EB909}" destId="{B239B31F-EA5D-458D-B566-D34B791E4967}" srcOrd="0" destOrd="0" presId="urn:microsoft.com/office/officeart/2008/layout/HexagonCluster"/>
    <dgm:cxn modelId="{8E92C497-B735-409F-9B30-36D9B8C4D1C8}" srcId="{D3611990-4A31-4491-BDEA-98362DD1A0CC}" destId="{9A52A68F-9E1F-44E1-8F08-AB8F3E358302}" srcOrd="3" destOrd="0" parTransId="{98798DBC-3167-484E-B664-2F184EA2EFD1}" sibTransId="{42716779-6253-403C-ABB9-7707557FA334}"/>
    <dgm:cxn modelId="{67FD17A8-E7FE-46EF-843F-6C4B0676710D}" srcId="{D3611990-4A31-4491-BDEA-98362DD1A0CC}" destId="{E4E119F6-3CE5-4458-8366-A8FFDB1C0EDC}" srcOrd="2" destOrd="0" parTransId="{C5C027B4-0A12-4A0B-8B62-DA87B9C5C05F}" sibTransId="{EB79CF1D-FF52-41FB-AF45-B8FFDDE047EB}"/>
    <dgm:cxn modelId="{720582B4-19AD-4F29-B801-44C59C1F5665}" srcId="{D3611990-4A31-4491-BDEA-98362DD1A0CC}" destId="{EA1C34ED-35B9-4344-BFDA-5B00D96B7642}" srcOrd="4" destOrd="0" parTransId="{86D758E6-9CFF-44E5-B87C-14F86AB823DE}" sibTransId="{EE577009-C15D-4DB3-8DCE-A4F78FE64B1B}"/>
    <dgm:cxn modelId="{17E07AD0-C48F-44C3-8AF3-ADF2468254C1}" srcId="{D3611990-4A31-4491-BDEA-98362DD1A0CC}" destId="{92E6CF05-C75B-45D7-A799-8A1218F4EFFC}" srcOrd="0" destOrd="0" parTransId="{B2702961-C55D-4F73-93EE-EE6E3022ED5F}" sibTransId="{86C3416F-F751-4EC5-9F2C-5431A45BDB9A}"/>
    <dgm:cxn modelId="{3707DDD6-3C81-4473-B86B-0EAC518B083F}" type="presOf" srcId="{E4E119F6-3CE5-4458-8366-A8FFDB1C0EDC}" destId="{BACAB8CB-EB01-400A-950D-7C880F0DE6C7}" srcOrd="0" destOrd="0" presId="urn:microsoft.com/office/officeart/2008/layout/HexagonCluster"/>
    <dgm:cxn modelId="{BD2E60D7-FFC8-454A-9217-8680BF40EBC5}" type="presOf" srcId="{D3611990-4A31-4491-BDEA-98362DD1A0CC}" destId="{DB78A96E-8C7D-4F62-B807-8347D6B8E5F9}" srcOrd="0" destOrd="0" presId="urn:microsoft.com/office/officeart/2008/layout/HexagonCluster"/>
    <dgm:cxn modelId="{A7A4EBE8-47C2-46D1-9A85-412A10D8D090}" type="presOf" srcId="{EE577009-C15D-4DB3-8DCE-A4F78FE64B1B}" destId="{FA52B3A2-29FF-4EBA-BB00-B922231277A5}" srcOrd="0" destOrd="0" presId="urn:microsoft.com/office/officeart/2008/layout/HexagonCluster"/>
    <dgm:cxn modelId="{6BFFD316-E1BC-4D3E-989C-076CBAEEA181}" type="presParOf" srcId="{DB78A96E-8C7D-4F62-B807-8347D6B8E5F9}" destId="{3BDA2A06-45AF-4E9F-AB12-F4972C23B919}" srcOrd="0" destOrd="0" presId="urn:microsoft.com/office/officeart/2008/layout/HexagonCluster"/>
    <dgm:cxn modelId="{85E3E9E6-E88B-4640-AA7E-4CBE2F7683BC}" type="presParOf" srcId="{3BDA2A06-45AF-4E9F-AB12-F4972C23B919}" destId="{3FADB84D-F91B-487C-967F-82ED6EB57BD6}" srcOrd="0" destOrd="0" presId="urn:microsoft.com/office/officeart/2008/layout/HexagonCluster"/>
    <dgm:cxn modelId="{921BBA76-F489-4DF3-B993-048205C01FCC}" type="presParOf" srcId="{DB78A96E-8C7D-4F62-B807-8347D6B8E5F9}" destId="{9A49718B-60F8-48E7-BD04-311A15ACFB56}" srcOrd="1" destOrd="0" presId="urn:microsoft.com/office/officeart/2008/layout/HexagonCluster"/>
    <dgm:cxn modelId="{49372AD3-E4F1-4B23-9C16-94387D951FA7}" type="presParOf" srcId="{9A49718B-60F8-48E7-BD04-311A15ACFB56}" destId="{89F16355-55B5-4A95-B8F3-41E50D52DC35}" srcOrd="0" destOrd="0" presId="urn:microsoft.com/office/officeart/2008/layout/HexagonCluster"/>
    <dgm:cxn modelId="{1FFFD826-0F6B-4165-9AC5-F4AC8B480A48}" type="presParOf" srcId="{DB78A96E-8C7D-4F62-B807-8347D6B8E5F9}" destId="{147B8AA4-4F76-4249-AD80-6DC2FBF1D945}" srcOrd="2" destOrd="0" presId="urn:microsoft.com/office/officeart/2008/layout/HexagonCluster"/>
    <dgm:cxn modelId="{985B79E7-C7F2-45C3-A660-6711B0D6541E}" type="presParOf" srcId="{147B8AA4-4F76-4249-AD80-6DC2FBF1D945}" destId="{81629A0F-EA81-4C09-8132-9BFCA46930DB}" srcOrd="0" destOrd="0" presId="urn:microsoft.com/office/officeart/2008/layout/HexagonCluster"/>
    <dgm:cxn modelId="{1E7C3284-E905-4F56-8DB0-E898D670DCF6}" type="presParOf" srcId="{DB78A96E-8C7D-4F62-B807-8347D6B8E5F9}" destId="{EFA2730E-CE62-40F5-AAB2-39782C17DC3D}" srcOrd="3" destOrd="0" presId="urn:microsoft.com/office/officeart/2008/layout/HexagonCluster"/>
    <dgm:cxn modelId="{420AFED3-1201-4118-9F80-E39311061456}" type="presParOf" srcId="{EFA2730E-CE62-40F5-AAB2-39782C17DC3D}" destId="{A492F2EC-A6CF-40CF-AFFB-9F7C6D3E2BB9}" srcOrd="0" destOrd="0" presId="urn:microsoft.com/office/officeart/2008/layout/HexagonCluster"/>
    <dgm:cxn modelId="{9DA9F8F4-DCC6-4597-8906-A5FD0A585A71}" type="presParOf" srcId="{DB78A96E-8C7D-4F62-B807-8347D6B8E5F9}" destId="{21E31744-CF4B-4EAA-8DA0-A5BE1BF02115}" srcOrd="4" destOrd="0" presId="urn:microsoft.com/office/officeart/2008/layout/HexagonCluster"/>
    <dgm:cxn modelId="{0DBFE743-FEF4-4E58-B742-EAD0D5D5268A}" type="presParOf" srcId="{21E31744-CF4B-4EAA-8DA0-A5BE1BF02115}" destId="{385D1501-0D5D-4867-84D1-8DBAD1D5C30A}" srcOrd="0" destOrd="0" presId="urn:microsoft.com/office/officeart/2008/layout/HexagonCluster"/>
    <dgm:cxn modelId="{46AC29FD-8946-4E96-8BE5-CA0A3C46DC2F}" type="presParOf" srcId="{DB78A96E-8C7D-4F62-B807-8347D6B8E5F9}" destId="{B00A4A7A-C110-4696-95E2-E4B245DD54AA}" srcOrd="5" destOrd="0" presId="urn:microsoft.com/office/officeart/2008/layout/HexagonCluster"/>
    <dgm:cxn modelId="{6F3EBD9A-268B-42BB-A5AB-8F6848A5CE97}" type="presParOf" srcId="{B00A4A7A-C110-4696-95E2-E4B245DD54AA}" destId="{37A04004-CEFA-4CD6-AC8F-7072207BD753}" srcOrd="0" destOrd="0" presId="urn:microsoft.com/office/officeart/2008/layout/HexagonCluster"/>
    <dgm:cxn modelId="{0CBBD24B-582B-4F87-8954-2AE835418252}" type="presParOf" srcId="{DB78A96E-8C7D-4F62-B807-8347D6B8E5F9}" destId="{74BF5D19-D834-47A0-974B-43884FF61545}" srcOrd="6" destOrd="0" presId="urn:microsoft.com/office/officeart/2008/layout/HexagonCluster"/>
    <dgm:cxn modelId="{B04A4817-140A-421B-8E8A-C7302D700E61}" type="presParOf" srcId="{74BF5D19-D834-47A0-974B-43884FF61545}" destId="{F8F85C77-B876-423C-80E5-179E520EBECB}" srcOrd="0" destOrd="0" presId="urn:microsoft.com/office/officeart/2008/layout/HexagonCluster"/>
    <dgm:cxn modelId="{9E8AF84D-1164-4E66-A870-45FF649F513D}" type="presParOf" srcId="{DB78A96E-8C7D-4F62-B807-8347D6B8E5F9}" destId="{157E05EE-DF06-4064-8258-3826A0A9A87B}" srcOrd="7" destOrd="0" presId="urn:microsoft.com/office/officeart/2008/layout/HexagonCluster"/>
    <dgm:cxn modelId="{86C09DBA-3EF5-4028-84EB-2128EDC2F4C5}" type="presParOf" srcId="{157E05EE-DF06-4064-8258-3826A0A9A87B}" destId="{DC399E02-FE87-4B02-BEA3-708DA923E92B}" srcOrd="0" destOrd="0" presId="urn:microsoft.com/office/officeart/2008/layout/HexagonCluster"/>
    <dgm:cxn modelId="{90D1D2CE-723D-49A2-80D0-9F05840171ED}" type="presParOf" srcId="{DB78A96E-8C7D-4F62-B807-8347D6B8E5F9}" destId="{D984B9D9-F2EC-4C05-B631-1F338ACA582E}" srcOrd="8" destOrd="0" presId="urn:microsoft.com/office/officeart/2008/layout/HexagonCluster"/>
    <dgm:cxn modelId="{43B16FE5-0C59-42FE-97BE-C73E4C85C823}" type="presParOf" srcId="{D984B9D9-F2EC-4C05-B631-1F338ACA582E}" destId="{BACAB8CB-EB01-400A-950D-7C880F0DE6C7}" srcOrd="0" destOrd="0" presId="urn:microsoft.com/office/officeart/2008/layout/HexagonCluster"/>
    <dgm:cxn modelId="{E0385E9A-2DF9-43C8-8C41-232B64DEF1B9}" type="presParOf" srcId="{DB78A96E-8C7D-4F62-B807-8347D6B8E5F9}" destId="{8CD92A5F-E654-4471-A893-A221D6A46D30}" srcOrd="9" destOrd="0" presId="urn:microsoft.com/office/officeart/2008/layout/HexagonCluster"/>
    <dgm:cxn modelId="{3F2EFFA7-A689-4318-85E7-D0BF50DB1F4C}" type="presParOf" srcId="{8CD92A5F-E654-4471-A893-A221D6A46D30}" destId="{81585C59-D6C5-457D-B670-B745B7A5BB9E}" srcOrd="0" destOrd="0" presId="urn:microsoft.com/office/officeart/2008/layout/HexagonCluster"/>
    <dgm:cxn modelId="{810B666B-3B78-4F46-B040-820D94100DB3}" type="presParOf" srcId="{DB78A96E-8C7D-4F62-B807-8347D6B8E5F9}" destId="{33A68B6F-3103-4444-80BB-2E6087229556}" srcOrd="10" destOrd="0" presId="urn:microsoft.com/office/officeart/2008/layout/HexagonCluster"/>
    <dgm:cxn modelId="{C50B8811-2D5A-4E7A-8F05-FCC51EF5DDC3}" type="presParOf" srcId="{33A68B6F-3103-4444-80BB-2E6087229556}" destId="{DD8192F9-A582-446B-875F-E69D30438F01}" srcOrd="0" destOrd="0" presId="urn:microsoft.com/office/officeart/2008/layout/HexagonCluster"/>
    <dgm:cxn modelId="{8DFE297D-6DFE-47E9-8657-FFE8951513BB}" type="presParOf" srcId="{DB78A96E-8C7D-4F62-B807-8347D6B8E5F9}" destId="{11E1F6D8-E584-427B-A9AE-E90984915E63}" srcOrd="11" destOrd="0" presId="urn:microsoft.com/office/officeart/2008/layout/HexagonCluster"/>
    <dgm:cxn modelId="{774DB83B-1EFA-47CC-8908-ED94EE8BBECA}" type="presParOf" srcId="{11E1F6D8-E584-427B-A9AE-E90984915E63}" destId="{9D08DE66-3709-44A9-877B-A18B679253A9}" srcOrd="0" destOrd="0" presId="urn:microsoft.com/office/officeart/2008/layout/HexagonCluster"/>
    <dgm:cxn modelId="{6B65414B-19F8-4C7B-A645-462EAD5E9717}" type="presParOf" srcId="{DB78A96E-8C7D-4F62-B807-8347D6B8E5F9}" destId="{397B6E29-9941-4D13-ABA2-C9A7836A0F97}" srcOrd="12" destOrd="0" presId="urn:microsoft.com/office/officeart/2008/layout/HexagonCluster"/>
    <dgm:cxn modelId="{0299BAE8-277E-478C-ACA1-9883CABB3113}" type="presParOf" srcId="{397B6E29-9941-4D13-ABA2-C9A7836A0F97}" destId="{DDAD201F-6A71-4AE8-BA75-1A026E1378DD}" srcOrd="0" destOrd="0" presId="urn:microsoft.com/office/officeart/2008/layout/HexagonCluster"/>
    <dgm:cxn modelId="{8FB93BBC-FD2D-4652-8CF9-1597F751BA27}" type="presParOf" srcId="{DB78A96E-8C7D-4F62-B807-8347D6B8E5F9}" destId="{7F8AA008-2D33-48EF-AF25-423CCA3D0CF0}" srcOrd="13" destOrd="0" presId="urn:microsoft.com/office/officeart/2008/layout/HexagonCluster"/>
    <dgm:cxn modelId="{3DFDD44A-601D-424C-8006-F3E2ECCB5235}" type="presParOf" srcId="{7F8AA008-2D33-48EF-AF25-423CCA3D0CF0}" destId="{BE9253B8-2EDB-4AAC-8117-DB40411DBECD}" srcOrd="0" destOrd="0" presId="urn:microsoft.com/office/officeart/2008/layout/HexagonCluster"/>
    <dgm:cxn modelId="{3EF3221D-17EB-4E03-8B31-FF11931FAAA8}" type="presParOf" srcId="{DB78A96E-8C7D-4F62-B807-8347D6B8E5F9}" destId="{C321A61B-CEFE-4D0B-A0C1-FC487E4E8BCD}" srcOrd="14" destOrd="0" presId="urn:microsoft.com/office/officeart/2008/layout/HexagonCluster"/>
    <dgm:cxn modelId="{E4943826-EF3D-4926-9EA7-71F74A364224}" type="presParOf" srcId="{C321A61B-CEFE-4D0B-A0C1-FC487E4E8BCD}" destId="{851E4B2A-FBEC-40E1-8CD0-D8BBD56F7DA9}" srcOrd="0" destOrd="0" presId="urn:microsoft.com/office/officeart/2008/layout/HexagonCluster"/>
    <dgm:cxn modelId="{2EE94ABF-A1D2-459F-B568-734BEA65480B}" type="presParOf" srcId="{DB78A96E-8C7D-4F62-B807-8347D6B8E5F9}" destId="{D06C8FCF-F01D-4272-8BC0-8C3847134FBA}" srcOrd="15" destOrd="0" presId="urn:microsoft.com/office/officeart/2008/layout/HexagonCluster"/>
    <dgm:cxn modelId="{3AA4E342-3A1C-4370-8796-7D38EB7A15FF}" type="presParOf" srcId="{D06C8FCF-F01D-4272-8BC0-8C3847134FBA}" destId="{C150ED37-EAC2-4808-BC46-B463E61A395B}" srcOrd="0" destOrd="0" presId="urn:microsoft.com/office/officeart/2008/layout/HexagonCluster"/>
    <dgm:cxn modelId="{E54FE3C6-A4A9-4A3D-ADFE-8D58F9531814}" type="presParOf" srcId="{DB78A96E-8C7D-4F62-B807-8347D6B8E5F9}" destId="{1226AED4-4A49-4E71-93F5-673EB68F3838}" srcOrd="16" destOrd="0" presId="urn:microsoft.com/office/officeart/2008/layout/HexagonCluster"/>
    <dgm:cxn modelId="{20F447B6-0AD7-41EC-B946-C92473A430C5}" type="presParOf" srcId="{1226AED4-4A49-4E71-93F5-673EB68F3838}" destId="{5DFC2345-82F0-472C-8442-16EF07C27881}" srcOrd="0" destOrd="0" presId="urn:microsoft.com/office/officeart/2008/layout/HexagonCluster"/>
    <dgm:cxn modelId="{034C185A-8E70-453F-9502-6317F558C380}" type="presParOf" srcId="{DB78A96E-8C7D-4F62-B807-8347D6B8E5F9}" destId="{CF3DAAD1-FCEB-4598-AC40-93EEB273A751}" srcOrd="17" destOrd="0" presId="urn:microsoft.com/office/officeart/2008/layout/HexagonCluster"/>
    <dgm:cxn modelId="{79647A52-6B4F-4D5A-88F5-F712496EBFFA}" type="presParOf" srcId="{CF3DAAD1-FCEB-4598-AC40-93EEB273A751}" destId="{F44F405C-F2DD-4C2A-B795-14FB8F230172}" srcOrd="0" destOrd="0" presId="urn:microsoft.com/office/officeart/2008/layout/HexagonCluster"/>
    <dgm:cxn modelId="{98B81FCA-35F1-4CEB-9764-840B1AC6204B}" type="presParOf" srcId="{DB78A96E-8C7D-4F62-B807-8347D6B8E5F9}" destId="{1F2B465A-750B-4D36-8E96-CB22BE6B1868}" srcOrd="18" destOrd="0" presId="urn:microsoft.com/office/officeart/2008/layout/HexagonCluster"/>
    <dgm:cxn modelId="{B52276C4-5783-4E8E-9860-CB17E672B784}" type="presParOf" srcId="{1F2B465A-750B-4D36-8E96-CB22BE6B1868}" destId="{FA52B3A2-29FF-4EBA-BB00-B922231277A5}" srcOrd="0" destOrd="0" presId="urn:microsoft.com/office/officeart/2008/layout/HexagonCluster"/>
    <dgm:cxn modelId="{A388F887-B51E-415C-994B-306EA2AA23F5}" type="presParOf" srcId="{DB78A96E-8C7D-4F62-B807-8347D6B8E5F9}" destId="{888BE267-8BF5-4854-9E5B-9EEF1D650952}" srcOrd="19" destOrd="0" presId="urn:microsoft.com/office/officeart/2008/layout/HexagonCluster"/>
    <dgm:cxn modelId="{8C975BDE-55D9-4EC5-977D-5A551CC1103A}" type="presParOf" srcId="{888BE267-8BF5-4854-9E5B-9EEF1D650952}" destId="{A828E3B1-7E45-4E1E-A6EA-8CB4C0E2138B}" srcOrd="0" destOrd="0" presId="urn:microsoft.com/office/officeart/2008/layout/HexagonCluster"/>
    <dgm:cxn modelId="{30BAB2CD-2267-4DB7-8D6F-40B418C8A850}" type="presParOf" srcId="{DB78A96E-8C7D-4F62-B807-8347D6B8E5F9}" destId="{F7B9F606-3ABD-4F57-AB3F-B3D21A44E1B3}" srcOrd="20" destOrd="0" presId="urn:microsoft.com/office/officeart/2008/layout/HexagonCluster"/>
    <dgm:cxn modelId="{8BA10646-3BA4-4C6B-837C-8E021BB5A81A}" type="presParOf" srcId="{F7B9F606-3ABD-4F57-AB3F-B3D21A44E1B3}" destId="{FA72E9D6-C309-4476-809C-116D55DB3EDC}" srcOrd="0" destOrd="0" presId="urn:microsoft.com/office/officeart/2008/layout/HexagonCluster"/>
    <dgm:cxn modelId="{E87B1719-DE5E-4EF3-8A17-1E2BB77E8B97}" type="presParOf" srcId="{DB78A96E-8C7D-4F62-B807-8347D6B8E5F9}" destId="{1E56A771-DEC3-432B-9BC0-48F947BD7378}" srcOrd="21" destOrd="0" presId="urn:microsoft.com/office/officeart/2008/layout/HexagonCluster"/>
    <dgm:cxn modelId="{80F3DB09-03B4-4653-A398-4727B2201A25}" type="presParOf" srcId="{1E56A771-DEC3-432B-9BC0-48F947BD7378}" destId="{3CBEA3A7-AB27-4B03-807E-7F1EC8C3BFF9}" srcOrd="0" destOrd="0" presId="urn:microsoft.com/office/officeart/2008/layout/HexagonCluster"/>
    <dgm:cxn modelId="{F03E7F77-D010-43F9-81D1-7A1126ACCEE5}" type="presParOf" srcId="{DB78A96E-8C7D-4F62-B807-8347D6B8E5F9}" destId="{297E6E4F-F47E-4E99-99D6-A018A7FB22D4}" srcOrd="22" destOrd="0" presId="urn:microsoft.com/office/officeart/2008/layout/HexagonCluster"/>
    <dgm:cxn modelId="{FA251AFC-9867-4BB3-842E-3F5981EE85F8}" type="presParOf" srcId="{297E6E4F-F47E-4E99-99D6-A018A7FB22D4}" destId="{09091CC3-3A3A-4230-A618-4B8A9D179B77}" srcOrd="0" destOrd="0" presId="urn:microsoft.com/office/officeart/2008/layout/HexagonCluster"/>
    <dgm:cxn modelId="{4B34BEF8-E4CE-427F-91EB-8764BD3F9342}" type="presParOf" srcId="{DB78A96E-8C7D-4F62-B807-8347D6B8E5F9}" destId="{4FBFF8AC-9A58-49DA-B1AD-3FC38E729C82}" srcOrd="23" destOrd="0" presId="urn:microsoft.com/office/officeart/2008/layout/HexagonCluster"/>
    <dgm:cxn modelId="{72A70687-7830-4B6A-92F8-BA899B87412F}" type="presParOf" srcId="{4FBFF8AC-9A58-49DA-B1AD-3FC38E729C82}" destId="{8AAEA8ED-0391-43FD-9902-FD2570646FAB}" srcOrd="0" destOrd="0" presId="urn:microsoft.com/office/officeart/2008/layout/HexagonCluster"/>
    <dgm:cxn modelId="{C2489549-34C0-4A7D-8DC8-243FF40FB3EB}" type="presParOf" srcId="{DB78A96E-8C7D-4F62-B807-8347D6B8E5F9}" destId="{290DEF7E-5D4D-4163-898E-7CD5E8546FF6}" srcOrd="24" destOrd="0" presId="urn:microsoft.com/office/officeart/2008/layout/HexagonCluster"/>
    <dgm:cxn modelId="{C0ECA4A9-E2D5-4AF5-BBEB-93FECCA1F506}" type="presParOf" srcId="{290DEF7E-5D4D-4163-898E-7CD5E8546FF6}" destId="{691EDB2B-6253-4748-B749-95B5C10ADBA3}" srcOrd="0" destOrd="0" presId="urn:microsoft.com/office/officeart/2008/layout/HexagonCluster"/>
    <dgm:cxn modelId="{CC51EE22-EE94-4BE5-8524-EBB52AFA6C5E}" type="presParOf" srcId="{DB78A96E-8C7D-4F62-B807-8347D6B8E5F9}" destId="{C916F29B-3B69-4A48-B59C-A15A1E488C16}" srcOrd="25" destOrd="0" presId="urn:microsoft.com/office/officeart/2008/layout/HexagonCluster"/>
    <dgm:cxn modelId="{126D288C-7061-4BE6-A0DD-3D92885A3EB7}" type="presParOf" srcId="{C916F29B-3B69-4A48-B59C-A15A1E488C16}" destId="{F4F87658-58B4-4B00-96C5-77C8543D52F6}" srcOrd="0" destOrd="0" presId="urn:microsoft.com/office/officeart/2008/layout/HexagonCluster"/>
    <dgm:cxn modelId="{4842DBBF-6E52-47C6-9D42-0DAE3C7FCB91}" type="presParOf" srcId="{DB78A96E-8C7D-4F62-B807-8347D6B8E5F9}" destId="{2046DA43-076C-4C4F-9357-46D4B3DB5B78}" srcOrd="26" destOrd="0" presId="urn:microsoft.com/office/officeart/2008/layout/HexagonCluster"/>
    <dgm:cxn modelId="{90A966C7-2F0D-47AB-8100-D9C884B9D65F}" type="presParOf" srcId="{2046DA43-076C-4C4F-9357-46D4B3DB5B78}" destId="{B239B31F-EA5D-458D-B566-D34B791E4967}" srcOrd="0" destOrd="0" presId="urn:microsoft.com/office/officeart/2008/layout/HexagonCluster"/>
    <dgm:cxn modelId="{8C503BE0-E36B-4784-9958-8A5322614D4C}" type="presParOf" srcId="{DB78A96E-8C7D-4F62-B807-8347D6B8E5F9}" destId="{91B1BED5-3DE3-401C-9A06-55F44933B72D}" srcOrd="27" destOrd="0" presId="urn:microsoft.com/office/officeart/2008/layout/HexagonCluster"/>
    <dgm:cxn modelId="{57BB5F4F-3DE5-44C8-A442-8DA07384FB1D}" type="presParOf" srcId="{91B1BED5-3DE3-401C-9A06-55F44933B72D}" destId="{D3E0BF1C-9A05-4322-A6C8-59FDA1B138D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EB7263-9181-B54F-9126-13EB770EBD85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8F386D-63BD-CA4B-B919-7B9F30D0618C}">
      <dgm:prSet phldrT="[Text]" custT="1"/>
      <dgm:spPr/>
      <dgm:t>
        <a:bodyPr/>
        <a:lstStyle/>
        <a:p>
          <a:pPr>
            <a:buNone/>
          </a:pPr>
          <a:r>
            <a:rPr lang="en-US" sz="1800" b="1" i="1" dirty="0"/>
            <a:t>NSF – CURES Connections</a:t>
          </a:r>
        </a:p>
        <a:p>
          <a:pPr>
            <a:buNone/>
          </a:pPr>
          <a:r>
            <a:rPr lang="en-US" sz="1500" dirty="0"/>
            <a:t>Interactive workshop to establish new multi-disciplinary multi-stakeholder research network to deliver actionable research-based on cost-effective solutions  for urban communities of many sizes</a:t>
          </a:r>
        </a:p>
      </dgm:t>
    </dgm:pt>
    <dgm:pt modelId="{7E6C95C0-50F5-7541-957B-586BBDB67471}" type="parTrans" cxnId="{8990ECD1-934A-DE47-B5E4-3C8AA27D47FE}">
      <dgm:prSet/>
      <dgm:spPr/>
      <dgm:t>
        <a:bodyPr/>
        <a:lstStyle/>
        <a:p>
          <a:endParaRPr lang="en-US"/>
        </a:p>
      </dgm:t>
    </dgm:pt>
    <dgm:pt modelId="{FA35FA22-22D3-624D-8BF4-39E3FA5B2029}" type="sibTrans" cxnId="{8990ECD1-934A-DE47-B5E4-3C8AA27D47FE}">
      <dgm:prSet/>
      <dgm:spPr/>
      <dgm:t>
        <a:bodyPr/>
        <a:lstStyle/>
        <a:p>
          <a:endParaRPr lang="en-US"/>
        </a:p>
      </dgm:t>
    </dgm:pt>
    <dgm:pt modelId="{1FE824C4-7E56-C04E-B831-08AAB14B591F}">
      <dgm:prSet phldrT="[Text]" custT="1"/>
      <dgm:spPr/>
      <dgm:t>
        <a:bodyPr/>
        <a:lstStyle/>
        <a:p>
          <a:pPr>
            <a:buNone/>
          </a:pPr>
          <a:r>
            <a:rPr lang="en-US" sz="1800" b="1" i="1" dirty="0"/>
            <a:t>FACT-B Chicago – French American Climate Talks – Biodiversity </a:t>
          </a:r>
          <a:r>
            <a:rPr lang="en-US" sz="1500" dirty="0"/>
            <a:t>Panel of French and American experts discuss the challenges facing biodiversity and the changes to ensure the continuity of our ecosystems.</a:t>
          </a:r>
        </a:p>
      </dgm:t>
    </dgm:pt>
    <dgm:pt modelId="{8886A2D9-613D-7A41-8A96-5A59527992F4}" type="parTrans" cxnId="{7A522868-6FF7-D645-A461-EB831A855838}">
      <dgm:prSet/>
      <dgm:spPr/>
      <dgm:t>
        <a:bodyPr/>
        <a:lstStyle/>
        <a:p>
          <a:endParaRPr lang="en-US"/>
        </a:p>
      </dgm:t>
    </dgm:pt>
    <dgm:pt modelId="{E0AA4C3D-E6AA-4E45-B1EF-DB974D93B621}" type="sibTrans" cxnId="{7A522868-6FF7-D645-A461-EB831A855838}">
      <dgm:prSet/>
      <dgm:spPr/>
      <dgm:t>
        <a:bodyPr/>
        <a:lstStyle/>
        <a:p>
          <a:endParaRPr lang="en-US"/>
        </a:p>
      </dgm:t>
    </dgm:pt>
    <dgm:pt modelId="{D0159815-A241-3C44-BCE8-1E89B8B64708}">
      <dgm:prSet phldrT="[Text]" custT="1"/>
      <dgm:spPr/>
      <dgm:t>
        <a:bodyPr/>
        <a:lstStyle/>
        <a:p>
          <a:pPr marL="11113" indent="0" algn="l">
            <a:buNone/>
            <a:tabLst/>
          </a:pPr>
          <a:r>
            <a:rPr lang="en-US" sz="1800" b="1" i="1" dirty="0"/>
            <a:t>iSEE - CyberGIS for Urban Sustainability </a:t>
          </a:r>
        </a:p>
        <a:p>
          <a:pPr marL="11113" indent="0" algn="l">
            <a:buNone/>
            <a:tabLst/>
          </a:pPr>
          <a:r>
            <a:rPr lang="en-GB" sz="1500" dirty="0"/>
            <a:t>Develop innovative framework to diagnose &amp; tackle complex urban challenges,  integrating analysis, measurement, and modelling with novel cyberGIS</a:t>
          </a:r>
          <a:endParaRPr lang="en-US" sz="1500" dirty="0"/>
        </a:p>
      </dgm:t>
    </dgm:pt>
    <dgm:pt modelId="{B44CEBD4-7873-314B-8251-913437D0BE11}" type="parTrans" cxnId="{14449CA8-6F81-7B49-9F91-7E8E90DCA280}">
      <dgm:prSet/>
      <dgm:spPr/>
      <dgm:t>
        <a:bodyPr/>
        <a:lstStyle/>
        <a:p>
          <a:endParaRPr lang="en-US"/>
        </a:p>
      </dgm:t>
    </dgm:pt>
    <dgm:pt modelId="{0DB7CB7E-D584-734A-A320-7C6300EEB647}" type="sibTrans" cxnId="{14449CA8-6F81-7B49-9F91-7E8E90DCA280}">
      <dgm:prSet/>
      <dgm:spPr/>
      <dgm:t>
        <a:bodyPr/>
        <a:lstStyle/>
        <a:p>
          <a:endParaRPr lang="en-US"/>
        </a:p>
      </dgm:t>
    </dgm:pt>
    <dgm:pt modelId="{00D66219-DEBE-0D48-A4D5-73E5009941B6}">
      <dgm:prSet/>
      <dgm:spPr/>
      <dgm:t>
        <a:bodyPr/>
        <a:lstStyle/>
        <a:p>
          <a:r>
            <a:rPr lang="en-US" b="1" i="1" dirty="0"/>
            <a:t>DPI – Activating CURES </a:t>
          </a:r>
        </a:p>
        <a:p>
          <a:r>
            <a:rPr lang="en-US" dirty="0"/>
            <a:t>Deliver operating infrastructure, curate analytical capacity, initiate a pilot project, cultivate relationships, identify funding paths</a:t>
          </a:r>
        </a:p>
      </dgm:t>
    </dgm:pt>
    <dgm:pt modelId="{485A7E4C-DBFE-E446-926C-3F5EEDCDE101}" type="parTrans" cxnId="{9ECECBFA-4E29-C747-B170-764400773820}">
      <dgm:prSet/>
      <dgm:spPr/>
      <dgm:t>
        <a:bodyPr/>
        <a:lstStyle/>
        <a:p>
          <a:endParaRPr lang="en-US"/>
        </a:p>
      </dgm:t>
    </dgm:pt>
    <dgm:pt modelId="{6A8EC23F-994A-194C-AD29-A6A779CECDEC}" type="sibTrans" cxnId="{9ECECBFA-4E29-C747-B170-764400773820}">
      <dgm:prSet/>
      <dgm:spPr/>
      <dgm:t>
        <a:bodyPr/>
        <a:lstStyle/>
        <a:p>
          <a:endParaRPr lang="en-US"/>
        </a:p>
      </dgm:t>
    </dgm:pt>
    <dgm:pt modelId="{D050EC2E-4F60-BB47-AE2E-A67813835C25}" type="pres">
      <dgm:prSet presAssocID="{C9EB7263-9181-B54F-9126-13EB770EBD85}" presName="Name0" presStyleCnt="0">
        <dgm:presLayoutVars>
          <dgm:chMax val="7"/>
          <dgm:chPref val="7"/>
          <dgm:dir/>
        </dgm:presLayoutVars>
      </dgm:prSet>
      <dgm:spPr/>
    </dgm:pt>
    <dgm:pt modelId="{2CA5DA51-E02F-774C-BEF1-460A999E9D23}" type="pres">
      <dgm:prSet presAssocID="{C9EB7263-9181-B54F-9126-13EB770EBD85}" presName="Name1" presStyleCnt="0"/>
      <dgm:spPr/>
    </dgm:pt>
    <dgm:pt modelId="{E3E20EF3-80B8-0047-B6D4-7874DFA34028}" type="pres">
      <dgm:prSet presAssocID="{C9EB7263-9181-B54F-9126-13EB770EBD85}" presName="cycle" presStyleCnt="0"/>
      <dgm:spPr/>
    </dgm:pt>
    <dgm:pt modelId="{9A7D1949-1651-874F-80F0-187B9BB539E0}" type="pres">
      <dgm:prSet presAssocID="{C9EB7263-9181-B54F-9126-13EB770EBD85}" presName="srcNode" presStyleLbl="node1" presStyleIdx="0" presStyleCnt="4"/>
      <dgm:spPr/>
    </dgm:pt>
    <dgm:pt modelId="{D0602BB2-830E-0B46-BA07-F1ECEE1F9F94}" type="pres">
      <dgm:prSet presAssocID="{C9EB7263-9181-B54F-9126-13EB770EBD85}" presName="conn" presStyleLbl="parChTrans1D2" presStyleIdx="0" presStyleCnt="1"/>
      <dgm:spPr/>
    </dgm:pt>
    <dgm:pt modelId="{F5E26C59-5FB7-954E-90CD-D7D61736F61B}" type="pres">
      <dgm:prSet presAssocID="{C9EB7263-9181-B54F-9126-13EB770EBD85}" presName="extraNode" presStyleLbl="node1" presStyleIdx="0" presStyleCnt="4"/>
      <dgm:spPr/>
    </dgm:pt>
    <dgm:pt modelId="{A5F723E2-EF44-3B41-8512-9D2C9F789D97}" type="pres">
      <dgm:prSet presAssocID="{C9EB7263-9181-B54F-9126-13EB770EBD85}" presName="dstNode" presStyleLbl="node1" presStyleIdx="0" presStyleCnt="4"/>
      <dgm:spPr/>
    </dgm:pt>
    <dgm:pt modelId="{F003CBD3-C096-5849-973D-40BA284D0355}" type="pres">
      <dgm:prSet presAssocID="{618F386D-63BD-CA4B-B919-7B9F30D0618C}" presName="text_1" presStyleLbl="node1" presStyleIdx="0" presStyleCnt="4">
        <dgm:presLayoutVars>
          <dgm:bulletEnabled val="1"/>
        </dgm:presLayoutVars>
      </dgm:prSet>
      <dgm:spPr/>
    </dgm:pt>
    <dgm:pt modelId="{F1BEBBF0-9EB3-8445-8D1D-44DE7F160D0C}" type="pres">
      <dgm:prSet presAssocID="{618F386D-63BD-CA4B-B919-7B9F30D0618C}" presName="accent_1" presStyleCnt="0"/>
      <dgm:spPr/>
    </dgm:pt>
    <dgm:pt modelId="{106ECFA2-F689-A448-9228-C3E5AA52E238}" type="pres">
      <dgm:prSet presAssocID="{618F386D-63BD-CA4B-B919-7B9F30D0618C}" presName="accentRepeatNode" presStyleLbl="solidFgAcc1" presStyleIdx="0" presStyleCnt="4"/>
      <dgm:spPr/>
    </dgm:pt>
    <dgm:pt modelId="{5DE6D7C3-D9ED-5042-B777-E799E42BF1A3}" type="pres">
      <dgm:prSet presAssocID="{1FE824C4-7E56-C04E-B831-08AAB14B591F}" presName="text_2" presStyleLbl="node1" presStyleIdx="1" presStyleCnt="4" custScaleX="86649">
        <dgm:presLayoutVars>
          <dgm:bulletEnabled val="1"/>
        </dgm:presLayoutVars>
      </dgm:prSet>
      <dgm:spPr/>
    </dgm:pt>
    <dgm:pt modelId="{243DBE50-D8AA-904C-B18B-2910F1D3F939}" type="pres">
      <dgm:prSet presAssocID="{1FE824C4-7E56-C04E-B831-08AAB14B591F}" presName="accent_2" presStyleCnt="0"/>
      <dgm:spPr/>
    </dgm:pt>
    <dgm:pt modelId="{4A109CD0-C454-B04B-8527-B8C9BBB64DA6}" type="pres">
      <dgm:prSet presAssocID="{1FE824C4-7E56-C04E-B831-08AAB14B591F}" presName="accentRepeatNode" presStyleLbl="solidFgAcc1" presStyleIdx="1" presStyleCnt="4"/>
      <dgm:spPr/>
    </dgm:pt>
    <dgm:pt modelId="{F7C8E6D5-B846-8449-ACF0-58F25CD178A3}" type="pres">
      <dgm:prSet presAssocID="{D0159815-A241-3C44-BCE8-1E89B8B64708}" presName="text_3" presStyleLbl="node1" presStyleIdx="2" presStyleCnt="4" custScaleX="86277">
        <dgm:presLayoutVars>
          <dgm:bulletEnabled val="1"/>
        </dgm:presLayoutVars>
      </dgm:prSet>
      <dgm:spPr/>
    </dgm:pt>
    <dgm:pt modelId="{F92ED607-F3B8-B34B-962C-5E57227300D0}" type="pres">
      <dgm:prSet presAssocID="{D0159815-A241-3C44-BCE8-1E89B8B64708}" presName="accent_3" presStyleCnt="0"/>
      <dgm:spPr/>
    </dgm:pt>
    <dgm:pt modelId="{741BE856-7156-F648-B048-670451D0E1AC}" type="pres">
      <dgm:prSet presAssocID="{D0159815-A241-3C44-BCE8-1E89B8B64708}" presName="accentRepeatNode" presStyleLbl="solidFgAcc1" presStyleIdx="2" presStyleCnt="4"/>
      <dgm:spPr/>
    </dgm:pt>
    <dgm:pt modelId="{38D52588-07AB-284D-A106-7F57DB418AE0}" type="pres">
      <dgm:prSet presAssocID="{00D66219-DEBE-0D48-A4D5-73E5009941B6}" presName="text_4" presStyleLbl="node1" presStyleIdx="3" presStyleCnt="4">
        <dgm:presLayoutVars>
          <dgm:bulletEnabled val="1"/>
        </dgm:presLayoutVars>
      </dgm:prSet>
      <dgm:spPr/>
    </dgm:pt>
    <dgm:pt modelId="{8A5F39EF-5D18-5548-8F3C-3FFA804E7BBF}" type="pres">
      <dgm:prSet presAssocID="{00D66219-DEBE-0D48-A4D5-73E5009941B6}" presName="accent_4" presStyleCnt="0"/>
      <dgm:spPr/>
    </dgm:pt>
    <dgm:pt modelId="{5D4FA73B-41B1-394C-BD41-27345A1253B0}" type="pres">
      <dgm:prSet presAssocID="{00D66219-DEBE-0D48-A4D5-73E5009941B6}" presName="accentRepeatNode" presStyleLbl="solidFgAcc1" presStyleIdx="3" presStyleCnt="4"/>
      <dgm:spPr/>
    </dgm:pt>
  </dgm:ptLst>
  <dgm:cxnLst>
    <dgm:cxn modelId="{6F2D8933-68A0-534C-91D5-10A456D8BADF}" type="presOf" srcId="{00D66219-DEBE-0D48-A4D5-73E5009941B6}" destId="{38D52588-07AB-284D-A106-7F57DB418AE0}" srcOrd="0" destOrd="0" presId="urn:microsoft.com/office/officeart/2008/layout/VerticalCurvedList"/>
    <dgm:cxn modelId="{3D901C40-4D19-574F-A02B-EDBCF81FAC91}" type="presOf" srcId="{C9EB7263-9181-B54F-9126-13EB770EBD85}" destId="{D050EC2E-4F60-BB47-AE2E-A67813835C25}" srcOrd="0" destOrd="0" presId="urn:microsoft.com/office/officeart/2008/layout/VerticalCurvedList"/>
    <dgm:cxn modelId="{DF809052-A20F-E048-AD94-A86FDB53FF6D}" type="presOf" srcId="{FA35FA22-22D3-624D-8BF4-39E3FA5B2029}" destId="{D0602BB2-830E-0B46-BA07-F1ECEE1F9F94}" srcOrd="0" destOrd="0" presId="urn:microsoft.com/office/officeart/2008/layout/VerticalCurvedList"/>
    <dgm:cxn modelId="{7A522868-6FF7-D645-A461-EB831A855838}" srcId="{C9EB7263-9181-B54F-9126-13EB770EBD85}" destId="{1FE824C4-7E56-C04E-B831-08AAB14B591F}" srcOrd="1" destOrd="0" parTransId="{8886A2D9-613D-7A41-8A96-5A59527992F4}" sibTransId="{E0AA4C3D-E6AA-4E45-B1EF-DB974D93B621}"/>
    <dgm:cxn modelId="{12FC5FA3-94D6-DD40-94AF-1110699BB1AA}" type="presOf" srcId="{1FE824C4-7E56-C04E-B831-08AAB14B591F}" destId="{5DE6D7C3-D9ED-5042-B777-E799E42BF1A3}" srcOrd="0" destOrd="0" presId="urn:microsoft.com/office/officeart/2008/layout/VerticalCurvedList"/>
    <dgm:cxn modelId="{7B654EA8-BBE9-DC47-9CE6-49AEBBD1602F}" type="presOf" srcId="{D0159815-A241-3C44-BCE8-1E89B8B64708}" destId="{F7C8E6D5-B846-8449-ACF0-58F25CD178A3}" srcOrd="0" destOrd="0" presId="urn:microsoft.com/office/officeart/2008/layout/VerticalCurvedList"/>
    <dgm:cxn modelId="{14449CA8-6F81-7B49-9F91-7E8E90DCA280}" srcId="{C9EB7263-9181-B54F-9126-13EB770EBD85}" destId="{D0159815-A241-3C44-BCE8-1E89B8B64708}" srcOrd="2" destOrd="0" parTransId="{B44CEBD4-7873-314B-8251-913437D0BE11}" sibTransId="{0DB7CB7E-D584-734A-A320-7C6300EEB647}"/>
    <dgm:cxn modelId="{8990ECD1-934A-DE47-B5E4-3C8AA27D47FE}" srcId="{C9EB7263-9181-B54F-9126-13EB770EBD85}" destId="{618F386D-63BD-CA4B-B919-7B9F30D0618C}" srcOrd="0" destOrd="0" parTransId="{7E6C95C0-50F5-7541-957B-586BBDB67471}" sibTransId="{FA35FA22-22D3-624D-8BF4-39E3FA5B2029}"/>
    <dgm:cxn modelId="{DB3665E1-C00C-C74F-80C9-1BDA8FC2447E}" type="presOf" srcId="{618F386D-63BD-CA4B-B919-7B9F30D0618C}" destId="{F003CBD3-C096-5849-973D-40BA284D0355}" srcOrd="0" destOrd="0" presId="urn:microsoft.com/office/officeart/2008/layout/VerticalCurvedList"/>
    <dgm:cxn modelId="{9ECECBFA-4E29-C747-B170-764400773820}" srcId="{C9EB7263-9181-B54F-9126-13EB770EBD85}" destId="{00D66219-DEBE-0D48-A4D5-73E5009941B6}" srcOrd="3" destOrd="0" parTransId="{485A7E4C-DBFE-E446-926C-3F5EEDCDE101}" sibTransId="{6A8EC23F-994A-194C-AD29-A6A779CECDEC}"/>
    <dgm:cxn modelId="{1C778D55-7F03-EE4E-A319-A3F561318408}" type="presParOf" srcId="{D050EC2E-4F60-BB47-AE2E-A67813835C25}" destId="{2CA5DA51-E02F-774C-BEF1-460A999E9D23}" srcOrd="0" destOrd="0" presId="urn:microsoft.com/office/officeart/2008/layout/VerticalCurvedList"/>
    <dgm:cxn modelId="{CA74106B-3C2B-0948-ADA2-C20FC879821C}" type="presParOf" srcId="{2CA5DA51-E02F-774C-BEF1-460A999E9D23}" destId="{E3E20EF3-80B8-0047-B6D4-7874DFA34028}" srcOrd="0" destOrd="0" presId="urn:microsoft.com/office/officeart/2008/layout/VerticalCurvedList"/>
    <dgm:cxn modelId="{3523D2FB-C835-6444-91FF-725C6DCAEC4B}" type="presParOf" srcId="{E3E20EF3-80B8-0047-B6D4-7874DFA34028}" destId="{9A7D1949-1651-874F-80F0-187B9BB539E0}" srcOrd="0" destOrd="0" presId="urn:microsoft.com/office/officeart/2008/layout/VerticalCurvedList"/>
    <dgm:cxn modelId="{58D03969-03D2-8F40-8D55-8CCEB1DF5789}" type="presParOf" srcId="{E3E20EF3-80B8-0047-B6D4-7874DFA34028}" destId="{D0602BB2-830E-0B46-BA07-F1ECEE1F9F94}" srcOrd="1" destOrd="0" presId="urn:microsoft.com/office/officeart/2008/layout/VerticalCurvedList"/>
    <dgm:cxn modelId="{14759994-1416-654A-934A-2689D5222AD4}" type="presParOf" srcId="{E3E20EF3-80B8-0047-B6D4-7874DFA34028}" destId="{F5E26C59-5FB7-954E-90CD-D7D61736F61B}" srcOrd="2" destOrd="0" presId="urn:microsoft.com/office/officeart/2008/layout/VerticalCurvedList"/>
    <dgm:cxn modelId="{32A6A58B-9651-7C4C-ADD6-247820C5F860}" type="presParOf" srcId="{E3E20EF3-80B8-0047-B6D4-7874DFA34028}" destId="{A5F723E2-EF44-3B41-8512-9D2C9F789D97}" srcOrd="3" destOrd="0" presId="urn:microsoft.com/office/officeart/2008/layout/VerticalCurvedList"/>
    <dgm:cxn modelId="{1E4A66F7-6B8D-E048-924C-2BD1CAC17A03}" type="presParOf" srcId="{2CA5DA51-E02F-774C-BEF1-460A999E9D23}" destId="{F003CBD3-C096-5849-973D-40BA284D0355}" srcOrd="1" destOrd="0" presId="urn:microsoft.com/office/officeart/2008/layout/VerticalCurvedList"/>
    <dgm:cxn modelId="{A883A3D7-69C8-824E-8D18-06AE54F12BE7}" type="presParOf" srcId="{2CA5DA51-E02F-774C-BEF1-460A999E9D23}" destId="{F1BEBBF0-9EB3-8445-8D1D-44DE7F160D0C}" srcOrd="2" destOrd="0" presId="urn:microsoft.com/office/officeart/2008/layout/VerticalCurvedList"/>
    <dgm:cxn modelId="{DC8E14C5-F061-A948-8446-8CD923AFF854}" type="presParOf" srcId="{F1BEBBF0-9EB3-8445-8D1D-44DE7F160D0C}" destId="{106ECFA2-F689-A448-9228-C3E5AA52E238}" srcOrd="0" destOrd="0" presId="urn:microsoft.com/office/officeart/2008/layout/VerticalCurvedList"/>
    <dgm:cxn modelId="{303091F5-D3D7-EC4A-B962-94593982A238}" type="presParOf" srcId="{2CA5DA51-E02F-774C-BEF1-460A999E9D23}" destId="{5DE6D7C3-D9ED-5042-B777-E799E42BF1A3}" srcOrd="3" destOrd="0" presId="urn:microsoft.com/office/officeart/2008/layout/VerticalCurvedList"/>
    <dgm:cxn modelId="{0E73C06F-605F-654B-A26B-4E2B21BB1F1D}" type="presParOf" srcId="{2CA5DA51-E02F-774C-BEF1-460A999E9D23}" destId="{243DBE50-D8AA-904C-B18B-2910F1D3F939}" srcOrd="4" destOrd="0" presId="urn:microsoft.com/office/officeart/2008/layout/VerticalCurvedList"/>
    <dgm:cxn modelId="{347B667C-0657-D64A-AC76-3F776F29ADA7}" type="presParOf" srcId="{243DBE50-D8AA-904C-B18B-2910F1D3F939}" destId="{4A109CD0-C454-B04B-8527-B8C9BBB64DA6}" srcOrd="0" destOrd="0" presId="urn:microsoft.com/office/officeart/2008/layout/VerticalCurvedList"/>
    <dgm:cxn modelId="{96892D70-046E-D443-8BE7-5F2F22CFED8B}" type="presParOf" srcId="{2CA5DA51-E02F-774C-BEF1-460A999E9D23}" destId="{F7C8E6D5-B846-8449-ACF0-58F25CD178A3}" srcOrd="5" destOrd="0" presId="urn:microsoft.com/office/officeart/2008/layout/VerticalCurvedList"/>
    <dgm:cxn modelId="{7A4368D7-101C-4544-8939-A600476FCDF5}" type="presParOf" srcId="{2CA5DA51-E02F-774C-BEF1-460A999E9D23}" destId="{F92ED607-F3B8-B34B-962C-5E57227300D0}" srcOrd="6" destOrd="0" presId="urn:microsoft.com/office/officeart/2008/layout/VerticalCurvedList"/>
    <dgm:cxn modelId="{ED67ACE4-90FA-F845-B548-86A5B827B209}" type="presParOf" srcId="{F92ED607-F3B8-B34B-962C-5E57227300D0}" destId="{741BE856-7156-F648-B048-670451D0E1AC}" srcOrd="0" destOrd="0" presId="urn:microsoft.com/office/officeart/2008/layout/VerticalCurvedList"/>
    <dgm:cxn modelId="{2F8D6850-566C-AD46-986E-2852467415DC}" type="presParOf" srcId="{2CA5DA51-E02F-774C-BEF1-460A999E9D23}" destId="{38D52588-07AB-284D-A106-7F57DB418AE0}" srcOrd="7" destOrd="0" presId="urn:microsoft.com/office/officeart/2008/layout/VerticalCurvedList"/>
    <dgm:cxn modelId="{BA9BA10E-A1F4-8F48-A04D-A782C034B4A9}" type="presParOf" srcId="{2CA5DA51-E02F-774C-BEF1-460A999E9D23}" destId="{8A5F39EF-5D18-5548-8F3C-3FFA804E7BBF}" srcOrd="8" destOrd="0" presId="urn:microsoft.com/office/officeart/2008/layout/VerticalCurvedList"/>
    <dgm:cxn modelId="{6E976EC4-F754-C543-B104-75D9CD0FB16A}" type="presParOf" srcId="{8A5F39EF-5D18-5548-8F3C-3FFA804E7BBF}" destId="{5D4FA73B-41B1-394C-BD41-27345A1253B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79A48-74A3-4A4F-A67E-D79040BC0B2F}">
      <dsp:nvSpPr>
        <dsp:cNvPr id="0" name=""/>
        <dsp:cNvSpPr/>
      </dsp:nvSpPr>
      <dsp:spPr>
        <a:xfrm>
          <a:off x="3510439" y="303712"/>
          <a:ext cx="2632551" cy="16250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31000" b="-31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E464A9-2B80-478F-9BCB-92711AD51833}">
      <dsp:nvSpPr>
        <dsp:cNvPr id="0" name=""/>
        <dsp:cNvSpPr/>
      </dsp:nvSpPr>
      <dsp:spPr>
        <a:xfrm>
          <a:off x="207579" y="303712"/>
          <a:ext cx="2632551" cy="16250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31000" b="-31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E5B1E2-87AA-4A09-97C5-D732061279BF}">
      <dsp:nvSpPr>
        <dsp:cNvPr id="0" name=""/>
        <dsp:cNvSpPr/>
      </dsp:nvSpPr>
      <dsp:spPr>
        <a:xfrm>
          <a:off x="3024" y="1919269"/>
          <a:ext cx="2627160" cy="278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Global Change</a:t>
          </a:r>
        </a:p>
      </dsp:txBody>
      <dsp:txXfrm>
        <a:off x="3024" y="1919269"/>
        <a:ext cx="2627160" cy="278065"/>
      </dsp:txXfrm>
    </dsp:sp>
    <dsp:sp modelId="{FA66CCB5-A970-496D-BFD1-8ACCD763A6B7}">
      <dsp:nvSpPr>
        <dsp:cNvPr id="0" name=""/>
        <dsp:cNvSpPr/>
      </dsp:nvSpPr>
      <dsp:spPr>
        <a:xfrm>
          <a:off x="3024" y="513545"/>
          <a:ext cx="2631700" cy="1690822"/>
        </a:xfrm>
        <a:prstGeom prst="rect">
          <a:avLst/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ECB79-ED6F-404F-ACE5-2DD204337475}">
      <dsp:nvSpPr>
        <dsp:cNvPr id="0" name=""/>
        <dsp:cNvSpPr/>
      </dsp:nvSpPr>
      <dsp:spPr>
        <a:xfrm>
          <a:off x="3305883" y="1919269"/>
          <a:ext cx="2627160" cy="278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Resource Provisioning</a:t>
          </a:r>
        </a:p>
      </dsp:txBody>
      <dsp:txXfrm>
        <a:off x="3305883" y="1919269"/>
        <a:ext cx="2627160" cy="278065"/>
      </dsp:txXfrm>
    </dsp:sp>
    <dsp:sp modelId="{191EFEE4-B5BE-4F13-BBB8-2A936CE8F522}">
      <dsp:nvSpPr>
        <dsp:cNvPr id="0" name=""/>
        <dsp:cNvSpPr/>
      </dsp:nvSpPr>
      <dsp:spPr>
        <a:xfrm>
          <a:off x="3305883" y="513545"/>
          <a:ext cx="2631700" cy="1690822"/>
        </a:xfrm>
        <a:prstGeom prst="rect">
          <a:avLst/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1CB6A-5304-F34B-95C4-7E45FD40B791}">
      <dsp:nvSpPr>
        <dsp:cNvPr id="0" name=""/>
        <dsp:cNvSpPr/>
      </dsp:nvSpPr>
      <dsp:spPr>
        <a:xfrm>
          <a:off x="6604961" y="388213"/>
          <a:ext cx="2398471" cy="1480563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31000" b="-31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479A48-74A3-4A4F-A67E-D79040BC0B2F}">
      <dsp:nvSpPr>
        <dsp:cNvPr id="0" name=""/>
        <dsp:cNvSpPr/>
      </dsp:nvSpPr>
      <dsp:spPr>
        <a:xfrm>
          <a:off x="3398155" y="388213"/>
          <a:ext cx="2398471" cy="14805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31000" b="-31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E464A9-2B80-478F-9BCB-92711AD51833}">
      <dsp:nvSpPr>
        <dsp:cNvPr id="0" name=""/>
        <dsp:cNvSpPr/>
      </dsp:nvSpPr>
      <dsp:spPr>
        <a:xfrm>
          <a:off x="191349" y="388213"/>
          <a:ext cx="2398471" cy="14805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31000" b="-31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E5B1E2-87AA-4A09-97C5-D732061279BF}">
      <dsp:nvSpPr>
        <dsp:cNvPr id="0" name=""/>
        <dsp:cNvSpPr/>
      </dsp:nvSpPr>
      <dsp:spPr>
        <a:xfrm>
          <a:off x="4982" y="1966146"/>
          <a:ext cx="2393560" cy="253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Economic Prosperity</a:t>
          </a:r>
        </a:p>
      </dsp:txBody>
      <dsp:txXfrm>
        <a:off x="4982" y="1966146"/>
        <a:ext cx="2393560" cy="253340"/>
      </dsp:txXfrm>
    </dsp:sp>
    <dsp:sp modelId="{FA66CCB5-A970-496D-BFD1-8ACCD763A6B7}">
      <dsp:nvSpPr>
        <dsp:cNvPr id="0" name=""/>
        <dsp:cNvSpPr/>
      </dsp:nvSpPr>
      <dsp:spPr>
        <a:xfrm>
          <a:off x="81181" y="715597"/>
          <a:ext cx="2397695" cy="1540478"/>
        </a:xfrm>
        <a:prstGeom prst="rect">
          <a:avLst/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ECB79-ED6F-404F-ACE5-2DD204337475}">
      <dsp:nvSpPr>
        <dsp:cNvPr id="0" name=""/>
        <dsp:cNvSpPr/>
      </dsp:nvSpPr>
      <dsp:spPr>
        <a:xfrm>
          <a:off x="3265523" y="1962326"/>
          <a:ext cx="2393560" cy="253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Equity &amp; Justice</a:t>
          </a:r>
        </a:p>
      </dsp:txBody>
      <dsp:txXfrm>
        <a:off x="3265523" y="1962326"/>
        <a:ext cx="2393560" cy="253340"/>
      </dsp:txXfrm>
    </dsp:sp>
    <dsp:sp modelId="{191EFEE4-B5BE-4F13-BBB8-2A936CE8F522}">
      <dsp:nvSpPr>
        <dsp:cNvPr id="0" name=""/>
        <dsp:cNvSpPr/>
      </dsp:nvSpPr>
      <dsp:spPr>
        <a:xfrm>
          <a:off x="3263458" y="715597"/>
          <a:ext cx="2397695" cy="1540478"/>
        </a:xfrm>
        <a:prstGeom prst="rect">
          <a:avLst/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B60BD-1732-3043-A5C4-20DA65F009EE}">
      <dsp:nvSpPr>
        <dsp:cNvPr id="0" name=""/>
        <dsp:cNvSpPr/>
      </dsp:nvSpPr>
      <dsp:spPr>
        <a:xfrm>
          <a:off x="6383217" y="1987323"/>
          <a:ext cx="2393560" cy="253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Health</a:t>
          </a:r>
        </a:p>
      </dsp:txBody>
      <dsp:txXfrm>
        <a:off x="6383217" y="1987323"/>
        <a:ext cx="2393560" cy="253340"/>
      </dsp:txXfrm>
    </dsp:sp>
    <dsp:sp modelId="{9551A542-46D4-8640-B0AE-6DFD97F480A5}">
      <dsp:nvSpPr>
        <dsp:cNvPr id="0" name=""/>
        <dsp:cNvSpPr/>
      </dsp:nvSpPr>
      <dsp:spPr>
        <a:xfrm>
          <a:off x="6382580" y="694045"/>
          <a:ext cx="2397695" cy="1540478"/>
        </a:xfrm>
        <a:prstGeom prst="rect">
          <a:avLst/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9FBA9-3067-4A91-934D-9A0AACB4ADBA}">
      <dsp:nvSpPr>
        <dsp:cNvPr id="0" name=""/>
        <dsp:cNvSpPr/>
      </dsp:nvSpPr>
      <dsp:spPr>
        <a:xfrm>
          <a:off x="692561" y="337816"/>
          <a:ext cx="3514697" cy="10983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944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Energy Management &amp; Access</a:t>
          </a:r>
        </a:p>
      </dsp:txBody>
      <dsp:txXfrm>
        <a:off x="692561" y="337816"/>
        <a:ext cx="3514697" cy="1098343"/>
      </dsp:txXfrm>
    </dsp:sp>
    <dsp:sp modelId="{25B8E4D6-E089-4D61-8BF0-7C60FF2C466E}">
      <dsp:nvSpPr>
        <dsp:cNvPr id="0" name=""/>
        <dsp:cNvSpPr/>
      </dsp:nvSpPr>
      <dsp:spPr>
        <a:xfrm>
          <a:off x="546115" y="179166"/>
          <a:ext cx="768840" cy="11532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63000" r="-6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804FF0-13C6-4FFB-BCE8-514C598FE7C1}">
      <dsp:nvSpPr>
        <dsp:cNvPr id="0" name=""/>
        <dsp:cNvSpPr/>
      </dsp:nvSpPr>
      <dsp:spPr>
        <a:xfrm>
          <a:off x="4597410" y="337816"/>
          <a:ext cx="3514697" cy="10983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944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Transportation &amp; Mobility</a:t>
          </a:r>
        </a:p>
      </dsp:txBody>
      <dsp:txXfrm>
        <a:off x="4597410" y="337816"/>
        <a:ext cx="3514697" cy="1098343"/>
      </dsp:txXfrm>
    </dsp:sp>
    <dsp:sp modelId="{C0D53B3F-9F13-43BD-80D5-82614E7FCEBE}">
      <dsp:nvSpPr>
        <dsp:cNvPr id="0" name=""/>
        <dsp:cNvSpPr/>
      </dsp:nvSpPr>
      <dsp:spPr>
        <a:xfrm>
          <a:off x="4450965" y="179166"/>
          <a:ext cx="768840" cy="11532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3F0DD-F959-41E1-B545-0733451A874C}">
      <dsp:nvSpPr>
        <dsp:cNvPr id="0" name=""/>
        <dsp:cNvSpPr/>
      </dsp:nvSpPr>
      <dsp:spPr>
        <a:xfrm>
          <a:off x="692561" y="1720508"/>
          <a:ext cx="3514697" cy="10983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944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Water &amp; Sanitation</a:t>
          </a:r>
        </a:p>
      </dsp:txBody>
      <dsp:txXfrm>
        <a:off x="692561" y="1720508"/>
        <a:ext cx="3514697" cy="1098343"/>
      </dsp:txXfrm>
    </dsp:sp>
    <dsp:sp modelId="{E11DA276-024F-421B-B1E8-BCBD6E9528B8}">
      <dsp:nvSpPr>
        <dsp:cNvPr id="0" name=""/>
        <dsp:cNvSpPr/>
      </dsp:nvSpPr>
      <dsp:spPr>
        <a:xfrm>
          <a:off x="546115" y="1561858"/>
          <a:ext cx="768840" cy="1153260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-67000" r="-6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2E38D-643B-4F9E-AAB4-FD6A344BE167}">
      <dsp:nvSpPr>
        <dsp:cNvPr id="0" name=""/>
        <dsp:cNvSpPr/>
      </dsp:nvSpPr>
      <dsp:spPr>
        <a:xfrm>
          <a:off x="4597410" y="1720508"/>
          <a:ext cx="3514697" cy="10983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944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Waste &amp; Recycling </a:t>
          </a:r>
        </a:p>
      </dsp:txBody>
      <dsp:txXfrm>
        <a:off x="4597410" y="1720508"/>
        <a:ext cx="3514697" cy="1098343"/>
      </dsp:txXfrm>
    </dsp:sp>
    <dsp:sp modelId="{51FCAE75-A6D7-4D6E-869F-AE267BCAA9EE}">
      <dsp:nvSpPr>
        <dsp:cNvPr id="0" name=""/>
        <dsp:cNvSpPr/>
      </dsp:nvSpPr>
      <dsp:spPr>
        <a:xfrm>
          <a:off x="4450965" y="1561858"/>
          <a:ext cx="768840" cy="1153260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 l="-63000" r="-6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18AD84-D0AF-4FE2-9651-944552AADB3F}">
      <dsp:nvSpPr>
        <dsp:cNvPr id="0" name=""/>
        <dsp:cNvSpPr/>
      </dsp:nvSpPr>
      <dsp:spPr>
        <a:xfrm>
          <a:off x="692561" y="3103200"/>
          <a:ext cx="3514697" cy="10983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944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Housing and Neighborhoods</a:t>
          </a:r>
        </a:p>
      </dsp:txBody>
      <dsp:txXfrm>
        <a:off x="692561" y="3103200"/>
        <a:ext cx="3514697" cy="1098343"/>
      </dsp:txXfrm>
    </dsp:sp>
    <dsp:sp modelId="{55B4C1CE-4A2D-4BA0-BE79-AAAB160666B4}">
      <dsp:nvSpPr>
        <dsp:cNvPr id="0" name=""/>
        <dsp:cNvSpPr/>
      </dsp:nvSpPr>
      <dsp:spPr>
        <a:xfrm>
          <a:off x="546115" y="2944550"/>
          <a:ext cx="768840" cy="1153260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E3E8A-9B3B-4D2E-886D-8FA565E27F4C}">
      <dsp:nvSpPr>
        <dsp:cNvPr id="0" name=""/>
        <dsp:cNvSpPr/>
      </dsp:nvSpPr>
      <dsp:spPr>
        <a:xfrm>
          <a:off x="4597410" y="3103200"/>
          <a:ext cx="3514697" cy="10983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944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Land &amp; Natural Systems</a:t>
          </a:r>
        </a:p>
      </dsp:txBody>
      <dsp:txXfrm>
        <a:off x="4597410" y="3103200"/>
        <a:ext cx="3514697" cy="1098343"/>
      </dsp:txXfrm>
    </dsp:sp>
    <dsp:sp modelId="{98EC8B26-03BF-4DC8-8151-0BFD70C61A34}">
      <dsp:nvSpPr>
        <dsp:cNvPr id="0" name=""/>
        <dsp:cNvSpPr/>
      </dsp:nvSpPr>
      <dsp:spPr>
        <a:xfrm>
          <a:off x="4450965" y="2944550"/>
          <a:ext cx="768840" cy="1153260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9000" r="-6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35CEBF-8210-43E1-866F-CC2020D550A4}">
      <dsp:nvSpPr>
        <dsp:cNvPr id="0" name=""/>
        <dsp:cNvSpPr/>
      </dsp:nvSpPr>
      <dsp:spPr>
        <a:xfrm>
          <a:off x="2644985" y="4485892"/>
          <a:ext cx="3514697" cy="10983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944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Health</a:t>
          </a:r>
        </a:p>
      </dsp:txBody>
      <dsp:txXfrm>
        <a:off x="2644985" y="4485892"/>
        <a:ext cx="3514697" cy="1098343"/>
      </dsp:txXfrm>
    </dsp:sp>
    <dsp:sp modelId="{AC04761A-99DD-4F00-9A64-AF8038ACA62F}">
      <dsp:nvSpPr>
        <dsp:cNvPr id="0" name=""/>
        <dsp:cNvSpPr/>
      </dsp:nvSpPr>
      <dsp:spPr>
        <a:xfrm>
          <a:off x="2498540" y="4327242"/>
          <a:ext cx="768840" cy="1153260"/>
        </a:xfrm>
        <a:prstGeom prst="rect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DB84D-F91B-487C-967F-82ED6EB57BD6}">
      <dsp:nvSpPr>
        <dsp:cNvPr id="0" name=""/>
        <dsp:cNvSpPr/>
      </dsp:nvSpPr>
      <dsp:spPr>
        <a:xfrm>
          <a:off x="1368998" y="2655023"/>
          <a:ext cx="1590838" cy="1366012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Planning</a:t>
          </a:r>
        </a:p>
      </dsp:txBody>
      <dsp:txXfrm>
        <a:off x="1615402" y="2866604"/>
        <a:ext cx="1098030" cy="942850"/>
      </dsp:txXfrm>
    </dsp:sp>
    <dsp:sp modelId="{89F16355-55B5-4A95-B8F3-41E50D52DC35}">
      <dsp:nvSpPr>
        <dsp:cNvPr id="0" name=""/>
        <dsp:cNvSpPr/>
      </dsp:nvSpPr>
      <dsp:spPr>
        <a:xfrm>
          <a:off x="1406955" y="3265687"/>
          <a:ext cx="185569" cy="1601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29A0F-EA81-4C09-8132-9BFCA46930DB}">
      <dsp:nvSpPr>
        <dsp:cNvPr id="0" name=""/>
        <dsp:cNvSpPr/>
      </dsp:nvSpPr>
      <dsp:spPr>
        <a:xfrm>
          <a:off x="0" y="1899674"/>
          <a:ext cx="1590838" cy="136601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2F2EC-A6CF-40CF-AFFB-9F7C6D3E2BB9}">
      <dsp:nvSpPr>
        <dsp:cNvPr id="0" name=""/>
        <dsp:cNvSpPr/>
      </dsp:nvSpPr>
      <dsp:spPr>
        <a:xfrm>
          <a:off x="1089800" y="3084444"/>
          <a:ext cx="185569" cy="1601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D1501-0D5D-4867-84D1-8DBAD1D5C30A}">
      <dsp:nvSpPr>
        <dsp:cNvPr id="0" name=""/>
        <dsp:cNvSpPr/>
      </dsp:nvSpPr>
      <dsp:spPr>
        <a:xfrm>
          <a:off x="2737996" y="1895555"/>
          <a:ext cx="1590838" cy="1366012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80000"/>
            <a:hueOff val="53547"/>
            <a:satOff val="-2152"/>
            <a:lumOff val="4605"/>
            <a:alphaOff val="0"/>
          </a:schemeClr>
        </a:solidFill>
        <a:ln w="12700" cap="flat" cmpd="sng" algn="ctr">
          <a:solidFill>
            <a:schemeClr val="accent6">
              <a:shade val="80000"/>
              <a:hueOff val="53547"/>
              <a:satOff val="-2152"/>
              <a:lumOff val="46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Policy</a:t>
          </a:r>
        </a:p>
      </dsp:txBody>
      <dsp:txXfrm>
        <a:off x="2984400" y="2107136"/>
        <a:ext cx="1098030" cy="942850"/>
      </dsp:txXfrm>
    </dsp:sp>
    <dsp:sp modelId="{37A04004-CEFA-4CD6-AC8F-7072207BD753}">
      <dsp:nvSpPr>
        <dsp:cNvPr id="0" name=""/>
        <dsp:cNvSpPr/>
      </dsp:nvSpPr>
      <dsp:spPr>
        <a:xfrm>
          <a:off x="3832857" y="3077236"/>
          <a:ext cx="185569" cy="1601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85C77-B876-423C-80E5-179E520EBECB}">
      <dsp:nvSpPr>
        <dsp:cNvPr id="0" name=""/>
        <dsp:cNvSpPr/>
      </dsp:nvSpPr>
      <dsp:spPr>
        <a:xfrm>
          <a:off x="4106151" y="2651934"/>
          <a:ext cx="1590838" cy="136601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47000" r="-47000"/>
          </a:stretch>
        </a:blipFill>
        <a:ln w="12700" cap="flat" cmpd="sng" algn="ctr">
          <a:solidFill>
            <a:schemeClr val="accent6">
              <a:shade val="80000"/>
              <a:hueOff val="53547"/>
              <a:satOff val="-2152"/>
              <a:lumOff val="46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99E02-FE87-4B02-BEA3-708DA923E92B}">
      <dsp:nvSpPr>
        <dsp:cNvPr id="0" name=""/>
        <dsp:cNvSpPr/>
      </dsp:nvSpPr>
      <dsp:spPr>
        <a:xfrm>
          <a:off x="4144952" y="3260023"/>
          <a:ext cx="185569" cy="1601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AB8CB-EB01-400A-950D-7C880F0DE6C7}">
      <dsp:nvSpPr>
        <dsp:cNvPr id="0" name=""/>
        <dsp:cNvSpPr/>
      </dsp:nvSpPr>
      <dsp:spPr>
        <a:xfrm>
          <a:off x="1368998" y="1144840"/>
          <a:ext cx="1590838" cy="1366012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80000"/>
            <a:hueOff val="107093"/>
            <a:satOff val="-4303"/>
            <a:lumOff val="9209"/>
            <a:alphaOff val="0"/>
          </a:schemeClr>
        </a:solidFill>
        <a:ln w="12700" cap="flat" cmpd="sng" algn="ctr">
          <a:solidFill>
            <a:schemeClr val="accent6">
              <a:shade val="80000"/>
              <a:hueOff val="107093"/>
              <a:satOff val="-4303"/>
              <a:lumOff val="92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Infrastructure</a:t>
          </a:r>
        </a:p>
      </dsp:txBody>
      <dsp:txXfrm>
        <a:off x="1615402" y="1356421"/>
        <a:ext cx="1098030" cy="942850"/>
      </dsp:txXfrm>
    </dsp:sp>
    <dsp:sp modelId="{81585C59-D6C5-457D-B670-B745B7A5BB9E}">
      <dsp:nvSpPr>
        <dsp:cNvPr id="0" name=""/>
        <dsp:cNvSpPr/>
      </dsp:nvSpPr>
      <dsp:spPr>
        <a:xfrm>
          <a:off x="2452050" y="1163376"/>
          <a:ext cx="185569" cy="1601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192F9-A582-446B-875F-E69D30438F01}">
      <dsp:nvSpPr>
        <dsp:cNvPr id="0" name=""/>
        <dsp:cNvSpPr/>
      </dsp:nvSpPr>
      <dsp:spPr>
        <a:xfrm>
          <a:off x="2737996" y="385372"/>
          <a:ext cx="1590838" cy="136601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accent6">
              <a:shade val="80000"/>
              <a:hueOff val="107093"/>
              <a:satOff val="-4303"/>
              <a:lumOff val="92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8DE66-3709-44A9-877B-A18B679253A9}">
      <dsp:nvSpPr>
        <dsp:cNvPr id="0" name=""/>
        <dsp:cNvSpPr/>
      </dsp:nvSpPr>
      <dsp:spPr>
        <a:xfrm>
          <a:off x="2782701" y="990372"/>
          <a:ext cx="185569" cy="1601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D201F-6A71-4AE8-BA75-1A026E1378DD}">
      <dsp:nvSpPr>
        <dsp:cNvPr id="0" name=""/>
        <dsp:cNvSpPr/>
      </dsp:nvSpPr>
      <dsp:spPr>
        <a:xfrm>
          <a:off x="4106151" y="1141751"/>
          <a:ext cx="1590838" cy="1366012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80000"/>
            <a:hueOff val="160640"/>
            <a:satOff val="-6455"/>
            <a:lumOff val="13814"/>
            <a:alphaOff val="0"/>
          </a:schemeClr>
        </a:solidFill>
        <a:ln w="12700" cap="flat" cmpd="sng" algn="ctr">
          <a:solidFill>
            <a:schemeClr val="accent6">
              <a:shade val="80000"/>
              <a:hueOff val="160640"/>
              <a:satOff val="-6455"/>
              <a:lumOff val="138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Entrepreneurship</a:t>
          </a:r>
        </a:p>
      </dsp:txBody>
      <dsp:txXfrm>
        <a:off x="4352555" y="1353332"/>
        <a:ext cx="1098030" cy="942850"/>
      </dsp:txXfrm>
    </dsp:sp>
    <dsp:sp modelId="{BE9253B8-2EDB-4AAC-8117-DB40411DBECD}">
      <dsp:nvSpPr>
        <dsp:cNvPr id="0" name=""/>
        <dsp:cNvSpPr/>
      </dsp:nvSpPr>
      <dsp:spPr>
        <a:xfrm>
          <a:off x="5482740" y="1747266"/>
          <a:ext cx="185569" cy="1601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1E4B2A-FBEC-40E1-8CD0-D8BBD56F7DA9}">
      <dsp:nvSpPr>
        <dsp:cNvPr id="0" name=""/>
        <dsp:cNvSpPr/>
      </dsp:nvSpPr>
      <dsp:spPr>
        <a:xfrm>
          <a:off x="5475149" y="1909972"/>
          <a:ext cx="1590838" cy="136601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accent6">
              <a:shade val="80000"/>
              <a:hueOff val="160640"/>
              <a:satOff val="-6455"/>
              <a:lumOff val="138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50ED37-EAC2-4808-BC46-B463E61A395B}">
      <dsp:nvSpPr>
        <dsp:cNvPr id="0" name=""/>
        <dsp:cNvSpPr/>
      </dsp:nvSpPr>
      <dsp:spPr>
        <a:xfrm>
          <a:off x="5785556" y="1934172"/>
          <a:ext cx="185569" cy="1601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FC2345-82F0-472C-8442-16EF07C27881}">
      <dsp:nvSpPr>
        <dsp:cNvPr id="0" name=""/>
        <dsp:cNvSpPr/>
      </dsp:nvSpPr>
      <dsp:spPr>
        <a:xfrm>
          <a:off x="5475149" y="399789"/>
          <a:ext cx="1590838" cy="1366012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80000"/>
            <a:hueOff val="214187"/>
            <a:satOff val="-8606"/>
            <a:lumOff val="18419"/>
            <a:alphaOff val="0"/>
          </a:schemeClr>
        </a:solidFill>
        <a:ln w="12700" cap="flat" cmpd="sng" algn="ctr">
          <a:solidFill>
            <a:schemeClr val="accent6">
              <a:shade val="80000"/>
              <a:hueOff val="214187"/>
              <a:satOff val="-8606"/>
              <a:lumOff val="184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Public-Private Partnership</a:t>
          </a:r>
        </a:p>
      </dsp:txBody>
      <dsp:txXfrm>
        <a:off x="5721553" y="611370"/>
        <a:ext cx="1098030" cy="942850"/>
      </dsp:txXfrm>
    </dsp:sp>
    <dsp:sp modelId="{F44F405C-F2DD-4C2A-B795-14FB8F230172}">
      <dsp:nvSpPr>
        <dsp:cNvPr id="0" name=""/>
        <dsp:cNvSpPr/>
      </dsp:nvSpPr>
      <dsp:spPr>
        <a:xfrm>
          <a:off x="6851739" y="1011998"/>
          <a:ext cx="185569" cy="1601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52B3A2-29FF-4EBA-BB00-B922231277A5}">
      <dsp:nvSpPr>
        <dsp:cNvPr id="0" name=""/>
        <dsp:cNvSpPr/>
      </dsp:nvSpPr>
      <dsp:spPr>
        <a:xfrm>
          <a:off x="6844147" y="1111262"/>
          <a:ext cx="1590838" cy="136601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6">
              <a:shade val="80000"/>
              <a:hueOff val="214187"/>
              <a:satOff val="-8606"/>
              <a:lumOff val="184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8E3B1-7E45-4E1E-A6EA-8CB4C0E2138B}">
      <dsp:nvSpPr>
        <dsp:cNvPr id="0" name=""/>
        <dsp:cNvSpPr/>
      </dsp:nvSpPr>
      <dsp:spPr>
        <a:xfrm>
          <a:off x="7161303" y="1192210"/>
          <a:ext cx="185569" cy="1601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2E9D6-C309-4476-809C-116D55DB3EDC}">
      <dsp:nvSpPr>
        <dsp:cNvPr id="0" name=""/>
        <dsp:cNvSpPr/>
      </dsp:nvSpPr>
      <dsp:spPr>
        <a:xfrm>
          <a:off x="6844147" y="2669440"/>
          <a:ext cx="1590838" cy="1366012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80000"/>
            <a:hueOff val="267733"/>
            <a:satOff val="-10758"/>
            <a:lumOff val="23023"/>
            <a:alphaOff val="0"/>
          </a:schemeClr>
        </a:solidFill>
        <a:ln w="12700" cap="flat" cmpd="sng" algn="ctr">
          <a:solidFill>
            <a:schemeClr val="accent6">
              <a:shade val="80000"/>
              <a:hueOff val="267733"/>
              <a:satOff val="-10758"/>
              <a:lumOff val="230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Finance</a:t>
          </a:r>
        </a:p>
      </dsp:txBody>
      <dsp:txXfrm>
        <a:off x="7090551" y="2881021"/>
        <a:ext cx="1098030" cy="942850"/>
      </dsp:txXfrm>
    </dsp:sp>
    <dsp:sp modelId="{3CBEA3A7-AB27-4B03-807E-7F1EC8C3BFF9}">
      <dsp:nvSpPr>
        <dsp:cNvPr id="0" name=""/>
        <dsp:cNvSpPr/>
      </dsp:nvSpPr>
      <dsp:spPr>
        <a:xfrm>
          <a:off x="7159616" y="3866053"/>
          <a:ext cx="185569" cy="1601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91CC3-3A3A-4230-A618-4B8A9D179B77}">
      <dsp:nvSpPr>
        <dsp:cNvPr id="0" name=""/>
        <dsp:cNvSpPr/>
      </dsp:nvSpPr>
      <dsp:spPr>
        <a:xfrm>
          <a:off x="5475149" y="3417580"/>
          <a:ext cx="1590838" cy="136601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accent6">
              <a:shade val="80000"/>
              <a:hueOff val="267733"/>
              <a:satOff val="-10758"/>
              <a:lumOff val="230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AEA8ED-0391-43FD-9902-FD2570646FAB}">
      <dsp:nvSpPr>
        <dsp:cNvPr id="0" name=""/>
        <dsp:cNvSpPr/>
      </dsp:nvSpPr>
      <dsp:spPr>
        <a:xfrm>
          <a:off x="6864391" y="4016916"/>
          <a:ext cx="185569" cy="1601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1EDB2B-6253-4748-B749-95B5C10ADBA3}">
      <dsp:nvSpPr>
        <dsp:cNvPr id="0" name=""/>
        <dsp:cNvSpPr/>
      </dsp:nvSpPr>
      <dsp:spPr>
        <a:xfrm>
          <a:off x="2736309" y="3408827"/>
          <a:ext cx="1590838" cy="1366012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accent6">
              <a:shade val="80000"/>
              <a:hueOff val="321280"/>
              <a:satOff val="-12909"/>
              <a:lumOff val="27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Technology</a:t>
          </a:r>
        </a:p>
      </dsp:txBody>
      <dsp:txXfrm>
        <a:off x="2982713" y="3620408"/>
        <a:ext cx="1098030" cy="942850"/>
      </dsp:txXfrm>
    </dsp:sp>
    <dsp:sp modelId="{F4F87658-58B4-4B00-96C5-77C8543D52F6}">
      <dsp:nvSpPr>
        <dsp:cNvPr id="0" name=""/>
        <dsp:cNvSpPr/>
      </dsp:nvSpPr>
      <dsp:spPr>
        <a:xfrm>
          <a:off x="2781858" y="4014342"/>
          <a:ext cx="185569" cy="1601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39B31F-EA5D-458D-B566-D34B791E4967}">
      <dsp:nvSpPr>
        <dsp:cNvPr id="0" name=""/>
        <dsp:cNvSpPr/>
      </dsp:nvSpPr>
      <dsp:spPr>
        <a:xfrm>
          <a:off x="1368154" y="4168295"/>
          <a:ext cx="1590838" cy="136601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l="-48000" r="-48000"/>
          </a:stretch>
        </a:blipFill>
        <a:ln w="12700" cap="flat" cmpd="sng" algn="ctr">
          <a:solidFill>
            <a:schemeClr val="accent6">
              <a:shade val="80000"/>
              <a:hueOff val="321280"/>
              <a:satOff val="-12909"/>
              <a:lumOff val="27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E0BF1C-9A05-4322-A6C8-59FDA1B138D7}">
      <dsp:nvSpPr>
        <dsp:cNvPr id="0" name=""/>
        <dsp:cNvSpPr/>
      </dsp:nvSpPr>
      <dsp:spPr>
        <a:xfrm>
          <a:off x="2450363" y="4187346"/>
          <a:ext cx="185569" cy="1601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02BB2-830E-0B46-BA07-F1ECEE1F9F94}">
      <dsp:nvSpPr>
        <dsp:cNvPr id="0" name=""/>
        <dsp:cNvSpPr/>
      </dsp:nvSpPr>
      <dsp:spPr>
        <a:xfrm>
          <a:off x="-7359618" y="-1124804"/>
          <a:ext cx="8757772" cy="8757772"/>
        </a:xfrm>
        <a:prstGeom prst="blockArc">
          <a:avLst>
            <a:gd name="adj1" fmla="val 18900000"/>
            <a:gd name="adj2" fmla="val 2700000"/>
            <a:gd name="adj3" fmla="val 24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03CBD3-C096-5849-973D-40BA284D0355}">
      <dsp:nvSpPr>
        <dsp:cNvPr id="0" name=""/>
        <dsp:cNvSpPr/>
      </dsp:nvSpPr>
      <dsp:spPr>
        <a:xfrm>
          <a:off x="731445" y="500347"/>
          <a:ext cx="8603577" cy="10012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471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/>
            <a:t>NSF – CURES Connections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Interactive workshop to establish new multi-disciplinary multi-stakeholder research network to deliver actionable research-based on cost-effective solutions  for urban communities of many sizes</a:t>
          </a:r>
        </a:p>
      </dsp:txBody>
      <dsp:txXfrm>
        <a:off x="731445" y="500347"/>
        <a:ext cx="8603577" cy="1001215"/>
      </dsp:txXfrm>
    </dsp:sp>
    <dsp:sp modelId="{106ECFA2-F689-A448-9228-C3E5AA52E238}">
      <dsp:nvSpPr>
        <dsp:cNvPr id="0" name=""/>
        <dsp:cNvSpPr/>
      </dsp:nvSpPr>
      <dsp:spPr>
        <a:xfrm>
          <a:off x="105685" y="375195"/>
          <a:ext cx="1251519" cy="12515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6D7C3-D9ED-5042-B777-E799E42BF1A3}">
      <dsp:nvSpPr>
        <dsp:cNvPr id="0" name=""/>
        <dsp:cNvSpPr/>
      </dsp:nvSpPr>
      <dsp:spPr>
        <a:xfrm>
          <a:off x="1841478" y="2002431"/>
          <a:ext cx="6957531" cy="10012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471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/>
            <a:t>FACT-B Chicago – French American Climate Talks – Biodiversity </a:t>
          </a:r>
          <a:r>
            <a:rPr lang="en-US" sz="1500" kern="1200" dirty="0"/>
            <a:t>Panel of French and American experts discuss the challenges facing biodiversity and the changes to ensure the continuity of our ecosystems.</a:t>
          </a:r>
        </a:p>
      </dsp:txBody>
      <dsp:txXfrm>
        <a:off x="1841478" y="2002431"/>
        <a:ext cx="6957531" cy="1001215"/>
      </dsp:txXfrm>
    </dsp:sp>
    <dsp:sp modelId="{4A109CD0-C454-B04B-8527-B8C9BBB64DA6}">
      <dsp:nvSpPr>
        <dsp:cNvPr id="0" name=""/>
        <dsp:cNvSpPr/>
      </dsp:nvSpPr>
      <dsp:spPr>
        <a:xfrm>
          <a:off x="679705" y="1877279"/>
          <a:ext cx="1251519" cy="12515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C8E6D5-B846-8449-ACF0-58F25CD178A3}">
      <dsp:nvSpPr>
        <dsp:cNvPr id="0" name=""/>
        <dsp:cNvSpPr/>
      </dsp:nvSpPr>
      <dsp:spPr>
        <a:xfrm>
          <a:off x="1856413" y="3504516"/>
          <a:ext cx="6927661" cy="10012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4715" tIns="45720" rIns="45720" bIns="45720" numCol="1" spcCol="1270" anchor="ctr" anchorCtr="0">
          <a:noAutofit/>
        </a:bodyPr>
        <a:lstStyle/>
        <a:p>
          <a:pPr marL="11113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US" sz="1800" b="1" i="1" kern="1200" dirty="0"/>
            <a:t>iSEE - CyberGIS for Urban Sustainability </a:t>
          </a:r>
        </a:p>
        <a:p>
          <a:pPr marL="11113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GB" sz="1500" kern="1200" dirty="0"/>
            <a:t>Develop innovative framework to diagnose &amp; tackle complex urban challenges,  integrating analysis, measurement, and modelling with novel cyberGIS</a:t>
          </a:r>
          <a:endParaRPr lang="en-US" sz="1500" kern="1200" dirty="0"/>
        </a:p>
      </dsp:txBody>
      <dsp:txXfrm>
        <a:off x="1856413" y="3504516"/>
        <a:ext cx="6927661" cy="1001215"/>
      </dsp:txXfrm>
    </dsp:sp>
    <dsp:sp modelId="{741BE856-7156-F648-B048-670451D0E1AC}">
      <dsp:nvSpPr>
        <dsp:cNvPr id="0" name=""/>
        <dsp:cNvSpPr/>
      </dsp:nvSpPr>
      <dsp:spPr>
        <a:xfrm>
          <a:off x="679705" y="3379364"/>
          <a:ext cx="1251519" cy="12515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52588-07AB-284D-A106-7F57DB418AE0}">
      <dsp:nvSpPr>
        <dsp:cNvPr id="0" name=""/>
        <dsp:cNvSpPr/>
      </dsp:nvSpPr>
      <dsp:spPr>
        <a:xfrm>
          <a:off x="731445" y="5006600"/>
          <a:ext cx="8603577" cy="10012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4715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1" kern="1200" dirty="0"/>
            <a:t>DPI – Activating CURES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Deliver operating infrastructure, curate analytical capacity, initiate a pilot project, cultivate relationships, identify funding paths</a:t>
          </a:r>
        </a:p>
      </dsp:txBody>
      <dsp:txXfrm>
        <a:off x="731445" y="5006600"/>
        <a:ext cx="8603577" cy="1001215"/>
      </dsp:txXfrm>
    </dsp:sp>
    <dsp:sp modelId="{5D4FA73B-41B1-394C-BD41-27345A1253B0}">
      <dsp:nvSpPr>
        <dsp:cNvPr id="0" name=""/>
        <dsp:cNvSpPr/>
      </dsp:nvSpPr>
      <dsp:spPr>
        <a:xfrm>
          <a:off x="105685" y="4881448"/>
          <a:ext cx="1251519" cy="12515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B3808-12B6-423C-8020-A4BF609F1EFB}" type="datetimeFigureOut">
              <a:rPr lang="en-US" smtClean="0"/>
              <a:t>6/25/19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4897E-06DD-412F-B93D-1FD3C0BAEC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479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4897E-06DD-412F-B93D-1FD3C0BAEC0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24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4897E-06DD-412F-B93D-1FD3C0BAE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082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4897E-06DD-412F-B93D-1FD3C0BAE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417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4897E-06DD-412F-B93D-1FD3C0BAEC0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674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4897E-06DD-412F-B93D-1FD3C0BAEC0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02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4897E-06DD-412F-B93D-1FD3C0BAEC0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60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4897E-06DD-412F-B93D-1FD3C0BAEC0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800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7C32-1DA6-4E29-9A2A-637BDE8BF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8A6705-B757-43C2-9787-1B325753F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A3256-2868-41C3-9D5A-B41F860FB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1FB0-A730-41DA-9630-90FF318D2855}" type="datetimeFigureOut">
              <a:rPr lang="en-US" smtClean="0"/>
              <a:t>6/25/19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63A48-8732-4ADC-A192-52B4C4F54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C6FE1-8C22-4A73-B965-DD675DD13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CA2-9CDF-4014-B530-B6A5D7D888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75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7025-D323-43D0-B445-8C7B8EC4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685F71-A65C-4F5F-881A-DDA979BA2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009A1-5F5C-4FEF-889E-3423DCEA8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1FB0-A730-41DA-9630-90FF318D2855}" type="datetimeFigureOut">
              <a:rPr lang="en-US" smtClean="0"/>
              <a:t>6/25/19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1548A-48C0-4DAD-811B-2EFC9E4F4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3964B-A94B-4EDF-99BA-CEB7F254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CA2-9CDF-4014-B530-B6A5D7D888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34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D05A23-088E-42A8-BC37-99FB30DCD9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358895-F962-4D81-9F93-A0F568CCE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04BAD-29F2-4916-A210-5C6D91D6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1FB0-A730-41DA-9630-90FF318D2855}" type="datetimeFigureOut">
              <a:rPr lang="en-US" smtClean="0"/>
              <a:t>6/25/19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0AACD-A398-4B83-BF59-1A40D135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AB74D-BD39-41D0-A3DB-71F9E302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CA2-9CDF-4014-B530-B6A5D7D888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6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87BED-62CB-4C78-BBF0-7C846B9AB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1289A-8EBB-4C77-B3D4-E619C8381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77323-F908-4DF9-9E96-31E5785ED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1FB0-A730-41DA-9630-90FF318D2855}" type="datetimeFigureOut">
              <a:rPr lang="en-US" smtClean="0"/>
              <a:t>6/25/19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9F9A0-90BC-4B3B-818C-522BDB4EA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4E309-C814-4CB9-85A7-52FECB3FA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CA2-9CDF-4014-B530-B6A5D7D888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2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73F60-FFC2-423B-A1A6-286315BB0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F3EA5-35DE-4BD1-98CB-C3AD8D67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855B6-11CB-4F75-985A-AADDE4351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1FB0-A730-41DA-9630-90FF318D2855}" type="datetimeFigureOut">
              <a:rPr lang="en-US" smtClean="0"/>
              <a:t>6/25/19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1079A-937C-42F7-9917-DAC5923E5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6C68D-AD2A-478B-B9F8-7C67F1A3B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CA2-9CDF-4014-B530-B6A5D7D888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02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6D96F-ECE1-4CE0-BF06-784D654D7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AE689-5251-4737-A40F-0055AF3845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7BCF3-CE04-475A-95EA-548A1742A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E7009-45BF-4AB2-84C7-CF7A2F3AE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1FB0-A730-41DA-9630-90FF318D2855}" type="datetimeFigureOut">
              <a:rPr lang="en-US" smtClean="0"/>
              <a:t>6/25/19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0D8A29-D025-47AF-8EA1-5555E371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17AFF-D0CC-454A-A2E6-AD87C877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CA2-9CDF-4014-B530-B6A5D7D888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93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72A64-27BB-4A7A-A08A-5C96CE243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5DF2C-4365-48BA-8A6C-301E6FE10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DDEEC-BD17-4131-B8C7-C2683C00D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F03987-51FF-4713-8EA3-F8431B13B8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7BD4D8-1D99-4BA6-836C-607F7E13DB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89D573-3F43-4FBE-BA84-C974D672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1FB0-A730-41DA-9630-90FF318D2855}" type="datetimeFigureOut">
              <a:rPr lang="en-US" smtClean="0"/>
              <a:t>6/25/19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D9A3E9-2D87-48B5-B553-214D80D09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727D65-9F57-4613-8126-FE3A818A2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CA2-9CDF-4014-B530-B6A5D7D888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03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0D14D-9537-48F5-A7A4-11A9ACF0F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A3E037-E2DC-4977-A7AD-D571E99AE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1FB0-A730-41DA-9630-90FF318D2855}" type="datetimeFigureOut">
              <a:rPr lang="en-US" smtClean="0"/>
              <a:t>6/25/19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2EF51D-42DD-42D4-ABA8-BD846FB66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E5B33F-869A-4627-A21E-83195A6C1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CA2-9CDF-4014-B530-B6A5D7D888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67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B94C57-2C29-4ECB-9091-FF77422AF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1FB0-A730-41DA-9630-90FF318D2855}" type="datetimeFigureOut">
              <a:rPr lang="en-US" smtClean="0"/>
              <a:t>6/25/19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DE1FD7-948F-45F2-8B53-F9EA41AB8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E94B1-B743-4E5F-978B-C6C4B5A5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CA2-9CDF-4014-B530-B6A5D7D888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78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4C64B-DEA0-48C9-B86E-40165C088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7E909-203B-4911-8F0E-C53802367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A09612-02AA-49F4-BE55-8F9F80B62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69CCD-0A05-48F7-8D9F-31326B24C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1FB0-A730-41DA-9630-90FF318D2855}" type="datetimeFigureOut">
              <a:rPr lang="en-US" smtClean="0"/>
              <a:t>6/25/19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58D3C-1AE5-463D-81B4-37DD2E2B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9301E-F815-472C-A18E-F3DB80699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CA2-9CDF-4014-B530-B6A5D7D888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28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38E9-3E2E-4C00-93D3-9A5C1A6B4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83C36D-1686-4BFB-B325-1BBC9C61FE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B7BDE5-A06E-4707-95E2-1719AEC01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EF2822-3077-445A-9CE5-6478A0D63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1FB0-A730-41DA-9630-90FF318D2855}" type="datetimeFigureOut">
              <a:rPr lang="en-US" smtClean="0"/>
              <a:t>6/25/19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113A5-0F79-473D-84B3-DA068BD2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7C548-7940-41A3-BCED-E7AFE54F6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2CA2-9CDF-4014-B530-B6A5D7D888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7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402992-A548-4A6E-BB94-89167D078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E6CCD-AD39-497A-8895-22E439EBD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D0727-0603-4979-A1AE-D74CA09D9E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71FB0-A730-41DA-9630-90FF318D2855}" type="datetimeFigureOut">
              <a:rPr lang="en-US" smtClean="0"/>
              <a:t>6/25/19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6C017-1C32-4664-8355-C489A87AC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B2EA8-BFB4-462D-9E89-FF52BE772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22CA2-9CDF-4014-B530-B6A5D7D888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1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28.gif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openxmlformats.org/officeDocument/2006/relationships/image" Target="../media/image39.png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12" Type="http://schemas.openxmlformats.org/officeDocument/2006/relationships/image" Target="../media/image38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2.sv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37.png"/><Relationship Id="rId5" Type="http://schemas.openxmlformats.org/officeDocument/2006/relationships/diagramLayout" Target="../diagrams/layout5.xml"/><Relationship Id="rId15" Type="http://schemas.openxmlformats.org/officeDocument/2006/relationships/image" Target="../media/image41.png"/><Relationship Id="rId10" Type="http://schemas.openxmlformats.org/officeDocument/2006/relationships/image" Target="../media/image36.svg"/><Relationship Id="rId4" Type="http://schemas.openxmlformats.org/officeDocument/2006/relationships/diagramData" Target="../diagrams/data5.xml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49402-7C9B-40BC-926F-A61B2789B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8465" y="3298722"/>
            <a:ext cx="8495070" cy="1784402"/>
          </a:xfrm>
        </p:spPr>
        <p:txBody>
          <a:bodyPr anchor="b">
            <a:no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+mn-lt"/>
              </a:rPr>
              <a:t>Center for Urban Resilience and Environmental Sustainability </a:t>
            </a:r>
            <a:br>
              <a:rPr lang="en-US" sz="4400" b="1" dirty="0">
                <a:solidFill>
                  <a:srgbClr val="FFFFFF"/>
                </a:solidFill>
                <a:latin typeface="+mn-lt"/>
              </a:rPr>
            </a:br>
            <a:r>
              <a:rPr lang="en-US" sz="4400" b="1" dirty="0">
                <a:solidFill>
                  <a:srgbClr val="FFFFFF"/>
                </a:solidFill>
                <a:latin typeface="+mn-lt"/>
              </a:rPr>
              <a:t>(CURES)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38B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EC40FE-114B-4BDF-86C5-D4E54BB96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83" t="14247" r="13227" b="15708"/>
          <a:stretch/>
        </p:blipFill>
        <p:spPr>
          <a:xfrm>
            <a:off x="5382331" y="1371601"/>
            <a:ext cx="1427340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24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38B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A21295-162B-4332-B8A6-A718B92EB8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83" t="14247" r="13227" b="15708"/>
          <a:stretch/>
        </p:blipFill>
        <p:spPr>
          <a:xfrm>
            <a:off x="9291533" y="2857501"/>
            <a:ext cx="1387905" cy="114299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0041527-51E2-40D2-87E3-4305D2E984F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843505" cy="951722"/>
          </a:xfrm>
          <a:prstGeom prst="rect">
            <a:avLst/>
          </a:prstGeom>
          <a:solidFill>
            <a:srgbClr val="2E5595"/>
          </a:solidFill>
          <a:ln>
            <a:solidFill>
              <a:srgbClr val="2E559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Strong Alignment with MMC Issues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C3F10F-F42C-5840-96BA-F950F5AC85B7}"/>
              </a:ext>
            </a:extLst>
          </p:cNvPr>
          <p:cNvSpPr txBox="1"/>
          <p:nvPr/>
        </p:nvSpPr>
        <p:spPr>
          <a:xfrm>
            <a:off x="5553584" y="2172826"/>
            <a:ext cx="3395353" cy="400110"/>
          </a:xfrm>
          <a:prstGeom prst="rect">
            <a:avLst/>
          </a:prstGeom>
          <a:noFill/>
          <a:ln>
            <a:solidFill>
              <a:srgbClr val="2E5595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Energy Management &amp; Access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D2C6BC-A46B-6B45-9FA0-4241DE371B5F}"/>
              </a:ext>
            </a:extLst>
          </p:cNvPr>
          <p:cNvSpPr txBox="1"/>
          <p:nvPr/>
        </p:nvSpPr>
        <p:spPr>
          <a:xfrm>
            <a:off x="5553584" y="2844631"/>
            <a:ext cx="2948628" cy="400110"/>
          </a:xfrm>
          <a:prstGeom prst="rect">
            <a:avLst/>
          </a:prstGeom>
          <a:noFill/>
          <a:ln>
            <a:solidFill>
              <a:srgbClr val="2E5595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Transportation &amp; Mobility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31577F-CB6C-9049-A50B-57BD875CD8C6}"/>
              </a:ext>
            </a:extLst>
          </p:cNvPr>
          <p:cNvSpPr txBox="1"/>
          <p:nvPr/>
        </p:nvSpPr>
        <p:spPr>
          <a:xfrm>
            <a:off x="5558941" y="3439846"/>
            <a:ext cx="2220031" cy="400110"/>
          </a:xfrm>
          <a:prstGeom prst="rect">
            <a:avLst/>
          </a:prstGeom>
          <a:noFill/>
          <a:ln>
            <a:solidFill>
              <a:srgbClr val="2E5595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Water &amp; Sanitation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A5A528-A7BC-D64F-B9E6-A12BFF88651D}"/>
              </a:ext>
            </a:extLst>
          </p:cNvPr>
          <p:cNvSpPr txBox="1"/>
          <p:nvPr/>
        </p:nvSpPr>
        <p:spPr>
          <a:xfrm>
            <a:off x="5553584" y="4035122"/>
            <a:ext cx="2133982" cy="400110"/>
          </a:xfrm>
          <a:prstGeom prst="rect">
            <a:avLst/>
          </a:prstGeom>
          <a:noFill/>
          <a:ln>
            <a:solidFill>
              <a:srgbClr val="2E5595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Waste &amp; Recycling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76B12B-EC99-F748-9FFA-55872493159A}"/>
              </a:ext>
            </a:extLst>
          </p:cNvPr>
          <p:cNvSpPr txBox="1"/>
          <p:nvPr/>
        </p:nvSpPr>
        <p:spPr>
          <a:xfrm>
            <a:off x="5557821" y="4683902"/>
            <a:ext cx="2985113" cy="400110"/>
          </a:xfrm>
          <a:prstGeom prst="rect">
            <a:avLst/>
          </a:prstGeom>
          <a:noFill/>
          <a:ln>
            <a:solidFill>
              <a:srgbClr val="2E5595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Housing &amp; Neighborhoods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3BBDD3-92C4-3C4A-AED0-CF06BA6518CD}"/>
              </a:ext>
            </a:extLst>
          </p:cNvPr>
          <p:cNvSpPr txBox="1"/>
          <p:nvPr/>
        </p:nvSpPr>
        <p:spPr>
          <a:xfrm>
            <a:off x="5559298" y="5279178"/>
            <a:ext cx="2707729" cy="400110"/>
          </a:xfrm>
          <a:prstGeom prst="rect">
            <a:avLst/>
          </a:prstGeom>
          <a:noFill/>
          <a:ln>
            <a:solidFill>
              <a:srgbClr val="2E5595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Land &amp; Natural Systems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7A6FF1-0792-DD4B-9654-C9306D00C80B}"/>
              </a:ext>
            </a:extLst>
          </p:cNvPr>
          <p:cNvSpPr txBox="1"/>
          <p:nvPr/>
        </p:nvSpPr>
        <p:spPr>
          <a:xfrm>
            <a:off x="5553584" y="5841445"/>
            <a:ext cx="891591" cy="400110"/>
          </a:xfrm>
          <a:prstGeom prst="rect">
            <a:avLst/>
          </a:prstGeom>
          <a:noFill/>
          <a:ln>
            <a:solidFill>
              <a:srgbClr val="2E5595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Health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D7AE49-EC49-5142-96CD-364C3A3A5CC7}"/>
              </a:ext>
            </a:extLst>
          </p:cNvPr>
          <p:cNvSpPr txBox="1"/>
          <p:nvPr/>
        </p:nvSpPr>
        <p:spPr>
          <a:xfrm>
            <a:off x="6958013" y="54721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7333DD-15FF-B74B-B53D-A055006564BA}"/>
              </a:ext>
            </a:extLst>
          </p:cNvPr>
          <p:cNvGrpSpPr/>
          <p:nvPr/>
        </p:nvGrpSpPr>
        <p:grpSpPr>
          <a:xfrm>
            <a:off x="316396" y="1004878"/>
            <a:ext cx="8988557" cy="5670156"/>
            <a:chOff x="238654" y="1166699"/>
            <a:chExt cx="8988557" cy="567015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097D8A4-5BB7-E14B-B03E-596B43FB4BEA}"/>
                </a:ext>
              </a:extLst>
            </p:cNvPr>
            <p:cNvSpPr txBox="1"/>
            <p:nvPr/>
          </p:nvSpPr>
          <p:spPr>
            <a:xfrm>
              <a:off x="238654" y="1820097"/>
              <a:ext cx="4219150" cy="5016758"/>
            </a:xfrm>
            <a:prstGeom prst="rect">
              <a:avLst/>
            </a:prstGeom>
            <a:noFill/>
            <a:ln>
              <a:solidFill>
                <a:srgbClr val="2E5595"/>
              </a:solidFill>
            </a:ln>
          </p:spPr>
          <p:txBody>
            <a:bodyPr wrap="square" rtlCol="0">
              <a:spAutoFit/>
            </a:bodyPr>
            <a:lstStyle/>
            <a:p>
              <a:pPr marL="457200" indent="-457200">
                <a:spcAft>
                  <a:spcPts val="1200"/>
                </a:spcAft>
                <a:buAutoNum type="arabicPeriod"/>
              </a:pPr>
              <a:r>
                <a:rPr lang="en-US" sz="2000" dirty="0">
                  <a:solidFill>
                    <a:srgbClr val="295093"/>
                  </a:solidFill>
                </a:rPr>
                <a:t>Air Quality</a:t>
              </a:r>
            </a:p>
            <a:p>
              <a:pPr marL="457200" indent="-457200">
                <a:spcAft>
                  <a:spcPts val="1200"/>
                </a:spcAft>
                <a:buFontTx/>
                <a:buAutoNum type="arabicPeriod"/>
              </a:pPr>
              <a:r>
                <a:rPr lang="en-US" sz="2000" dirty="0">
                  <a:solidFill>
                    <a:srgbClr val="295093"/>
                  </a:solidFill>
                </a:rPr>
                <a:t>Alternative Fuel Solutions</a:t>
              </a:r>
            </a:p>
            <a:p>
              <a:pPr marL="457200" indent="-457200">
                <a:spcAft>
                  <a:spcPts val="1200"/>
                </a:spcAft>
                <a:buFontTx/>
                <a:buAutoNum type="arabicPeriod"/>
              </a:pPr>
              <a:r>
                <a:rPr lang="en-US" sz="2000" dirty="0">
                  <a:solidFill>
                    <a:srgbClr val="295093"/>
                  </a:solidFill>
                </a:rPr>
                <a:t>Green Infrastructure</a:t>
              </a:r>
            </a:p>
            <a:p>
              <a:pPr marL="457200" indent="-457200">
                <a:spcAft>
                  <a:spcPts val="1200"/>
                </a:spcAft>
                <a:buFontTx/>
                <a:buAutoNum type="arabicPeriod"/>
              </a:pPr>
              <a:r>
                <a:rPr lang="en-US" sz="2000" dirty="0">
                  <a:solidFill>
                    <a:srgbClr val="295093"/>
                  </a:solidFill>
                </a:rPr>
                <a:t>Clean Energy Strategies</a:t>
              </a:r>
            </a:p>
            <a:p>
              <a:pPr marL="457200" indent="-457200">
                <a:spcAft>
                  <a:spcPts val="1200"/>
                </a:spcAft>
                <a:buAutoNum type="arabicPeriod"/>
              </a:pPr>
              <a:r>
                <a:rPr lang="en-US" sz="2000" dirty="0">
                  <a:solidFill>
                    <a:srgbClr val="295093"/>
                  </a:solidFill>
                </a:rPr>
                <a:t>Water Supply</a:t>
              </a:r>
            </a:p>
            <a:p>
              <a:pPr marL="457200" indent="-457200">
                <a:spcAft>
                  <a:spcPts val="1200"/>
                </a:spcAft>
                <a:buFontTx/>
                <a:buAutoNum type="arabicPeriod"/>
              </a:pPr>
              <a:r>
                <a:rPr lang="en-US" sz="2000" dirty="0">
                  <a:solidFill>
                    <a:srgbClr val="295093"/>
                  </a:solidFill>
                </a:rPr>
                <a:t>Engaging Community in Sustainability</a:t>
              </a:r>
            </a:p>
            <a:p>
              <a:pPr marL="457200" indent="-457200">
                <a:spcAft>
                  <a:spcPts val="1200"/>
                </a:spcAft>
                <a:buFontTx/>
                <a:buAutoNum type="arabicPeriod"/>
              </a:pPr>
              <a:r>
                <a:rPr lang="en-US" sz="2000" dirty="0">
                  <a:solidFill>
                    <a:srgbClr val="295093"/>
                  </a:solidFill>
                </a:rPr>
                <a:t>Home Owners Associations &amp; Coops</a:t>
              </a:r>
            </a:p>
            <a:p>
              <a:pPr marL="457200" indent="-457200">
                <a:spcAft>
                  <a:spcPts val="1200"/>
                </a:spcAft>
                <a:buFontTx/>
                <a:buAutoNum type="arabicPeriod"/>
              </a:pPr>
              <a:r>
                <a:rPr lang="en-US" sz="2000" dirty="0">
                  <a:solidFill>
                    <a:srgbClr val="295093"/>
                  </a:solidFill>
                </a:rPr>
                <a:t>Climate Mitigation &amp; Resilience Planning</a:t>
              </a:r>
            </a:p>
            <a:p>
              <a:pPr marL="457200" indent="-457200">
                <a:spcAft>
                  <a:spcPts val="1200"/>
                </a:spcAft>
                <a:buAutoNum type="arabicPeriod"/>
              </a:pPr>
              <a:r>
                <a:rPr lang="en-US" sz="2000" dirty="0">
                  <a:solidFill>
                    <a:srgbClr val="295093"/>
                  </a:solidFill>
                </a:rPr>
                <a:t>GRC Tracking and Reporting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DB70658-A15B-CA4E-9E00-72679ABAC888}"/>
                </a:ext>
              </a:extLst>
            </p:cNvPr>
            <p:cNvSpPr txBox="1"/>
            <p:nvPr/>
          </p:nvSpPr>
          <p:spPr>
            <a:xfrm>
              <a:off x="433353" y="1216553"/>
              <a:ext cx="17283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b="1" u="sng" dirty="0">
                  <a:solidFill>
                    <a:srgbClr val="295093"/>
                  </a:solidFill>
                </a:rPr>
                <a:t>MMC Issues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B9563A3-28F8-D248-8358-780D0D141B73}"/>
                </a:ext>
              </a:extLst>
            </p:cNvPr>
            <p:cNvSpPr txBox="1"/>
            <p:nvPr/>
          </p:nvSpPr>
          <p:spPr>
            <a:xfrm>
              <a:off x="5553584" y="1166699"/>
              <a:ext cx="26016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/>
                <a:t>CURES Focal Points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B5BF1BA-5338-F84A-A824-8947217D8F51}"/>
                </a:ext>
              </a:extLst>
            </p:cNvPr>
            <p:cNvSpPr txBox="1"/>
            <p:nvPr/>
          </p:nvSpPr>
          <p:spPr>
            <a:xfrm>
              <a:off x="4943966" y="1820097"/>
              <a:ext cx="4283245" cy="5016758"/>
            </a:xfrm>
            <a:prstGeom prst="rect">
              <a:avLst/>
            </a:prstGeom>
            <a:noFill/>
            <a:ln>
              <a:solidFill>
                <a:srgbClr val="2E5595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6" name="Left-Right Arrow 55">
              <a:extLst>
                <a:ext uri="{FF2B5EF4-FFF2-40B4-BE49-F238E27FC236}">
                  <a16:creationId xmlns:a16="http://schemas.microsoft.com/office/drawing/2014/main" id="{35CF3A12-8472-EE40-B583-0105F070AF9F}"/>
                </a:ext>
              </a:extLst>
            </p:cNvPr>
            <p:cNvSpPr/>
            <p:nvPr/>
          </p:nvSpPr>
          <p:spPr>
            <a:xfrm>
              <a:off x="3817568" y="3029124"/>
              <a:ext cx="1501905" cy="116178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8237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0DC3C-7083-4877-A5E9-2F52AD819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8" y="1271588"/>
            <a:ext cx="7402838" cy="39493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CURES: The Right Expertise</a:t>
            </a:r>
          </a:p>
          <a:p>
            <a:pPr marL="0" indent="0">
              <a:buNone/>
            </a:pPr>
            <a:r>
              <a:rPr lang="en-US" dirty="0"/>
              <a:t>CURES has the expertise to help MMC municipalities address their sustainability needs.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38B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6E2F7433-EEE0-4755-B819-E59E91D672E7}"/>
              </a:ext>
            </a:extLst>
          </p:cNvPr>
          <p:cNvSpPr/>
          <p:nvPr/>
        </p:nvSpPr>
        <p:spPr>
          <a:xfrm>
            <a:off x="536662" y="2550855"/>
            <a:ext cx="447264" cy="465812"/>
          </a:xfrm>
          <a:prstGeom prst="diamond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357ED9E-2BE1-49A0-91AB-2DE9EF46BED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629192" cy="951722"/>
          </a:xfrm>
          <a:prstGeom prst="rect">
            <a:avLst/>
          </a:prstGeom>
          <a:solidFill>
            <a:srgbClr val="2E5595"/>
          </a:solidFill>
          <a:ln>
            <a:solidFill>
              <a:srgbClr val="2E5595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CURES: Collaboration to Meet MMC Needs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5D63A1-3F72-495C-B030-14A13E008A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83" t="14247" r="13227" b="15708"/>
          <a:stretch/>
        </p:blipFill>
        <p:spPr>
          <a:xfrm>
            <a:off x="9291533" y="2857501"/>
            <a:ext cx="1387905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46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49402-7C9B-40BC-926F-A61B2789B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8465" y="3029423"/>
            <a:ext cx="8495070" cy="3356911"/>
          </a:xfrm>
        </p:spPr>
        <p:txBody>
          <a:bodyPr anchor="b"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Website: http://leam.illinois.edu/CURES/</a:t>
            </a:r>
            <a:br>
              <a:rPr lang="en-US" sz="3800" dirty="0">
                <a:solidFill>
                  <a:srgbClr val="FFFFFF"/>
                </a:solidFill>
              </a:rPr>
            </a:br>
            <a:br>
              <a:rPr lang="en-US" sz="3800" dirty="0">
                <a:solidFill>
                  <a:srgbClr val="FFFFFF"/>
                </a:solidFill>
              </a:rPr>
            </a:br>
            <a:r>
              <a:rPr lang="en-US" sz="3800" dirty="0">
                <a:solidFill>
                  <a:srgbClr val="FFFFFF"/>
                </a:solidFill>
              </a:rPr>
              <a:t>Primary Contacts:</a:t>
            </a:r>
            <a:br>
              <a:rPr lang="en-US" sz="38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Don Wuebbles  wuebbles@illinois.edu</a:t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Amy Ando  amyando@illinois.edu</a:t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Elizabeth Kócs  ekocs@uic.edu</a:t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Anne-Marie Hanson  ahans4@uis.edu</a:t>
            </a:r>
            <a:br>
              <a:rPr lang="en-US" sz="2200" dirty="0">
                <a:solidFill>
                  <a:srgbClr val="FFFFFF"/>
                </a:solidFill>
              </a:rPr>
            </a:b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38B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EC40FE-114B-4BDF-86C5-D4E54BB96E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83" t="14247" r="13227" b="15708"/>
          <a:stretch/>
        </p:blipFill>
        <p:spPr>
          <a:xfrm>
            <a:off x="5382331" y="1371601"/>
            <a:ext cx="1427340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02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522" y="1563575"/>
            <a:ext cx="10515600" cy="2852737"/>
          </a:xfrm>
        </p:spPr>
        <p:txBody>
          <a:bodyPr/>
          <a:lstStyle/>
          <a:p>
            <a:r>
              <a:rPr lang="en-US" dirty="0"/>
              <a:t>FOCUS AREAS FOR </a:t>
            </a:r>
            <a:br>
              <a:rPr lang="en-US" dirty="0"/>
            </a:br>
            <a:r>
              <a:rPr lang="en-US" dirty="0"/>
              <a:t>PROJECT DEVELOPMENT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38B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6E2F7433-EEE0-4755-B819-E59E91D672E7}"/>
              </a:ext>
            </a:extLst>
          </p:cNvPr>
          <p:cNvSpPr/>
          <p:nvPr/>
        </p:nvSpPr>
        <p:spPr>
          <a:xfrm>
            <a:off x="435258" y="3721904"/>
            <a:ext cx="447264" cy="465812"/>
          </a:xfrm>
          <a:prstGeom prst="diamond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357ED9E-2BE1-49A0-91AB-2DE9EF46BED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629192" cy="951722"/>
          </a:xfrm>
          <a:prstGeom prst="rect">
            <a:avLst/>
          </a:prstGeom>
          <a:solidFill>
            <a:srgbClr val="2E5595"/>
          </a:solidFill>
          <a:ln>
            <a:solidFill>
              <a:srgbClr val="2E5595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CURES: Collaboration to Meet MMC Needs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5D63A1-3F72-495C-B030-14A13E008A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83" t="14247" r="13227" b="15708"/>
          <a:stretch/>
        </p:blipFill>
        <p:spPr>
          <a:xfrm>
            <a:off x="9291533" y="2811812"/>
            <a:ext cx="1387905" cy="114299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63838" y="4544329"/>
            <a:ext cx="10515600" cy="1500187"/>
          </a:xfrm>
        </p:spPr>
        <p:txBody>
          <a:bodyPr>
            <a:normAutofit/>
          </a:bodyPr>
          <a:lstStyle/>
          <a:p>
            <a:r>
              <a:rPr lang="en-US" sz="2000" dirty="0"/>
              <a:t>Edith Makra, Director of Environmental Initiatives, MMC</a:t>
            </a:r>
          </a:p>
          <a:p>
            <a:r>
              <a:rPr lang="en-US" sz="2000" dirty="0"/>
              <a:t>Kevin Burns, Chairman, MMC Environment Committee and Mayor, City of Geneva</a:t>
            </a:r>
          </a:p>
        </p:txBody>
      </p:sp>
      <p:sp>
        <p:nvSpPr>
          <p:cNvPr id="8" name="Rectangle 7"/>
          <p:cNvSpPr/>
          <p:nvPr/>
        </p:nvSpPr>
        <p:spPr>
          <a:xfrm>
            <a:off x="8894135" y="5028164"/>
            <a:ext cx="2963847" cy="1646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5021395"/>
            <a:ext cx="2889850" cy="15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10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072" y="380685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9631" y="1628549"/>
            <a:ext cx="8638366" cy="4351338"/>
          </a:xfrm>
        </p:spPr>
        <p:txBody>
          <a:bodyPr/>
          <a:lstStyle/>
          <a:p>
            <a:pPr>
              <a:buClr>
                <a:srgbClr val="2E5595"/>
              </a:buClr>
              <a:buFont typeface="Wingdings" panose="05000000000000000000" pitchFamily="2" charset="2"/>
              <a:buChar char="§"/>
            </a:pPr>
            <a:r>
              <a:rPr lang="en-US" dirty="0"/>
              <a:t>Air pollution is worsening </a:t>
            </a:r>
          </a:p>
          <a:p>
            <a:pPr>
              <a:buClr>
                <a:srgbClr val="2E5595"/>
              </a:buClr>
              <a:buFont typeface="Wingdings" panose="05000000000000000000" pitchFamily="2" charset="2"/>
              <a:buChar char="§"/>
            </a:pPr>
            <a:r>
              <a:rPr lang="en-US" dirty="0"/>
              <a:t>Methane </a:t>
            </a:r>
            <a:r>
              <a:rPr lang="en-US" sz="2400" dirty="0"/>
              <a:t>(potent GHG) </a:t>
            </a:r>
            <a:r>
              <a:rPr lang="en-US" dirty="0"/>
              <a:t>is not adequately monitored</a:t>
            </a:r>
          </a:p>
          <a:p>
            <a:pPr>
              <a:buClr>
                <a:srgbClr val="2E5595"/>
              </a:buClr>
              <a:buFont typeface="Wingdings" panose="05000000000000000000" pitchFamily="2" charset="2"/>
              <a:buChar char="§"/>
            </a:pPr>
            <a:r>
              <a:rPr lang="en-US" dirty="0"/>
              <a:t>Inadequate monitoring &amp; regulation</a:t>
            </a:r>
          </a:p>
          <a:p>
            <a:pPr lvl="1">
              <a:buClr>
                <a:srgbClr val="2E5595"/>
              </a:buClr>
              <a:buFont typeface="Wingdings" panose="05000000000000000000" pitchFamily="2" charset="2"/>
              <a:buChar char="§"/>
            </a:pPr>
            <a:r>
              <a:rPr lang="en-US" dirty="0" err="1"/>
              <a:t>Sterigenics</a:t>
            </a:r>
            <a:r>
              <a:rPr lang="en-US" dirty="0"/>
              <a:t> &amp; VW</a:t>
            </a:r>
          </a:p>
          <a:p>
            <a:pPr lvl="1">
              <a:buClr>
                <a:srgbClr val="2E5595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Clr>
                <a:srgbClr val="2E5595"/>
              </a:buClr>
              <a:buNone/>
            </a:pPr>
            <a:r>
              <a:rPr lang="en-US" dirty="0"/>
              <a:t>	Possible collaboration with Array of Things to 	monitor </a:t>
            </a:r>
          </a:p>
          <a:p>
            <a:pPr>
              <a:buClr>
                <a:srgbClr val="2E5595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38B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357ED9E-2BE1-49A0-91AB-2DE9EF46BED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629192" cy="951722"/>
          </a:xfrm>
          <a:prstGeom prst="rect">
            <a:avLst/>
          </a:prstGeom>
          <a:solidFill>
            <a:srgbClr val="2E5595"/>
          </a:solidFill>
          <a:ln>
            <a:solidFill>
              <a:srgbClr val="2E559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1			Air Quality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5D63A1-3F72-495C-B030-14A13E008A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83" t="14247" r="13227" b="15708"/>
          <a:stretch/>
        </p:blipFill>
        <p:spPr>
          <a:xfrm>
            <a:off x="9291533" y="2811812"/>
            <a:ext cx="1387905" cy="1142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94135" y="5028164"/>
            <a:ext cx="2963847" cy="1646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5021395"/>
            <a:ext cx="2889850" cy="15769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807" y="3954810"/>
            <a:ext cx="475529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39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072" y="380685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9631" y="1628549"/>
            <a:ext cx="8638366" cy="4351338"/>
          </a:xfrm>
        </p:spPr>
        <p:txBody>
          <a:bodyPr/>
          <a:lstStyle/>
          <a:p>
            <a:pPr>
              <a:buClr>
                <a:srgbClr val="2E5595"/>
              </a:buClr>
              <a:buFont typeface="Wingdings" panose="05000000000000000000" pitchFamily="2" charset="2"/>
              <a:buChar char="§"/>
            </a:pPr>
            <a:r>
              <a:rPr lang="en-US" dirty="0"/>
              <a:t>Municipal interest in greener fleets</a:t>
            </a:r>
          </a:p>
          <a:p>
            <a:pPr>
              <a:buClr>
                <a:srgbClr val="2E5595"/>
              </a:buClr>
              <a:buFont typeface="Wingdings" panose="05000000000000000000" pitchFamily="2" charset="2"/>
              <a:buChar char="§"/>
            </a:pPr>
            <a:r>
              <a:rPr lang="en-US" dirty="0"/>
              <a:t>Lack of knowledge about municipal fleet options</a:t>
            </a:r>
          </a:p>
          <a:p>
            <a:pPr>
              <a:buClr>
                <a:srgbClr val="2E5595"/>
              </a:buClr>
              <a:buFont typeface="Wingdings" panose="05000000000000000000" pitchFamily="2" charset="2"/>
              <a:buChar char="§"/>
            </a:pPr>
            <a:r>
              <a:rPr lang="en-US" dirty="0"/>
              <a:t>Markets favor private fleets</a:t>
            </a:r>
          </a:p>
          <a:p>
            <a:pPr>
              <a:buClr>
                <a:srgbClr val="2E5595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rgbClr val="2E5595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38B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357ED9E-2BE1-49A0-91AB-2DE9EF46BED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629192" cy="951722"/>
          </a:xfrm>
          <a:prstGeom prst="rect">
            <a:avLst/>
          </a:prstGeom>
          <a:solidFill>
            <a:srgbClr val="2E5595"/>
          </a:solidFill>
          <a:ln>
            <a:solidFill>
              <a:srgbClr val="2E559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2 		Alternate Fuel Solutions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5D63A1-3F72-495C-B030-14A13E008A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83" t="14247" r="13227" b="15708"/>
          <a:stretch/>
        </p:blipFill>
        <p:spPr>
          <a:xfrm>
            <a:off x="9291533" y="2811812"/>
            <a:ext cx="1387905" cy="1142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94135" y="5028164"/>
            <a:ext cx="2963847" cy="1646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5021395"/>
            <a:ext cx="2889850" cy="15769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42629" y="3804218"/>
            <a:ext cx="6096000" cy="9961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2E5595"/>
              </a:buClr>
            </a:pPr>
            <a:r>
              <a:rPr lang="en-US" sz="2800" dirty="0">
                <a:solidFill>
                  <a:prstClr val="black"/>
                </a:solidFill>
              </a:rPr>
              <a:t>Fleet study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2E5595"/>
              </a:buClr>
            </a:pPr>
            <a:r>
              <a:rPr lang="en-US" sz="2800" dirty="0">
                <a:solidFill>
                  <a:prstClr val="black"/>
                </a:solidFill>
              </a:rPr>
              <a:t>Regional fueling infrastructure planning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66" y="3804218"/>
            <a:ext cx="475529" cy="4877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20" y="4342673"/>
            <a:ext cx="475529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00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072" y="380685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9631" y="1628549"/>
            <a:ext cx="8638366" cy="4351338"/>
          </a:xfrm>
        </p:spPr>
        <p:txBody>
          <a:bodyPr/>
          <a:lstStyle/>
          <a:p>
            <a:pPr>
              <a:buClr>
                <a:srgbClr val="2E5595"/>
              </a:buClr>
              <a:buFont typeface="Wingdings" panose="05000000000000000000" pitchFamily="2" charset="2"/>
              <a:buChar char="§"/>
            </a:pPr>
            <a:r>
              <a:rPr lang="en-US" dirty="0"/>
              <a:t>Green Infrastructure top-ranked goal in GRC study</a:t>
            </a:r>
          </a:p>
          <a:p>
            <a:pPr>
              <a:buClr>
                <a:srgbClr val="2E5595"/>
              </a:buClr>
              <a:buFont typeface="Wingdings" panose="05000000000000000000" pitchFamily="2" charset="2"/>
              <a:buChar char="§"/>
            </a:pPr>
            <a:r>
              <a:rPr lang="en-US" dirty="0"/>
              <a:t>Partners addressing green infrastructure</a:t>
            </a:r>
          </a:p>
          <a:p>
            <a:pPr lvl="1">
              <a:buClr>
                <a:srgbClr val="2E5595"/>
              </a:buClr>
              <a:buFont typeface="Wingdings" panose="05000000000000000000" pitchFamily="2" charset="2"/>
              <a:buChar char="§"/>
            </a:pPr>
            <a:r>
              <a:rPr lang="en-US" dirty="0"/>
              <a:t>Calumet Stormwater Collaborative</a:t>
            </a:r>
          </a:p>
          <a:p>
            <a:pPr lvl="1">
              <a:buClr>
                <a:srgbClr val="2E5595"/>
              </a:buClr>
              <a:buFont typeface="Wingdings" panose="05000000000000000000" pitchFamily="2" charset="2"/>
              <a:buChar char="§"/>
            </a:pPr>
            <a:r>
              <a:rPr lang="en-US" dirty="0"/>
              <a:t>MWRD  partnerships &amp; grants</a:t>
            </a:r>
          </a:p>
          <a:p>
            <a:pPr marL="0" indent="0">
              <a:buClr>
                <a:srgbClr val="2E5595"/>
              </a:buClr>
              <a:buNone/>
            </a:pPr>
            <a:endParaRPr lang="en-US" dirty="0"/>
          </a:p>
          <a:p>
            <a:pPr>
              <a:buClr>
                <a:srgbClr val="2E5595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38B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357ED9E-2BE1-49A0-91AB-2DE9EF46BED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629192" cy="951722"/>
          </a:xfrm>
          <a:prstGeom prst="rect">
            <a:avLst/>
          </a:prstGeom>
          <a:solidFill>
            <a:srgbClr val="2E5595"/>
          </a:solidFill>
          <a:ln>
            <a:solidFill>
              <a:srgbClr val="2E559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3 		Green Infrastructure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5D63A1-3F72-495C-B030-14A13E008A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83" t="14247" r="13227" b="15708"/>
          <a:stretch/>
        </p:blipFill>
        <p:spPr>
          <a:xfrm>
            <a:off x="9291533" y="2811812"/>
            <a:ext cx="1387905" cy="1142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94135" y="5028164"/>
            <a:ext cx="2963847" cy="1646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5021395"/>
            <a:ext cx="2889850" cy="15769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42628" y="3804218"/>
            <a:ext cx="7805369" cy="1512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2E5595"/>
              </a:buClr>
            </a:pPr>
            <a:r>
              <a:rPr lang="en-US" sz="2800" dirty="0">
                <a:solidFill>
                  <a:prstClr val="black"/>
                </a:solidFill>
              </a:rPr>
              <a:t>Support scaling-up green infrastructure initiatives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2E5595"/>
              </a:buClr>
            </a:pPr>
            <a:endParaRPr lang="en-US" sz="28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2E5595"/>
              </a:buClr>
            </a:pP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67" y="3804218"/>
            <a:ext cx="475529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40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072" y="380685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9631" y="1628549"/>
            <a:ext cx="8638366" cy="4351338"/>
          </a:xfrm>
        </p:spPr>
        <p:txBody>
          <a:bodyPr/>
          <a:lstStyle/>
          <a:p>
            <a:pPr>
              <a:buClr>
                <a:srgbClr val="2E5595"/>
              </a:buClr>
              <a:buFont typeface="Wingdings" panose="05000000000000000000" pitchFamily="2" charset="2"/>
              <a:buChar char="§"/>
            </a:pPr>
            <a:r>
              <a:rPr lang="en-US" dirty="0"/>
              <a:t>Visible campaigns for 100% renewable energy pledges</a:t>
            </a:r>
          </a:p>
          <a:p>
            <a:pPr>
              <a:buClr>
                <a:srgbClr val="2E5595"/>
              </a:buClr>
              <a:buFont typeface="Wingdings" panose="05000000000000000000" pitchFamily="2" charset="2"/>
              <a:buChar char="§"/>
            </a:pPr>
            <a:r>
              <a:rPr lang="en-US" dirty="0"/>
              <a:t>Municipal strengths to address clean energy </a:t>
            </a:r>
          </a:p>
          <a:p>
            <a:pPr lvl="1">
              <a:buClr>
                <a:srgbClr val="2E5595"/>
              </a:buClr>
              <a:buFont typeface="Wingdings" panose="05000000000000000000" pitchFamily="2" charset="2"/>
              <a:buChar char="§"/>
            </a:pPr>
            <a:r>
              <a:rPr lang="en-US" dirty="0"/>
              <a:t>Policies </a:t>
            </a:r>
            <a:r>
              <a:rPr lang="en-US" sz="2000" dirty="0"/>
              <a:t>(SolSmart, building energy codes)</a:t>
            </a:r>
          </a:p>
          <a:p>
            <a:pPr lvl="1">
              <a:buClr>
                <a:srgbClr val="2E5595"/>
              </a:buClr>
              <a:buFont typeface="Wingdings" panose="05000000000000000000" pitchFamily="2" charset="2"/>
              <a:buChar char="§"/>
            </a:pPr>
            <a:r>
              <a:rPr lang="en-US" dirty="0"/>
              <a:t>Partnerships </a:t>
            </a:r>
            <a:r>
              <a:rPr lang="en-US" sz="2000" dirty="0"/>
              <a:t>(utility energy efficiency programs)</a:t>
            </a:r>
          </a:p>
          <a:p>
            <a:pPr lvl="1">
              <a:buClr>
                <a:srgbClr val="2E5595"/>
              </a:buClr>
              <a:buFont typeface="Wingdings" panose="05000000000000000000" pitchFamily="2" charset="2"/>
              <a:buChar char="§"/>
            </a:pPr>
            <a:r>
              <a:rPr lang="en-US" dirty="0"/>
              <a:t>Not just procurement</a:t>
            </a:r>
          </a:p>
          <a:p>
            <a:pPr>
              <a:buClr>
                <a:srgbClr val="2E5595"/>
              </a:buClr>
              <a:buFont typeface="Wingdings" panose="05000000000000000000" pitchFamily="2" charset="2"/>
              <a:buChar char="§"/>
            </a:pPr>
            <a:r>
              <a:rPr lang="en-US" dirty="0"/>
              <a:t>Barriers </a:t>
            </a:r>
          </a:p>
          <a:p>
            <a:pPr lvl="1">
              <a:buClr>
                <a:srgbClr val="2E5595"/>
              </a:buClr>
              <a:buFont typeface="Wingdings" panose="05000000000000000000" pitchFamily="2" charset="2"/>
              <a:buChar char="§"/>
            </a:pPr>
            <a:r>
              <a:rPr lang="en-US" dirty="0"/>
              <a:t>Franchise agreements</a:t>
            </a:r>
          </a:p>
          <a:p>
            <a:pPr marL="0" indent="0">
              <a:buClr>
                <a:srgbClr val="2E5595"/>
              </a:buClr>
              <a:buNone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38B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357ED9E-2BE1-49A0-91AB-2DE9EF46BED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629192" cy="951722"/>
          </a:xfrm>
          <a:prstGeom prst="rect">
            <a:avLst/>
          </a:prstGeom>
          <a:solidFill>
            <a:srgbClr val="2E5595"/>
          </a:solidFill>
          <a:ln>
            <a:solidFill>
              <a:srgbClr val="2E559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4		Clean Energy Strategies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5D63A1-3F72-495C-B030-14A13E008A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83" t="14247" r="13227" b="15708"/>
          <a:stretch/>
        </p:blipFill>
        <p:spPr>
          <a:xfrm>
            <a:off x="9291533" y="2811812"/>
            <a:ext cx="1387905" cy="1142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94135" y="5028164"/>
            <a:ext cx="2963847" cy="1646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5021395"/>
            <a:ext cx="2889850" cy="15769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31997" y="5130131"/>
            <a:ext cx="7751505" cy="996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2E5595"/>
              </a:buClr>
            </a:pPr>
            <a:r>
              <a:rPr lang="en-US" sz="2800" dirty="0">
                <a:solidFill>
                  <a:prstClr val="black"/>
                </a:solidFill>
              </a:rPr>
              <a:t>Community energy analysis </a:t>
            </a:r>
            <a:r>
              <a:rPr lang="en-US" sz="2800">
                <a:solidFill>
                  <a:prstClr val="black"/>
                </a:solidFill>
              </a:rPr>
              <a:t>&amp; planning (CEST)</a:t>
            </a:r>
            <a:endParaRPr lang="en-US" sz="28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2E5595"/>
              </a:buClr>
            </a:pPr>
            <a:r>
              <a:rPr lang="en-US" sz="2800" dirty="0">
                <a:solidFill>
                  <a:prstClr val="black"/>
                </a:solidFill>
              </a:rPr>
              <a:t>Solutions that leverage municipal strengths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59" y="5673182"/>
            <a:ext cx="475529" cy="4877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88" y="5130131"/>
            <a:ext cx="475529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89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072" y="380685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9631" y="1628548"/>
            <a:ext cx="8638366" cy="4861151"/>
          </a:xfrm>
        </p:spPr>
        <p:txBody>
          <a:bodyPr>
            <a:normAutofit/>
          </a:bodyPr>
          <a:lstStyle/>
          <a:p>
            <a:pPr>
              <a:buClr>
                <a:srgbClr val="2E5595"/>
              </a:buClr>
              <a:buFont typeface="Wingdings" panose="05000000000000000000" pitchFamily="2" charset="2"/>
              <a:buChar char="§"/>
            </a:pPr>
            <a:r>
              <a:rPr lang="en-US" dirty="0"/>
              <a:t>State or federal leadership on water supply lacking</a:t>
            </a:r>
          </a:p>
          <a:p>
            <a:pPr lvl="1">
              <a:buClr>
                <a:srgbClr val="2E5595"/>
              </a:buClr>
              <a:buFont typeface="Wingdings" panose="05000000000000000000" pitchFamily="2" charset="2"/>
              <a:buChar char="§"/>
            </a:pPr>
            <a:r>
              <a:rPr lang="en-US" dirty="0"/>
              <a:t>Water 2050</a:t>
            </a:r>
          </a:p>
          <a:p>
            <a:pPr>
              <a:buClr>
                <a:srgbClr val="2E5595"/>
              </a:buClr>
              <a:buFont typeface="Wingdings" panose="05000000000000000000" pitchFamily="2" charset="2"/>
              <a:buChar char="§"/>
            </a:pPr>
            <a:r>
              <a:rPr lang="en-US" dirty="0"/>
              <a:t>Local governments must collaborate on their own</a:t>
            </a:r>
          </a:p>
          <a:p>
            <a:pPr>
              <a:buClr>
                <a:srgbClr val="2E5595"/>
              </a:buClr>
              <a:buFont typeface="Wingdings" panose="05000000000000000000" pitchFamily="2" charset="2"/>
              <a:buChar char="§"/>
            </a:pPr>
            <a:r>
              <a:rPr lang="en-US" dirty="0"/>
              <a:t>Water supply crises</a:t>
            </a:r>
          </a:p>
          <a:p>
            <a:pPr lvl="1">
              <a:buClr>
                <a:srgbClr val="2E5595"/>
              </a:buClr>
              <a:buFont typeface="Wingdings" panose="05000000000000000000" pitchFamily="2" charset="2"/>
              <a:buChar char="§"/>
            </a:pPr>
            <a:r>
              <a:rPr lang="en-US" dirty="0"/>
              <a:t>Shared water resources </a:t>
            </a:r>
            <a:r>
              <a:rPr lang="en-US" sz="2000" dirty="0"/>
              <a:t>(Fox River)</a:t>
            </a:r>
          </a:p>
          <a:p>
            <a:pPr lvl="1">
              <a:buClr>
                <a:srgbClr val="2E5595"/>
              </a:buClr>
              <a:buFont typeface="Wingdings" panose="05000000000000000000" pitchFamily="2" charset="2"/>
              <a:buChar char="§"/>
            </a:pPr>
            <a:r>
              <a:rPr lang="en-US" dirty="0"/>
              <a:t>Joliet &amp; Kankakee region</a:t>
            </a:r>
          </a:p>
          <a:p>
            <a:pPr lvl="1">
              <a:buClr>
                <a:srgbClr val="2E5595"/>
              </a:buClr>
              <a:buFont typeface="Wingdings" panose="05000000000000000000" pitchFamily="2" charset="2"/>
              <a:buChar char="§"/>
            </a:pPr>
            <a:r>
              <a:rPr lang="en-US" dirty="0"/>
              <a:t>Private well monitoring </a:t>
            </a:r>
          </a:p>
          <a:p>
            <a:pPr>
              <a:buClr>
                <a:srgbClr val="2E5595"/>
              </a:buClr>
              <a:buFont typeface="Wingdings" panose="05000000000000000000" pitchFamily="2" charset="2"/>
              <a:buChar char="§"/>
            </a:pPr>
            <a:r>
              <a:rPr lang="en-US" dirty="0"/>
              <a:t>Great Lakes water supply of increasing value</a:t>
            </a:r>
          </a:p>
          <a:p>
            <a:pPr marL="0" indent="0">
              <a:buClr>
                <a:srgbClr val="2E5595"/>
              </a:buClr>
              <a:buNone/>
            </a:pPr>
            <a:endParaRPr lang="en-US" dirty="0"/>
          </a:p>
          <a:p>
            <a:pPr marL="0" indent="0">
              <a:buClr>
                <a:srgbClr val="2E5595"/>
              </a:buClr>
              <a:buNone/>
            </a:pPr>
            <a:r>
              <a:rPr lang="en-US" dirty="0"/>
              <a:t>	Support water supply planning &amp; protection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38B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357ED9E-2BE1-49A0-91AB-2DE9EF46BED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629192" cy="951722"/>
          </a:xfrm>
          <a:prstGeom prst="rect">
            <a:avLst/>
          </a:prstGeom>
          <a:solidFill>
            <a:srgbClr val="2E5595"/>
          </a:solidFill>
          <a:ln>
            <a:solidFill>
              <a:srgbClr val="2E559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5		Water Supply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5D63A1-3F72-495C-B030-14A13E008A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83" t="14247" r="13227" b="15708"/>
          <a:stretch/>
        </p:blipFill>
        <p:spPr>
          <a:xfrm>
            <a:off x="9291533" y="2811812"/>
            <a:ext cx="1387905" cy="1142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94135" y="5028164"/>
            <a:ext cx="2963847" cy="1646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5021395"/>
            <a:ext cx="2889850" cy="1576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59" y="5795351"/>
            <a:ext cx="475529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09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072" y="380685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9631" y="1628548"/>
            <a:ext cx="8638366" cy="4861151"/>
          </a:xfrm>
        </p:spPr>
        <p:txBody>
          <a:bodyPr>
            <a:normAutofit/>
          </a:bodyPr>
          <a:lstStyle/>
          <a:p>
            <a:pPr>
              <a:buClr>
                <a:srgbClr val="2E5595"/>
              </a:buClr>
              <a:buFont typeface="Wingdings" panose="05000000000000000000" pitchFamily="2" charset="2"/>
              <a:buChar char="§"/>
            </a:pPr>
            <a:r>
              <a:rPr lang="en-US" dirty="0"/>
              <a:t>Municipal commissions are locally effective</a:t>
            </a:r>
          </a:p>
          <a:p>
            <a:pPr>
              <a:buClr>
                <a:srgbClr val="2E5595"/>
              </a:buClr>
              <a:buFont typeface="Wingdings" panose="05000000000000000000" pitchFamily="2" charset="2"/>
              <a:buChar char="§"/>
            </a:pPr>
            <a:r>
              <a:rPr lang="en-US" dirty="0"/>
              <a:t>Commissions are not regionally connected nor supported</a:t>
            </a:r>
          </a:p>
          <a:p>
            <a:pPr>
              <a:buClr>
                <a:srgbClr val="2E5595"/>
              </a:buClr>
              <a:buFont typeface="Wingdings" panose="05000000000000000000" pitchFamily="2" charset="2"/>
              <a:buChar char="§"/>
            </a:pPr>
            <a:r>
              <a:rPr lang="en-US" dirty="0"/>
              <a:t>Engaged community is critical for resilience &amp; social cohesion</a:t>
            </a:r>
          </a:p>
          <a:p>
            <a:pPr>
              <a:buClr>
                <a:srgbClr val="2E5595"/>
              </a:buClr>
              <a:buFont typeface="Wingdings" panose="05000000000000000000" pitchFamily="2" charset="2"/>
              <a:buChar char="§"/>
            </a:pPr>
            <a:r>
              <a:rPr lang="en-US" dirty="0"/>
              <a:t>Municipalities asked to do more with less</a:t>
            </a:r>
          </a:p>
          <a:p>
            <a:pPr marL="0" indent="0">
              <a:buClr>
                <a:srgbClr val="2E5595"/>
              </a:buClr>
              <a:buNone/>
            </a:pPr>
            <a:endParaRPr lang="en-US" dirty="0"/>
          </a:p>
          <a:p>
            <a:pPr marL="0" indent="0">
              <a:buClr>
                <a:srgbClr val="2E5595"/>
              </a:buClr>
              <a:buNone/>
            </a:pPr>
            <a:r>
              <a:rPr lang="en-US" dirty="0"/>
              <a:t>	Better understand municipal commissions and 	leverage potential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38B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357ED9E-2BE1-49A0-91AB-2DE9EF46BED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629192" cy="951722"/>
          </a:xfrm>
          <a:prstGeom prst="rect">
            <a:avLst/>
          </a:prstGeom>
          <a:solidFill>
            <a:srgbClr val="2E5595"/>
          </a:solidFill>
          <a:ln>
            <a:solidFill>
              <a:srgbClr val="2E5595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6 		Engaging Communities in Sustainability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5D63A1-3F72-495C-B030-14A13E008A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83" t="14247" r="13227" b="15708"/>
          <a:stretch/>
        </p:blipFill>
        <p:spPr>
          <a:xfrm>
            <a:off x="9291533" y="2811812"/>
            <a:ext cx="1387905" cy="1142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94135" y="5028164"/>
            <a:ext cx="2963847" cy="1646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5021395"/>
            <a:ext cx="2889850" cy="1576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59" y="5021395"/>
            <a:ext cx="475529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06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DE0F8-E679-4800-A605-88B415A0B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313" y="1045957"/>
            <a:ext cx="9332564" cy="146466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Urban Resilience and Environmental Sustainability</a:t>
            </a:r>
          </a:p>
          <a:p>
            <a:pPr marL="0" indent="0" algn="ctr">
              <a:buNone/>
            </a:pPr>
            <a:r>
              <a:rPr lang="en-US" sz="3200" b="1" dirty="0"/>
              <a:t>University of Illinois Subject Matter Experts </a:t>
            </a:r>
          </a:p>
          <a:p>
            <a:pPr marL="0" indent="0" algn="ctr">
              <a:buNone/>
            </a:pPr>
            <a:r>
              <a:rPr lang="en-US" sz="2400" dirty="0"/>
              <a:t>Research, Education and Engagement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38B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816C21-1052-4EB7-97D7-87B25E497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83" t="14247" r="13227" b="15708"/>
          <a:stretch/>
        </p:blipFill>
        <p:spPr>
          <a:xfrm>
            <a:off x="9291533" y="2857501"/>
            <a:ext cx="1387905" cy="11429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AD4031F-5D24-4813-A538-CFD03338900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629192" cy="951722"/>
          </a:xfrm>
          <a:prstGeom prst="rect">
            <a:avLst/>
          </a:prstGeom>
          <a:solidFill>
            <a:srgbClr val="2E5595"/>
          </a:solidFill>
          <a:ln>
            <a:solidFill>
              <a:srgbClr val="2E559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CURES Expertise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2BFD0A1-19BA-0043-BAE4-B6D3BBA21CE8}"/>
              </a:ext>
            </a:extLst>
          </p:cNvPr>
          <p:cNvGrpSpPr/>
          <p:nvPr/>
        </p:nvGrpSpPr>
        <p:grpSpPr>
          <a:xfrm>
            <a:off x="1741587" y="2259993"/>
            <a:ext cx="6146015" cy="2508080"/>
            <a:chOff x="329231" y="2024898"/>
            <a:chExt cx="6937592" cy="2847267"/>
          </a:xfrm>
        </p:grpSpPr>
        <p:graphicFrame>
          <p:nvGraphicFramePr>
            <p:cNvPr id="24" name="Diagram 23">
              <a:extLst>
                <a:ext uri="{FF2B5EF4-FFF2-40B4-BE49-F238E27FC236}">
                  <a16:creationId xmlns:a16="http://schemas.microsoft.com/office/drawing/2014/main" id="{37910FA6-CE41-7842-ABA7-1834372F908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46957156"/>
                </p:ext>
              </p:extLst>
            </p:nvPr>
          </p:nvGraphicFramePr>
          <p:xfrm>
            <a:off x="329231" y="2024898"/>
            <a:ext cx="6937592" cy="28472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1E7FEF9-A39F-C94F-896F-FA1341D26BE2}"/>
                </a:ext>
              </a:extLst>
            </p:cNvPr>
            <p:cNvSpPr/>
            <p:nvPr/>
          </p:nvSpPr>
          <p:spPr>
            <a:xfrm>
              <a:off x="4329253" y="2406828"/>
              <a:ext cx="2937570" cy="1773016"/>
            </a:xfrm>
            <a:prstGeom prst="rect">
              <a:avLst/>
            </a:prstGeom>
            <a:noFill/>
            <a:ln w="76200">
              <a:solidFill>
                <a:srgbClr val="C0C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6795E41-E89D-3D41-92C4-978B8513BDF6}"/>
                </a:ext>
              </a:extLst>
            </p:cNvPr>
            <p:cNvSpPr/>
            <p:nvPr/>
          </p:nvSpPr>
          <p:spPr>
            <a:xfrm>
              <a:off x="587998" y="2406828"/>
              <a:ext cx="2937570" cy="1773016"/>
            </a:xfrm>
            <a:prstGeom prst="rect">
              <a:avLst/>
            </a:prstGeom>
            <a:noFill/>
            <a:ln w="76200">
              <a:solidFill>
                <a:srgbClr val="C0C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6BC93B2-66F7-C943-A67F-BF4566BD6C21}"/>
              </a:ext>
            </a:extLst>
          </p:cNvPr>
          <p:cNvGrpSpPr/>
          <p:nvPr/>
        </p:nvGrpSpPr>
        <p:grpSpPr>
          <a:xfrm>
            <a:off x="310386" y="4347381"/>
            <a:ext cx="9008415" cy="2508080"/>
            <a:chOff x="329231" y="2024898"/>
            <a:chExt cx="6937592" cy="2847267"/>
          </a:xfrm>
        </p:grpSpPr>
        <p:graphicFrame>
          <p:nvGraphicFramePr>
            <p:cNvPr id="33" name="Diagram 32">
              <a:extLst>
                <a:ext uri="{FF2B5EF4-FFF2-40B4-BE49-F238E27FC236}">
                  <a16:creationId xmlns:a16="http://schemas.microsoft.com/office/drawing/2014/main" id="{96044D91-FC3C-634D-B702-48AB7A308BC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0351709"/>
                </p:ext>
              </p:extLst>
            </p:nvPr>
          </p:nvGraphicFramePr>
          <p:xfrm>
            <a:off x="329231" y="2024898"/>
            <a:ext cx="6937592" cy="28472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8818E55-E1B8-014C-9A0E-99C509DB7FD3}"/>
                </a:ext>
              </a:extLst>
            </p:cNvPr>
            <p:cNvSpPr/>
            <p:nvPr/>
          </p:nvSpPr>
          <p:spPr>
            <a:xfrm>
              <a:off x="2958969" y="2440000"/>
              <a:ext cx="1846899" cy="1739845"/>
            </a:xfrm>
            <a:prstGeom prst="rect">
              <a:avLst/>
            </a:prstGeom>
            <a:noFill/>
            <a:ln w="76200">
              <a:solidFill>
                <a:srgbClr val="C0C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3F9676B-2F30-8842-A52F-33C6D8CD84E8}"/>
                </a:ext>
              </a:extLst>
            </p:cNvPr>
            <p:cNvSpPr/>
            <p:nvPr/>
          </p:nvSpPr>
          <p:spPr>
            <a:xfrm>
              <a:off x="498014" y="2440000"/>
              <a:ext cx="1846899" cy="1739844"/>
            </a:xfrm>
            <a:prstGeom prst="rect">
              <a:avLst/>
            </a:prstGeom>
            <a:noFill/>
            <a:ln w="76200">
              <a:solidFill>
                <a:srgbClr val="C0C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F51E74B0-5BC1-3740-8243-C149009259CA}"/>
              </a:ext>
            </a:extLst>
          </p:cNvPr>
          <p:cNvSpPr/>
          <p:nvPr/>
        </p:nvSpPr>
        <p:spPr>
          <a:xfrm>
            <a:off x="6902655" y="4616501"/>
            <a:ext cx="2398186" cy="1561802"/>
          </a:xfrm>
          <a:prstGeom prst="rect">
            <a:avLst/>
          </a:prstGeom>
          <a:noFill/>
          <a:ln w="76200">
            <a:solidFill>
              <a:srgbClr val="C0C9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966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072" y="380685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9631" y="1628548"/>
            <a:ext cx="8638366" cy="4861151"/>
          </a:xfrm>
        </p:spPr>
        <p:txBody>
          <a:bodyPr>
            <a:normAutofit/>
          </a:bodyPr>
          <a:lstStyle/>
          <a:p>
            <a:pPr>
              <a:buClr>
                <a:srgbClr val="2E5595"/>
              </a:buClr>
              <a:buFont typeface="Wingdings" panose="05000000000000000000" pitchFamily="2" charset="2"/>
              <a:buChar char="§"/>
            </a:pPr>
            <a:r>
              <a:rPr lang="en-US" dirty="0"/>
              <a:t>Homeowners associations </a:t>
            </a:r>
            <a:r>
              <a:rPr lang="en-US" sz="2400" dirty="0"/>
              <a:t>(HOA) </a:t>
            </a:r>
            <a:r>
              <a:rPr lang="en-US" dirty="0"/>
              <a:t>manage natural resources </a:t>
            </a:r>
          </a:p>
          <a:p>
            <a:pPr lvl="1">
              <a:buClr>
                <a:srgbClr val="2E5595"/>
              </a:buClr>
              <a:buFont typeface="Wingdings" panose="05000000000000000000" pitchFamily="2" charset="2"/>
              <a:buChar char="§"/>
            </a:pPr>
            <a:r>
              <a:rPr lang="en-US" dirty="0"/>
              <a:t>20% of residential land under HOA management</a:t>
            </a:r>
          </a:p>
          <a:p>
            <a:pPr>
              <a:buClr>
                <a:srgbClr val="2E5595"/>
              </a:buClr>
              <a:buFont typeface="Wingdings" panose="05000000000000000000" pitchFamily="2" charset="2"/>
              <a:buChar char="§"/>
            </a:pPr>
            <a:r>
              <a:rPr lang="en-US" dirty="0"/>
              <a:t>HOAs are local governance structure &amp; community outside of the city</a:t>
            </a:r>
          </a:p>
          <a:p>
            <a:pPr>
              <a:buClr>
                <a:srgbClr val="2E5595"/>
              </a:buClr>
              <a:buFont typeface="Wingdings" panose="05000000000000000000" pitchFamily="2" charset="2"/>
              <a:buChar char="§"/>
            </a:pPr>
            <a:r>
              <a:rPr lang="en-US" dirty="0"/>
              <a:t>HOAs are not connected to one another, nor resources</a:t>
            </a:r>
          </a:p>
          <a:p>
            <a:pPr>
              <a:buClr>
                <a:srgbClr val="2E5595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Clr>
                <a:srgbClr val="2E5595"/>
              </a:buClr>
              <a:buNone/>
            </a:pPr>
            <a:r>
              <a:rPr lang="en-US" dirty="0"/>
              <a:t>	Better understand HOAs and role in suburban 	sustainability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38B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357ED9E-2BE1-49A0-91AB-2DE9EF46BED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629192" cy="951722"/>
          </a:xfrm>
          <a:prstGeom prst="rect">
            <a:avLst/>
          </a:prstGeom>
          <a:solidFill>
            <a:srgbClr val="2E5595"/>
          </a:solidFill>
          <a:ln>
            <a:solidFill>
              <a:srgbClr val="2E559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7 		Homeowners Associations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5D63A1-3F72-495C-B030-14A13E008A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83" t="14247" r="13227" b="15708"/>
          <a:stretch/>
        </p:blipFill>
        <p:spPr>
          <a:xfrm>
            <a:off x="9291533" y="2811812"/>
            <a:ext cx="1387905" cy="1142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94135" y="5028164"/>
            <a:ext cx="2963847" cy="1646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5021395"/>
            <a:ext cx="2889850" cy="1576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59" y="5021395"/>
            <a:ext cx="475529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52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072" y="380685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9631" y="1628548"/>
            <a:ext cx="8638366" cy="4861151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2E5595"/>
              </a:buClr>
              <a:buFont typeface="+mj-lt"/>
              <a:buAutoNum type="arabicPeriod"/>
            </a:pPr>
            <a:r>
              <a:rPr lang="en-US" dirty="0"/>
              <a:t>Greenhouse gas emission</a:t>
            </a:r>
            <a:r>
              <a:rPr lang="en-US" sz="2400" dirty="0"/>
              <a:t> (GHG) </a:t>
            </a:r>
            <a:r>
              <a:rPr lang="en-US" dirty="0"/>
              <a:t>tracking &amp; climate action planning</a:t>
            </a:r>
          </a:p>
          <a:p>
            <a:pPr marL="514350" indent="-514350">
              <a:buClr>
                <a:srgbClr val="2E5595"/>
              </a:buClr>
              <a:buFont typeface="+mj-lt"/>
              <a:buAutoNum type="arabicPeriod"/>
            </a:pPr>
            <a:r>
              <a:rPr lang="en-US" dirty="0"/>
              <a:t>Best strategies for mitigation</a:t>
            </a:r>
          </a:p>
          <a:p>
            <a:pPr marL="514350" indent="-514350">
              <a:buClr>
                <a:srgbClr val="2E5595"/>
              </a:buClr>
              <a:buFont typeface="+mj-lt"/>
              <a:buAutoNum type="arabicPeriod"/>
            </a:pPr>
            <a:r>
              <a:rPr lang="en-US" dirty="0"/>
              <a:t>Tracking and reporting of actions towards GRC goals</a:t>
            </a:r>
          </a:p>
          <a:p>
            <a:pPr marL="514350" indent="-514350">
              <a:buClr>
                <a:srgbClr val="2E5595"/>
              </a:buClr>
              <a:buFont typeface="+mj-lt"/>
              <a:buAutoNum type="arabicPeriod"/>
            </a:pPr>
            <a:r>
              <a:rPr lang="en-US" dirty="0"/>
              <a:t>Resilience</a:t>
            </a:r>
          </a:p>
          <a:p>
            <a:pPr>
              <a:buClr>
                <a:srgbClr val="2E5595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38B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357ED9E-2BE1-49A0-91AB-2DE9EF46BED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629192" cy="951722"/>
          </a:xfrm>
          <a:prstGeom prst="rect">
            <a:avLst/>
          </a:prstGeom>
          <a:solidFill>
            <a:srgbClr val="2E5595"/>
          </a:solidFill>
          <a:ln>
            <a:solidFill>
              <a:srgbClr val="2E559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8 		 Climate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5D63A1-3F72-495C-B030-14A13E008A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83" t="14247" r="13227" b="15708"/>
          <a:stretch/>
        </p:blipFill>
        <p:spPr>
          <a:xfrm>
            <a:off x="9291533" y="2811812"/>
            <a:ext cx="1387905" cy="1142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94135" y="5028164"/>
            <a:ext cx="2963847" cy="1646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5021395"/>
            <a:ext cx="2889850" cy="15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65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072" y="380685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9631" y="1628548"/>
            <a:ext cx="8638366" cy="4861151"/>
          </a:xfrm>
        </p:spPr>
        <p:txBody>
          <a:bodyPr>
            <a:normAutofit/>
          </a:bodyPr>
          <a:lstStyle/>
          <a:p>
            <a:pPr>
              <a:buClr>
                <a:srgbClr val="2E5595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Clr>
                <a:srgbClr val="2E5595"/>
              </a:buClr>
              <a:buNone/>
            </a:pPr>
            <a:r>
              <a:rPr lang="en-US" dirty="0"/>
              <a:t>	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38B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357ED9E-2BE1-49A0-91AB-2DE9EF46BED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629192" cy="951722"/>
          </a:xfrm>
          <a:prstGeom prst="rect">
            <a:avLst/>
          </a:prstGeom>
          <a:solidFill>
            <a:srgbClr val="2E5595"/>
          </a:solidFill>
          <a:ln>
            <a:solidFill>
              <a:srgbClr val="2E559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8 		Regional Climate Planning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5D63A1-3F72-495C-B030-14A13E008A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83" t="14247" r="13227" b="15708"/>
          <a:stretch/>
        </p:blipFill>
        <p:spPr>
          <a:xfrm>
            <a:off x="9291533" y="2811812"/>
            <a:ext cx="1387905" cy="1142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94135" y="5028164"/>
            <a:ext cx="2963847" cy="1646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5021395"/>
            <a:ext cx="2889850" cy="15769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5" y="1866900"/>
            <a:ext cx="7807851" cy="4125282"/>
          </a:xfrm>
          <a:prstGeom prst="rect">
            <a:avLst/>
          </a:prstGeom>
        </p:spPr>
      </p:pic>
      <p:sp>
        <p:nvSpPr>
          <p:cNvPr id="4" name="Explosion 1 3"/>
          <p:cNvSpPr/>
          <p:nvPr/>
        </p:nvSpPr>
        <p:spPr>
          <a:xfrm>
            <a:off x="456829" y="3022599"/>
            <a:ext cx="2756271" cy="3130235"/>
          </a:xfrm>
          <a:prstGeom prst="irregularSeal1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6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072" y="380685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61053" y="1616164"/>
            <a:ext cx="7969918" cy="4861151"/>
          </a:xfrm>
        </p:spPr>
        <p:txBody>
          <a:bodyPr>
            <a:normAutofit/>
          </a:bodyPr>
          <a:lstStyle/>
          <a:p>
            <a:pPr marL="0" indent="0">
              <a:buClr>
                <a:srgbClr val="2E5595"/>
              </a:buClr>
              <a:buNone/>
            </a:pPr>
            <a:r>
              <a:rPr lang="en-US" dirty="0"/>
              <a:t>Build on existing GHG inventory</a:t>
            </a:r>
          </a:p>
          <a:p>
            <a:pPr marL="0" indent="0">
              <a:buClr>
                <a:srgbClr val="2E5595"/>
              </a:buClr>
              <a:buNone/>
            </a:pPr>
            <a:r>
              <a:rPr lang="en-US" dirty="0"/>
              <a:t>Set regional target</a:t>
            </a:r>
          </a:p>
          <a:p>
            <a:pPr marL="0" indent="0">
              <a:buClr>
                <a:srgbClr val="2E5595"/>
              </a:buClr>
              <a:buNone/>
            </a:pPr>
            <a:r>
              <a:rPr lang="en-US" dirty="0"/>
              <a:t>Assess regional risk &amp; vulnerability</a:t>
            </a:r>
          </a:p>
          <a:p>
            <a:pPr marL="0" indent="0">
              <a:buClr>
                <a:srgbClr val="2E5595"/>
              </a:buClr>
              <a:buNone/>
            </a:pPr>
            <a:r>
              <a:rPr lang="en-US" dirty="0"/>
              <a:t>       to climate change impacts</a:t>
            </a:r>
          </a:p>
          <a:p>
            <a:pPr marL="0" indent="0">
              <a:buClr>
                <a:srgbClr val="2E5595"/>
              </a:buClr>
              <a:buNone/>
            </a:pPr>
            <a:r>
              <a:rPr lang="en-US" dirty="0"/>
              <a:t>Include all municipalities in climate action planning</a:t>
            </a:r>
          </a:p>
          <a:p>
            <a:pPr marL="0" indent="0">
              <a:buClr>
                <a:srgbClr val="2E5595"/>
              </a:buClr>
              <a:buNone/>
            </a:pPr>
            <a:r>
              <a:rPr lang="en-US" dirty="0"/>
              <a:t>Adaptation plan</a:t>
            </a:r>
          </a:p>
          <a:p>
            <a:pPr marL="457200" lvl="1" indent="0">
              <a:buClr>
                <a:srgbClr val="2E5595"/>
              </a:buClr>
              <a:buNone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38B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357ED9E-2BE1-49A0-91AB-2DE9EF46BED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629192" cy="951722"/>
          </a:xfrm>
          <a:prstGeom prst="rect">
            <a:avLst/>
          </a:prstGeom>
          <a:solidFill>
            <a:srgbClr val="2E5595"/>
          </a:solidFill>
          <a:ln>
            <a:solidFill>
              <a:srgbClr val="2E559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		 Regional Climate Plan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5D63A1-3F72-495C-B030-14A13E008A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83" t="14247" r="13227" b="15708"/>
          <a:stretch/>
        </p:blipFill>
        <p:spPr>
          <a:xfrm>
            <a:off x="9191744" y="2822656"/>
            <a:ext cx="1387905" cy="1142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94135" y="5028164"/>
            <a:ext cx="2963847" cy="1646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5021395"/>
            <a:ext cx="2889850" cy="15769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99" y="2565021"/>
            <a:ext cx="392337" cy="4023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00" y="2103886"/>
            <a:ext cx="411429" cy="4219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00" y="1616164"/>
            <a:ext cx="411429" cy="4219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741" y="3817685"/>
            <a:ext cx="396274" cy="4023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23" y="4285349"/>
            <a:ext cx="396274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22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072" y="380685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6487" y="1761490"/>
            <a:ext cx="10056769" cy="4861151"/>
          </a:xfrm>
        </p:spPr>
        <p:txBody>
          <a:bodyPr>
            <a:normAutofit/>
          </a:bodyPr>
          <a:lstStyle/>
          <a:p>
            <a:pPr marL="457200" lvl="1" indent="0">
              <a:buClr>
                <a:srgbClr val="2E5595"/>
              </a:buClr>
              <a:buNone/>
            </a:pPr>
            <a:r>
              <a:rPr lang="en-US" sz="2800" dirty="0"/>
              <a:t>Develop GRC reporting and tracking system</a:t>
            </a:r>
          </a:p>
          <a:p>
            <a:pPr lvl="2">
              <a:buClr>
                <a:srgbClr val="2E5595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Recognize GRC community accomplishments</a:t>
            </a:r>
          </a:p>
          <a:p>
            <a:pPr marL="457200" lvl="1" indent="0">
              <a:buClr>
                <a:srgbClr val="2E5595"/>
              </a:buClr>
              <a:buNone/>
            </a:pPr>
            <a:endParaRPr lang="en-US" sz="2800" dirty="0"/>
          </a:p>
          <a:p>
            <a:pPr marL="457200" lvl="1" indent="0">
              <a:buClr>
                <a:srgbClr val="2E5595"/>
              </a:buClr>
              <a:buNone/>
            </a:pPr>
            <a:r>
              <a:rPr lang="en-US" sz="2800" dirty="0"/>
              <a:t>Capture ‘practical’ sustainability measures</a:t>
            </a:r>
          </a:p>
          <a:p>
            <a:pPr marL="914400" lvl="2" indent="0">
              <a:buClr>
                <a:srgbClr val="2E5595"/>
              </a:buClr>
              <a:buNone/>
            </a:pPr>
            <a:r>
              <a:rPr lang="en-US" sz="2400" dirty="0"/>
              <a:t>i.e. warm-mix asphalt</a:t>
            </a:r>
          </a:p>
          <a:p>
            <a:pPr marL="457200" lvl="1" indent="0">
              <a:buClr>
                <a:srgbClr val="2E5595"/>
              </a:buClr>
              <a:buNone/>
            </a:pPr>
            <a:endParaRPr lang="en-US" sz="2800" dirty="0"/>
          </a:p>
          <a:p>
            <a:pPr marL="457200" lvl="1" indent="0">
              <a:buClr>
                <a:srgbClr val="2E5595"/>
              </a:buClr>
              <a:buNone/>
            </a:pPr>
            <a:r>
              <a:rPr lang="en-US" sz="2800" dirty="0"/>
              <a:t>Integrate into climate action plan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38B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357ED9E-2BE1-49A0-91AB-2DE9EF46BED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629192" cy="951722"/>
          </a:xfrm>
          <a:prstGeom prst="rect">
            <a:avLst/>
          </a:prstGeom>
          <a:solidFill>
            <a:srgbClr val="2E5595"/>
          </a:solidFill>
          <a:ln>
            <a:solidFill>
              <a:srgbClr val="2E559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9		 GRC Reporting &amp; Tracking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5D63A1-3F72-495C-B030-14A13E008A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83" t="14247" r="13227" b="15708"/>
          <a:stretch/>
        </p:blipFill>
        <p:spPr>
          <a:xfrm>
            <a:off x="9191744" y="2822656"/>
            <a:ext cx="1387905" cy="1142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94135" y="5028164"/>
            <a:ext cx="2963847" cy="1646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5021395"/>
            <a:ext cx="2889850" cy="15769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44" y="3002566"/>
            <a:ext cx="453169" cy="4647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78" y="1725047"/>
            <a:ext cx="437915" cy="4491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966" y="4338979"/>
            <a:ext cx="463547" cy="47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51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1009309" y="1480802"/>
            <a:ext cx="10515600" cy="51590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/>
              <a:t>What are the most important urban sustainability</a:t>
            </a:r>
          </a:p>
          <a:p>
            <a:pPr marL="0" indent="0">
              <a:buNone/>
            </a:pPr>
            <a:r>
              <a:rPr lang="en-US" sz="3000" dirty="0"/>
              <a:t> challenges CURES should address?  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What research is needed?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What tools and assistance are needed?</a:t>
            </a:r>
          </a:p>
          <a:p>
            <a:pPr marL="0" indent="0">
              <a:buNone/>
            </a:pPr>
            <a:endParaRPr lang="en-US" sz="3000" dirty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ea typeface="Calibri" panose="020F0502020204030204" pitchFamily="34" charset="0"/>
              </a:rPr>
              <a:t>How should CURES and MMC/GRC communities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ea typeface="Calibri" panose="020F0502020204030204" pitchFamily="34" charset="0"/>
              </a:rPr>
              <a:t>work together? 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/>
              <a:t>How do we coordinate to help cities?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Industry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Foundations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Other partners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38B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357ED9E-2BE1-49A0-91AB-2DE9EF46BED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629192" cy="951722"/>
          </a:xfrm>
          <a:prstGeom prst="rect">
            <a:avLst/>
          </a:prstGeom>
          <a:solidFill>
            <a:srgbClr val="2E5595"/>
          </a:solidFill>
          <a:ln>
            <a:solidFill>
              <a:srgbClr val="2E559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Discussion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5D63A1-3F72-495C-B030-14A13E008A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83" t="14247" r="13227" b="15708"/>
          <a:stretch/>
        </p:blipFill>
        <p:spPr>
          <a:xfrm>
            <a:off x="9191744" y="2822656"/>
            <a:ext cx="1387905" cy="1142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94135" y="5028164"/>
            <a:ext cx="2963847" cy="1646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1133" y="5062869"/>
            <a:ext cx="2889850" cy="15769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50" y="2671584"/>
            <a:ext cx="453169" cy="4647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68" y="1492222"/>
            <a:ext cx="437915" cy="4491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485" y="3489504"/>
            <a:ext cx="463547" cy="4706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419" y="5131236"/>
            <a:ext cx="463336" cy="475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696" y="4230944"/>
            <a:ext cx="463336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04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1009309" y="1480802"/>
            <a:ext cx="10515600" cy="5159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 </a:t>
            </a:r>
            <a:endParaRPr lang="en-US" sz="26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38B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357ED9E-2BE1-49A0-91AB-2DE9EF46BED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629192" cy="951722"/>
          </a:xfrm>
          <a:prstGeom prst="rect">
            <a:avLst/>
          </a:prstGeom>
          <a:solidFill>
            <a:srgbClr val="2E5595"/>
          </a:solidFill>
          <a:ln>
            <a:solidFill>
              <a:srgbClr val="2E559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CURES + MMC: Next Steps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5D63A1-3F72-495C-B030-14A13E008A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83" t="14247" r="13227" b="15708"/>
          <a:stretch/>
        </p:blipFill>
        <p:spPr>
          <a:xfrm>
            <a:off x="9191744" y="2822656"/>
            <a:ext cx="1387905" cy="1142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94135" y="5028164"/>
            <a:ext cx="2963847" cy="1646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1133" y="5062869"/>
            <a:ext cx="2889850" cy="15769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68" y="2719838"/>
            <a:ext cx="453169" cy="4647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21" y="1551074"/>
            <a:ext cx="437915" cy="449143"/>
          </a:xfrm>
          <a:prstGeom prst="rect">
            <a:avLst/>
          </a:prstGeom>
        </p:spPr>
      </p:pic>
      <p:sp>
        <p:nvSpPr>
          <p:cNvPr id="17" name="Content Placeholder 5"/>
          <p:cNvSpPr txBox="1">
            <a:spLocks/>
          </p:cNvSpPr>
          <p:nvPr/>
        </p:nvSpPr>
        <p:spPr>
          <a:xfrm>
            <a:off x="838200" y="1535078"/>
            <a:ext cx="9508836" cy="486115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Clr>
                <a:srgbClr val="2E5595"/>
              </a:buClr>
              <a:buNone/>
            </a:pPr>
            <a:r>
              <a:rPr lang="en-US" sz="2800" dirty="0"/>
              <a:t>CURES Connections Workshop: New Voices </a:t>
            </a:r>
          </a:p>
          <a:p>
            <a:pPr marL="457200" lvl="1" indent="0">
              <a:buClr>
                <a:srgbClr val="2E5595"/>
              </a:buClr>
              <a:buNone/>
            </a:pPr>
            <a:r>
              <a:rPr lang="en-US" sz="2800" dirty="0"/>
              <a:t> and Paths to Urban Sustainability </a:t>
            </a:r>
          </a:p>
          <a:p>
            <a:pPr marL="457200" lvl="1" indent="0">
              <a:buClr>
                <a:srgbClr val="2E5595"/>
              </a:buClr>
              <a:buNone/>
            </a:pPr>
            <a:endParaRPr lang="en-US" sz="2800" dirty="0"/>
          </a:p>
          <a:p>
            <a:pPr marL="457200" lvl="1" indent="0">
              <a:buClr>
                <a:srgbClr val="2E5595"/>
              </a:buClr>
              <a:buNone/>
            </a:pPr>
            <a:r>
              <a:rPr lang="en-US" sz="2800" dirty="0"/>
              <a:t>Secure joint support from both organizations for coordination of efforts</a:t>
            </a:r>
          </a:p>
          <a:p>
            <a:pPr marL="457200" lvl="1" indent="0">
              <a:buClr>
                <a:srgbClr val="2E5595"/>
              </a:buClr>
              <a:buNone/>
            </a:pPr>
            <a:endParaRPr lang="en-US" sz="2800" dirty="0"/>
          </a:p>
          <a:p>
            <a:pPr marL="457200" lvl="1" indent="0">
              <a:buClr>
                <a:srgbClr val="2E5595"/>
              </a:buClr>
              <a:buNone/>
            </a:pPr>
            <a:r>
              <a:rPr lang="en-US" sz="2800" dirty="0"/>
              <a:t>Identify funding pathways</a:t>
            </a:r>
          </a:p>
          <a:p>
            <a:pPr marL="457200" lvl="1" indent="0">
              <a:buClr>
                <a:srgbClr val="2E5595"/>
              </a:buClr>
              <a:buNone/>
            </a:pPr>
            <a:endParaRPr lang="en-US" sz="2800" dirty="0"/>
          </a:p>
          <a:p>
            <a:pPr marL="457200" lvl="1" indent="0">
              <a:buClr>
                <a:srgbClr val="2E5595"/>
              </a:buClr>
              <a:buNone/>
            </a:pPr>
            <a:r>
              <a:rPr lang="en-US" sz="2800" dirty="0"/>
              <a:t>Develop partnerships with industry</a:t>
            </a:r>
          </a:p>
          <a:p>
            <a:pPr marL="457200" lvl="1" indent="0">
              <a:buClr>
                <a:srgbClr val="2E5595"/>
              </a:buClr>
              <a:buNone/>
            </a:pPr>
            <a:endParaRPr lang="en-US" sz="2800" dirty="0"/>
          </a:p>
          <a:p>
            <a:pPr marL="457200" lvl="1" indent="0">
              <a:buClr>
                <a:srgbClr val="2E5595"/>
              </a:buClr>
              <a:buNone/>
            </a:pPr>
            <a:r>
              <a:rPr lang="en-US" sz="2800" dirty="0"/>
              <a:t>Set roadmap for projects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892" y="3828637"/>
            <a:ext cx="457240" cy="463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480" y="4608562"/>
            <a:ext cx="457240" cy="4633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EB31DA-60A3-A748-A2AA-54C2E57369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076" y="5423585"/>
            <a:ext cx="457240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13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38B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B0DF5D-3BCB-F64D-AD4A-41662E8837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24DC2EE-0AC1-8A47-B87B-BE06F0477560}"/>
              </a:ext>
            </a:extLst>
          </p:cNvPr>
          <p:cNvGrpSpPr/>
          <p:nvPr/>
        </p:nvGrpSpPr>
        <p:grpSpPr>
          <a:xfrm>
            <a:off x="1658732" y="1328986"/>
            <a:ext cx="9175169" cy="3170099"/>
            <a:chOff x="1688229" y="1684603"/>
            <a:chExt cx="9175169" cy="317009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BFEF6C4-619A-6B45-894F-1E6E3E498430}"/>
                </a:ext>
              </a:extLst>
            </p:cNvPr>
            <p:cNvGrpSpPr/>
            <p:nvPr/>
          </p:nvGrpSpPr>
          <p:grpSpPr>
            <a:xfrm>
              <a:off x="7231465" y="2358913"/>
              <a:ext cx="3631933" cy="2140172"/>
              <a:chOff x="8894135" y="5028164"/>
              <a:chExt cx="2963847" cy="164635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894135" y="5028164"/>
                <a:ext cx="2963847" cy="164635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931133" y="5062869"/>
                <a:ext cx="2889850" cy="1576939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E6657C5-B39F-024E-AB6A-8EAEB05880B1}"/>
                </a:ext>
              </a:extLst>
            </p:cNvPr>
            <p:cNvGrpSpPr/>
            <p:nvPr/>
          </p:nvGrpSpPr>
          <p:grpSpPr>
            <a:xfrm>
              <a:off x="1688229" y="2212257"/>
              <a:ext cx="2403987" cy="2433483"/>
              <a:chOff x="1283110" y="2728452"/>
              <a:chExt cx="2403987" cy="2433483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95D63A1-3F72-495C-B030-14A13E008A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2983" t="14247" r="13227" b="15708"/>
              <a:stretch/>
            </p:blipFill>
            <p:spPr>
              <a:xfrm>
                <a:off x="1616655" y="3229989"/>
                <a:ext cx="1736896" cy="1430407"/>
              </a:xfrm>
              <a:prstGeom prst="rect">
                <a:avLst/>
              </a:prstGeom>
            </p:spPr>
          </p:pic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A234035-B71F-D540-8AB5-E9AFCB30D95B}"/>
                  </a:ext>
                </a:extLst>
              </p:cNvPr>
              <p:cNvSpPr/>
              <p:nvPr/>
            </p:nvSpPr>
            <p:spPr>
              <a:xfrm>
                <a:off x="1283110" y="2728452"/>
                <a:ext cx="2403987" cy="2433483"/>
              </a:xfrm>
              <a:prstGeom prst="ellipse">
                <a:avLst/>
              </a:prstGeom>
              <a:noFill/>
              <a:ln w="63500">
                <a:solidFill>
                  <a:srgbClr val="2EB3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F0C6977-CBE3-A648-9C35-AB940E4CCA82}"/>
                </a:ext>
              </a:extLst>
            </p:cNvPr>
            <p:cNvSpPr txBox="1"/>
            <p:nvPr/>
          </p:nvSpPr>
          <p:spPr>
            <a:xfrm>
              <a:off x="4862499" y="1684603"/>
              <a:ext cx="1462260" cy="3170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0" b="1" dirty="0">
                  <a:solidFill>
                    <a:schemeClr val="bg1"/>
                  </a:solidFill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7872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0DC3C-7083-4877-A5E9-2F52AD819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8" y="1271588"/>
            <a:ext cx="7718424" cy="52006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i="1" dirty="0"/>
              <a:t>MISSION</a:t>
            </a:r>
          </a:p>
          <a:p>
            <a:pPr marL="0" indent="0">
              <a:buNone/>
            </a:pPr>
            <a:r>
              <a:rPr lang="en-US" sz="2400" dirty="0"/>
              <a:t>CURES works closely with cities and stakeholders to develop </a:t>
            </a:r>
            <a:r>
              <a:rPr lang="en-US" sz="2400" b="1" dirty="0"/>
              <a:t>integrated sustainable solutions </a:t>
            </a:r>
            <a:r>
              <a:rPr lang="en-US" sz="2400" dirty="0"/>
              <a:t>to improve community-wide </a:t>
            </a:r>
            <a:r>
              <a:rPr lang="en-US" sz="2400" b="1" dirty="0"/>
              <a:t>health and prosperity </a:t>
            </a:r>
            <a:r>
              <a:rPr lang="en-US" sz="2400" dirty="0"/>
              <a:t>now and in the future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400" b="1" i="1" dirty="0"/>
              <a:t>GOAL</a:t>
            </a:r>
          </a:p>
          <a:p>
            <a:pPr marL="0" indent="0">
              <a:buNone/>
            </a:pPr>
            <a:r>
              <a:rPr lang="en-US" sz="2400" dirty="0"/>
              <a:t>Help cities/ stakeholders meet key </a:t>
            </a:r>
            <a:r>
              <a:rPr lang="en-US" sz="2400" b="1" dirty="0"/>
              <a:t>sustainability challenges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Problem-driven and solutions-oriented </a:t>
            </a:r>
            <a:r>
              <a:rPr lang="en-US" sz="2400" dirty="0"/>
              <a:t>focus</a:t>
            </a:r>
          </a:p>
          <a:p>
            <a:pPr marL="0" indent="0">
              <a:buNone/>
            </a:pPr>
            <a:r>
              <a:rPr lang="en-US" sz="2400" dirty="0"/>
              <a:t>Utilize a diverse set of tools to shape a critical set of </a:t>
            </a:r>
            <a:r>
              <a:rPr lang="en-US" sz="2400" b="1" dirty="0"/>
              <a:t>interconnected urban systems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38B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6D9AB58C-9382-447C-91D9-92C0B874CA73}"/>
              </a:ext>
            </a:extLst>
          </p:cNvPr>
          <p:cNvSpPr/>
          <p:nvPr/>
        </p:nvSpPr>
        <p:spPr>
          <a:xfrm>
            <a:off x="435258" y="1893101"/>
            <a:ext cx="447264" cy="465812"/>
          </a:xfrm>
          <a:prstGeom prst="diamond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6E2F7433-EEE0-4755-B819-E59E91D672E7}"/>
              </a:ext>
            </a:extLst>
          </p:cNvPr>
          <p:cNvSpPr/>
          <p:nvPr/>
        </p:nvSpPr>
        <p:spPr>
          <a:xfrm>
            <a:off x="435258" y="3721904"/>
            <a:ext cx="447264" cy="465812"/>
          </a:xfrm>
          <a:prstGeom prst="diamond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357ED9E-2BE1-49A0-91AB-2DE9EF46BED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629192" cy="951722"/>
          </a:xfrm>
          <a:prstGeom prst="rect">
            <a:avLst/>
          </a:prstGeom>
          <a:solidFill>
            <a:srgbClr val="2E5595"/>
          </a:solidFill>
          <a:ln>
            <a:solidFill>
              <a:srgbClr val="2E559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CURES Mission &amp; Goals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5D63A1-3F72-495C-B030-14A13E008A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83" t="14247" r="13227" b="15708"/>
          <a:stretch/>
        </p:blipFill>
        <p:spPr>
          <a:xfrm>
            <a:off x="9291533" y="2857501"/>
            <a:ext cx="1387905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46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38B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816C21-1052-4EB7-97D7-87B25E497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83" t="14247" r="13227" b="15708"/>
          <a:stretch/>
        </p:blipFill>
        <p:spPr>
          <a:xfrm>
            <a:off x="9291533" y="2857501"/>
            <a:ext cx="1387905" cy="11429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621EAA8-F739-417D-BB78-3BB5F1F4E90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629192" cy="951722"/>
          </a:xfrm>
          <a:prstGeom prst="rect">
            <a:avLst/>
          </a:prstGeom>
          <a:solidFill>
            <a:srgbClr val="2E5595"/>
          </a:solidFill>
          <a:ln>
            <a:solidFill>
              <a:srgbClr val="2E5595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CURES Urban Resilience &amp; Sustainability Solutions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B7ABDBE-5D60-44A2-A2CE-AAACC08AD6F5}"/>
              </a:ext>
            </a:extLst>
          </p:cNvPr>
          <p:cNvGrpSpPr/>
          <p:nvPr/>
        </p:nvGrpSpPr>
        <p:grpSpPr>
          <a:xfrm>
            <a:off x="557213" y="951724"/>
            <a:ext cx="7982053" cy="5649102"/>
            <a:chOff x="1567376" y="2014752"/>
            <a:chExt cx="6976958" cy="483871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7888AD7-10C3-4B2F-B9E9-F7F77B910492}"/>
                </a:ext>
              </a:extLst>
            </p:cNvPr>
            <p:cNvGrpSpPr/>
            <p:nvPr/>
          </p:nvGrpSpPr>
          <p:grpSpPr>
            <a:xfrm>
              <a:off x="1807808" y="2014752"/>
              <a:ext cx="6736526" cy="4838711"/>
              <a:chOff x="1807808" y="2014752"/>
              <a:chExt cx="6736526" cy="4838711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8740B84-FC6C-4ED7-AF71-2E9FD0FC5888}"/>
                  </a:ext>
                </a:extLst>
              </p:cNvPr>
              <p:cNvSpPr/>
              <p:nvPr/>
            </p:nvSpPr>
            <p:spPr>
              <a:xfrm>
                <a:off x="4130320" y="3191463"/>
                <a:ext cx="1368392" cy="1368392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CF8B271-BEBA-4B32-B97D-C3F1E0471AC6}"/>
                  </a:ext>
                </a:extLst>
              </p:cNvPr>
              <p:cNvSpPr/>
              <p:nvPr/>
            </p:nvSpPr>
            <p:spPr>
              <a:xfrm>
                <a:off x="4088188" y="2014752"/>
                <a:ext cx="2227298" cy="1137578"/>
              </a:xfrm>
              <a:custGeom>
                <a:avLst/>
                <a:gdLst>
                  <a:gd name="connsiteX0" fmla="*/ 0 w 2227298"/>
                  <a:gd name="connsiteY0" fmla="*/ 0 h 1137578"/>
                  <a:gd name="connsiteX1" fmla="*/ 2227298 w 2227298"/>
                  <a:gd name="connsiteY1" fmla="*/ 0 h 1137578"/>
                  <a:gd name="connsiteX2" fmla="*/ 2227298 w 2227298"/>
                  <a:gd name="connsiteY2" fmla="*/ 1137578 h 1137578"/>
                  <a:gd name="connsiteX3" fmla="*/ 0 w 2227298"/>
                  <a:gd name="connsiteY3" fmla="*/ 1137578 h 1137578"/>
                  <a:gd name="connsiteX4" fmla="*/ 0 w 2227298"/>
                  <a:gd name="connsiteY4" fmla="*/ 0 h 1137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7298" h="1137578">
                    <a:moveTo>
                      <a:pt x="0" y="0"/>
                    </a:moveTo>
                    <a:lnTo>
                      <a:pt x="2227298" y="0"/>
                    </a:lnTo>
                    <a:lnTo>
                      <a:pt x="2227298" y="1137578"/>
                    </a:lnTo>
                    <a:lnTo>
                      <a:pt x="0" y="113757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1">
                <a:noAutofit/>
              </a:bodyPr>
              <a:lstStyle/>
              <a:p>
                <a:pPr marL="0" lvl="0" indent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800" b="1" kern="1200" dirty="0"/>
                  <a:t>Perform</a:t>
                </a:r>
                <a:endParaRPr lang="en-US" sz="1600" b="1" kern="1200" dirty="0"/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None/>
                </a:pPr>
                <a:r>
                  <a:rPr lang="en-US" sz="1600" kern="1200" dirty="0"/>
                  <a:t>Analyses that are</a:t>
                </a:r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None/>
                </a:pPr>
                <a:r>
                  <a:rPr lang="en-US" sz="1600" kern="1200" dirty="0"/>
                  <a:t>integrated across systems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BD4DF26-5A10-4EAF-96DC-269E3EF8D0FC}"/>
                  </a:ext>
                </a:extLst>
              </p:cNvPr>
              <p:cNvSpPr/>
              <p:nvPr/>
            </p:nvSpPr>
            <p:spPr>
              <a:xfrm>
                <a:off x="4574477" y="3447926"/>
                <a:ext cx="1368392" cy="1368392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2E850C2-B15B-4562-97BC-7FC46994828A}"/>
                  </a:ext>
                </a:extLst>
              </p:cNvPr>
              <p:cNvSpPr/>
              <p:nvPr/>
            </p:nvSpPr>
            <p:spPr>
              <a:xfrm>
                <a:off x="6433598" y="3137227"/>
                <a:ext cx="2110736" cy="1245919"/>
              </a:xfrm>
              <a:custGeom>
                <a:avLst/>
                <a:gdLst>
                  <a:gd name="connsiteX0" fmla="*/ 0 w 2110736"/>
                  <a:gd name="connsiteY0" fmla="*/ 0 h 1245919"/>
                  <a:gd name="connsiteX1" fmla="*/ 2110736 w 2110736"/>
                  <a:gd name="connsiteY1" fmla="*/ 0 h 1245919"/>
                  <a:gd name="connsiteX2" fmla="*/ 2110736 w 2110736"/>
                  <a:gd name="connsiteY2" fmla="*/ 1245919 h 1245919"/>
                  <a:gd name="connsiteX3" fmla="*/ 0 w 2110736"/>
                  <a:gd name="connsiteY3" fmla="*/ 1245919 h 1245919"/>
                  <a:gd name="connsiteX4" fmla="*/ 0 w 2110736"/>
                  <a:gd name="connsiteY4" fmla="*/ 0 h 1245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0736" h="1245919">
                    <a:moveTo>
                      <a:pt x="0" y="0"/>
                    </a:moveTo>
                    <a:lnTo>
                      <a:pt x="2110736" y="0"/>
                    </a:lnTo>
                    <a:lnTo>
                      <a:pt x="2110736" y="1245919"/>
                    </a:lnTo>
                    <a:lnTo>
                      <a:pt x="0" y="124591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1">
                <a:noAutofit/>
              </a:bodyPr>
              <a:lstStyle/>
              <a:p>
                <a:pPr marL="0" lvl="0" indent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800" b="1" kern="1200" dirty="0"/>
                  <a:t>Foster</a:t>
                </a:r>
                <a:endParaRPr lang="en-US" sz="1600" b="1" kern="1200" dirty="0"/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None/>
                </a:pPr>
                <a:r>
                  <a:rPr lang="en-US" sz="1600" kern="1200" dirty="0"/>
                  <a:t>Collaborations with cities</a:t>
                </a:r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None/>
                </a:pPr>
                <a:r>
                  <a:rPr lang="en-US" sz="1600" kern="1200" dirty="0"/>
                  <a:t>to help them with the</a:t>
                </a:r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None/>
                </a:pPr>
                <a:r>
                  <a:rPr lang="en-US" sz="1600" kern="1200" dirty="0"/>
                  <a:t>issues that matter most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ECC7274F-6ED5-4561-94C0-660FFCA38C0F}"/>
                  </a:ext>
                </a:extLst>
              </p:cNvPr>
              <p:cNvSpPr/>
              <p:nvPr/>
            </p:nvSpPr>
            <p:spPr>
              <a:xfrm>
                <a:off x="4574477" y="3960851"/>
                <a:ext cx="1368392" cy="1368392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6D6AA34-2004-4E4F-BDF1-487B636644A7}"/>
                  </a:ext>
                </a:extLst>
              </p:cNvPr>
              <p:cNvSpPr/>
              <p:nvPr/>
            </p:nvSpPr>
            <p:spPr>
              <a:xfrm>
                <a:off x="6112513" y="4742467"/>
                <a:ext cx="2110736" cy="1392179"/>
              </a:xfrm>
              <a:custGeom>
                <a:avLst/>
                <a:gdLst>
                  <a:gd name="connsiteX0" fmla="*/ 0 w 2110736"/>
                  <a:gd name="connsiteY0" fmla="*/ 0 h 1392179"/>
                  <a:gd name="connsiteX1" fmla="*/ 2110736 w 2110736"/>
                  <a:gd name="connsiteY1" fmla="*/ 0 h 1392179"/>
                  <a:gd name="connsiteX2" fmla="*/ 2110736 w 2110736"/>
                  <a:gd name="connsiteY2" fmla="*/ 1392179 h 1392179"/>
                  <a:gd name="connsiteX3" fmla="*/ 0 w 2110736"/>
                  <a:gd name="connsiteY3" fmla="*/ 1392179 h 1392179"/>
                  <a:gd name="connsiteX4" fmla="*/ 0 w 2110736"/>
                  <a:gd name="connsiteY4" fmla="*/ 0 h 1392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0736" h="1392179">
                    <a:moveTo>
                      <a:pt x="0" y="0"/>
                    </a:moveTo>
                    <a:lnTo>
                      <a:pt x="2110736" y="0"/>
                    </a:lnTo>
                    <a:lnTo>
                      <a:pt x="2110736" y="1392179"/>
                    </a:lnTo>
                    <a:lnTo>
                      <a:pt x="0" y="139217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1">
                <a:noAutofit/>
              </a:bodyPr>
              <a:lstStyle/>
              <a:p>
                <a:pPr marL="0" lvl="0" indent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800" b="1" kern="1200" dirty="0"/>
                  <a:t>Develop</a:t>
                </a:r>
                <a:endParaRPr lang="en-US" sz="1600" b="1" kern="1200" dirty="0"/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None/>
                </a:pPr>
                <a:r>
                  <a:rPr lang="en-US" sz="1600" kern="1200" dirty="0"/>
                  <a:t>Partnerships with</a:t>
                </a:r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None/>
                </a:pPr>
                <a:r>
                  <a:rPr lang="en-US" sz="1600" kern="1200" dirty="0"/>
                  <a:t>universities, research</a:t>
                </a:r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None/>
                </a:pPr>
                <a:r>
                  <a:rPr lang="en-US" sz="1600" kern="1200" dirty="0"/>
                  <a:t>institutions, and public</a:t>
                </a:r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None/>
                </a:pPr>
                <a:r>
                  <a:rPr lang="en-US" sz="1600" kern="1200" dirty="0"/>
                  <a:t>and private entities</a:t>
                </a: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651DD3FF-999D-4D3D-A9B6-7AB49C6DD6FB}"/>
                  </a:ext>
                </a:extLst>
              </p:cNvPr>
              <p:cNvSpPr/>
              <p:nvPr/>
            </p:nvSpPr>
            <p:spPr>
              <a:xfrm>
                <a:off x="4130320" y="4217757"/>
                <a:ext cx="1368392" cy="1368392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5799DD1-793D-4905-A0F4-7F5BBEC85B2C}"/>
                  </a:ext>
                </a:extLst>
              </p:cNvPr>
              <p:cNvSpPr/>
              <p:nvPr/>
            </p:nvSpPr>
            <p:spPr>
              <a:xfrm>
                <a:off x="3800393" y="5715885"/>
                <a:ext cx="2227298" cy="1137578"/>
              </a:xfrm>
              <a:custGeom>
                <a:avLst/>
                <a:gdLst>
                  <a:gd name="connsiteX0" fmla="*/ 0 w 2227298"/>
                  <a:gd name="connsiteY0" fmla="*/ 0 h 1137578"/>
                  <a:gd name="connsiteX1" fmla="*/ 2227298 w 2227298"/>
                  <a:gd name="connsiteY1" fmla="*/ 0 h 1137578"/>
                  <a:gd name="connsiteX2" fmla="*/ 2227298 w 2227298"/>
                  <a:gd name="connsiteY2" fmla="*/ 1137578 h 1137578"/>
                  <a:gd name="connsiteX3" fmla="*/ 0 w 2227298"/>
                  <a:gd name="connsiteY3" fmla="*/ 1137578 h 1137578"/>
                  <a:gd name="connsiteX4" fmla="*/ 0 w 2227298"/>
                  <a:gd name="connsiteY4" fmla="*/ 0 h 1137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7298" h="1137578">
                    <a:moveTo>
                      <a:pt x="0" y="0"/>
                    </a:moveTo>
                    <a:lnTo>
                      <a:pt x="2227298" y="0"/>
                    </a:lnTo>
                    <a:lnTo>
                      <a:pt x="2227298" y="1137578"/>
                    </a:lnTo>
                    <a:lnTo>
                      <a:pt x="0" y="113757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1">
                <a:noAutofit/>
              </a:bodyPr>
              <a:lstStyle/>
              <a:p>
                <a:pPr marL="0" lvl="0" indent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800" b="1" kern="1200" dirty="0"/>
                  <a:t>Leverage</a:t>
                </a:r>
                <a:endParaRPr lang="en-US" sz="1600" b="1" kern="1200" dirty="0"/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None/>
                </a:pPr>
                <a:r>
                  <a:rPr lang="en-US" sz="1600" kern="1200" dirty="0"/>
                  <a:t>Emerging technologies to</a:t>
                </a:r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None/>
                </a:pPr>
                <a:r>
                  <a:rPr lang="en-US" sz="1600" kern="1200" dirty="0"/>
                  <a:t>improve urban resiliency</a:t>
                </a:r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None/>
                </a:pPr>
                <a:r>
                  <a:rPr lang="en-US" sz="1600" kern="1200" dirty="0"/>
                  <a:t>and sustainability</a:t>
                </a: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18353C80-3325-47C2-BF18-0FFBB7B707DB}"/>
                  </a:ext>
                </a:extLst>
              </p:cNvPr>
              <p:cNvSpPr/>
              <p:nvPr/>
            </p:nvSpPr>
            <p:spPr>
              <a:xfrm>
                <a:off x="3686162" y="3960851"/>
                <a:ext cx="1368392" cy="1368392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4CEFF2E-52AF-4318-B098-89AA4FD6A8D8}"/>
                  </a:ext>
                </a:extLst>
              </p:cNvPr>
              <p:cNvSpPr/>
              <p:nvPr/>
            </p:nvSpPr>
            <p:spPr>
              <a:xfrm>
                <a:off x="3686162" y="3447926"/>
                <a:ext cx="1368392" cy="1368392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A7F3E5F1-AB09-4B01-8BB9-251D269AAB1A}"/>
                  </a:ext>
                </a:extLst>
              </p:cNvPr>
              <p:cNvSpPr/>
              <p:nvPr/>
            </p:nvSpPr>
            <p:spPr>
              <a:xfrm>
                <a:off x="1807808" y="2863990"/>
                <a:ext cx="2110736" cy="1392179"/>
              </a:xfrm>
              <a:custGeom>
                <a:avLst/>
                <a:gdLst>
                  <a:gd name="connsiteX0" fmla="*/ 0 w 2110736"/>
                  <a:gd name="connsiteY0" fmla="*/ 0 h 1392179"/>
                  <a:gd name="connsiteX1" fmla="*/ 2110736 w 2110736"/>
                  <a:gd name="connsiteY1" fmla="*/ 0 h 1392179"/>
                  <a:gd name="connsiteX2" fmla="*/ 2110736 w 2110736"/>
                  <a:gd name="connsiteY2" fmla="*/ 1392179 h 1392179"/>
                  <a:gd name="connsiteX3" fmla="*/ 0 w 2110736"/>
                  <a:gd name="connsiteY3" fmla="*/ 1392179 h 1392179"/>
                  <a:gd name="connsiteX4" fmla="*/ 0 w 2110736"/>
                  <a:gd name="connsiteY4" fmla="*/ 0 h 1392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0736" h="1392179">
                    <a:moveTo>
                      <a:pt x="0" y="0"/>
                    </a:moveTo>
                    <a:lnTo>
                      <a:pt x="2110736" y="0"/>
                    </a:lnTo>
                    <a:lnTo>
                      <a:pt x="2110736" y="1392179"/>
                    </a:lnTo>
                    <a:lnTo>
                      <a:pt x="0" y="139217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1">
                <a:noAutofit/>
              </a:bodyPr>
              <a:lstStyle/>
              <a:p>
                <a:pPr marL="0" lvl="0" indent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800" b="1" kern="1200" dirty="0"/>
                  <a:t>Establish</a:t>
                </a:r>
                <a:endParaRPr lang="en-US" sz="1600" b="1" kern="1200" dirty="0"/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None/>
                </a:pPr>
                <a:r>
                  <a:rPr lang="en-US" sz="1600" kern="1200" dirty="0"/>
                  <a:t>Educational programs</a:t>
                </a:r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None/>
                </a:pPr>
                <a:r>
                  <a:rPr lang="en-US" sz="1600" kern="1200" dirty="0"/>
                  <a:t>and community</a:t>
                </a:r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None/>
                </a:pPr>
                <a:r>
                  <a:rPr lang="en-US" sz="1600" kern="1200" dirty="0"/>
                  <a:t>programs</a:t>
                </a: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2DA1104-88AE-4DA2-9B4D-50BC29FC1079}"/>
                </a:ext>
              </a:extLst>
            </p:cNvPr>
            <p:cNvSpPr/>
            <p:nvPr/>
          </p:nvSpPr>
          <p:spPr>
            <a:xfrm>
              <a:off x="1567376" y="4499085"/>
              <a:ext cx="2110736" cy="1392179"/>
            </a:xfrm>
            <a:custGeom>
              <a:avLst/>
              <a:gdLst>
                <a:gd name="connsiteX0" fmla="*/ 0 w 2110736"/>
                <a:gd name="connsiteY0" fmla="*/ 0 h 1392179"/>
                <a:gd name="connsiteX1" fmla="*/ 2110736 w 2110736"/>
                <a:gd name="connsiteY1" fmla="*/ 0 h 1392179"/>
                <a:gd name="connsiteX2" fmla="*/ 2110736 w 2110736"/>
                <a:gd name="connsiteY2" fmla="*/ 1392179 h 1392179"/>
                <a:gd name="connsiteX3" fmla="*/ 0 w 2110736"/>
                <a:gd name="connsiteY3" fmla="*/ 1392179 h 1392179"/>
                <a:gd name="connsiteX4" fmla="*/ 0 w 2110736"/>
                <a:gd name="connsiteY4" fmla="*/ 0 h 139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736" h="1392179">
                  <a:moveTo>
                    <a:pt x="0" y="0"/>
                  </a:moveTo>
                  <a:lnTo>
                    <a:pt x="2110736" y="0"/>
                  </a:lnTo>
                  <a:lnTo>
                    <a:pt x="2110736" y="1392179"/>
                  </a:lnTo>
                  <a:lnTo>
                    <a:pt x="0" y="139217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1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/>
                <a:t>Engage</a:t>
              </a:r>
              <a:endParaRPr lang="en-US" sz="1600" b="1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1600" dirty="0"/>
                <a:t>Research for sustainable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1600" dirty="0"/>
                <a:t>practices and innovations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78480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38B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BA26C5-B2D3-4838-B826-40120FE1FB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83" t="14247" r="13227" b="15708"/>
          <a:stretch/>
        </p:blipFill>
        <p:spPr>
          <a:xfrm>
            <a:off x="9291533" y="2857501"/>
            <a:ext cx="1387905" cy="114299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688095F-BB8C-43D8-AC44-EDBD4F3552B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629192" cy="951722"/>
          </a:xfrm>
          <a:prstGeom prst="rect">
            <a:avLst/>
          </a:prstGeom>
          <a:solidFill>
            <a:srgbClr val="2E5595"/>
          </a:solidFill>
          <a:ln>
            <a:solidFill>
              <a:srgbClr val="2E559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Critical Systems Interaction Approach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C0220FD3-B45C-4F2D-9923-907EF8A88B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6833832"/>
              </p:ext>
            </p:extLst>
          </p:nvPr>
        </p:nvGraphicFramePr>
        <p:xfrm>
          <a:off x="257175" y="951723"/>
          <a:ext cx="8658224" cy="5763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42054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38B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A21295-162B-4332-B8A6-A718B92EB8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83" t="14247" r="13227" b="15708"/>
          <a:stretch/>
        </p:blipFill>
        <p:spPr>
          <a:xfrm>
            <a:off x="9291533" y="2857501"/>
            <a:ext cx="1387905" cy="114299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0041527-51E2-40D2-87E3-4305D2E984F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629192" cy="951722"/>
          </a:xfrm>
          <a:prstGeom prst="rect">
            <a:avLst/>
          </a:prstGeom>
          <a:solidFill>
            <a:srgbClr val="2E5595"/>
          </a:solidFill>
          <a:ln>
            <a:solidFill>
              <a:srgbClr val="2E559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Diverse Tools and Techniques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7E6D7E0-0554-4DB3-AFCE-DFBE140A6F4A}"/>
              </a:ext>
            </a:extLst>
          </p:cNvPr>
          <p:cNvGraphicFramePr/>
          <p:nvPr/>
        </p:nvGraphicFramePr>
        <p:xfrm>
          <a:off x="269807" y="951723"/>
          <a:ext cx="8434986" cy="5919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4653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38B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A21295-162B-4332-B8A6-A718B92EB8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83" t="14247" r="13227" b="15708"/>
          <a:stretch/>
        </p:blipFill>
        <p:spPr>
          <a:xfrm>
            <a:off x="9291533" y="2857501"/>
            <a:ext cx="1387905" cy="114299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0041527-51E2-40D2-87E3-4305D2E984F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629192" cy="951722"/>
          </a:xfrm>
          <a:prstGeom prst="rect">
            <a:avLst/>
          </a:prstGeom>
          <a:solidFill>
            <a:srgbClr val="2E5595"/>
          </a:solidFill>
          <a:ln>
            <a:solidFill>
              <a:srgbClr val="2E559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Team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4EEC1B-1347-43F8-82A2-6A7F5F3AEB82}"/>
              </a:ext>
            </a:extLst>
          </p:cNvPr>
          <p:cNvGrpSpPr/>
          <p:nvPr/>
        </p:nvGrpSpPr>
        <p:grpSpPr>
          <a:xfrm>
            <a:off x="158884" y="1040763"/>
            <a:ext cx="8644150" cy="5668377"/>
            <a:chOff x="158884" y="1040763"/>
            <a:chExt cx="8644150" cy="5454841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C4E06B-7FB1-4016-9500-2774B6BC683A}"/>
                </a:ext>
              </a:extLst>
            </p:cNvPr>
            <p:cNvSpPr/>
            <p:nvPr/>
          </p:nvSpPr>
          <p:spPr>
            <a:xfrm>
              <a:off x="158884" y="1184833"/>
              <a:ext cx="8644150" cy="807975"/>
            </a:xfrm>
            <a:custGeom>
              <a:avLst/>
              <a:gdLst>
                <a:gd name="connsiteX0" fmla="*/ 0 w 8644150"/>
                <a:gd name="connsiteY0" fmla="*/ 0 h 807975"/>
                <a:gd name="connsiteX1" fmla="*/ 8644150 w 8644150"/>
                <a:gd name="connsiteY1" fmla="*/ 0 h 807975"/>
                <a:gd name="connsiteX2" fmla="*/ 8644150 w 8644150"/>
                <a:gd name="connsiteY2" fmla="*/ 807975 h 807975"/>
                <a:gd name="connsiteX3" fmla="*/ 0 w 8644150"/>
                <a:gd name="connsiteY3" fmla="*/ 807975 h 807975"/>
                <a:gd name="connsiteX4" fmla="*/ 0 w 8644150"/>
                <a:gd name="connsiteY4" fmla="*/ 0 h 8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4150" h="807975">
                  <a:moveTo>
                    <a:pt x="0" y="0"/>
                  </a:moveTo>
                  <a:lnTo>
                    <a:pt x="8644150" y="0"/>
                  </a:lnTo>
                  <a:lnTo>
                    <a:pt x="8644150" y="807975"/>
                  </a:lnTo>
                  <a:lnTo>
                    <a:pt x="0" y="80797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0882" tIns="395732" rIns="670882" bIns="135128" numCol="1" spcCol="1270" anchor="t" anchorCtr="0">
              <a:noAutofit/>
            </a:bodyPr>
            <a:lstStyle/>
            <a:p>
              <a:pPr marL="171450" marR="0" lvl="1" indent="-171450" algn="ctr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Don Wuebbles </a:t>
              </a:r>
              <a:r>
                <a: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(Director), </a:t>
              </a: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Amy Ando, Elizabeth Kocs, Ann-Marie Hanson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728DFAA-3F98-426D-A897-2C1257BCCA09}"/>
                </a:ext>
              </a:extLst>
            </p:cNvPr>
            <p:cNvSpPr/>
            <p:nvPr/>
          </p:nvSpPr>
          <p:spPr>
            <a:xfrm>
              <a:off x="158884" y="2205686"/>
              <a:ext cx="8644150" cy="807975"/>
            </a:xfrm>
            <a:custGeom>
              <a:avLst/>
              <a:gdLst>
                <a:gd name="connsiteX0" fmla="*/ 0 w 8644150"/>
                <a:gd name="connsiteY0" fmla="*/ 0 h 807975"/>
                <a:gd name="connsiteX1" fmla="*/ 8644150 w 8644150"/>
                <a:gd name="connsiteY1" fmla="*/ 0 h 807975"/>
                <a:gd name="connsiteX2" fmla="*/ 8644150 w 8644150"/>
                <a:gd name="connsiteY2" fmla="*/ 807975 h 807975"/>
                <a:gd name="connsiteX3" fmla="*/ 0 w 8644150"/>
                <a:gd name="connsiteY3" fmla="*/ 807975 h 807975"/>
                <a:gd name="connsiteX4" fmla="*/ 0 w 8644150"/>
                <a:gd name="connsiteY4" fmla="*/ 0 h 8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4150" h="807975">
                  <a:moveTo>
                    <a:pt x="0" y="0"/>
                  </a:moveTo>
                  <a:lnTo>
                    <a:pt x="8644150" y="0"/>
                  </a:lnTo>
                  <a:lnTo>
                    <a:pt x="8644150" y="807975"/>
                  </a:lnTo>
                  <a:lnTo>
                    <a:pt x="0" y="80797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0882" tIns="395732" rIns="670882" bIns="135128" numCol="1" spcCol="1270" anchor="t" anchorCtr="0">
              <a:noAutofit/>
            </a:bodyPr>
            <a:lstStyle/>
            <a:p>
              <a:pPr marL="171450" marR="0" lvl="1" indent="-171450" algn="ctr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Moira Zellner, Tim Lindsey, Tom Theis, Cynthia Klein-Banai, Ken </a:t>
              </a:r>
              <a:r>
                <a:rPr kumimoji="0" lang="en-US" sz="19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Kriz</a:t>
              </a: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0D1752E-4029-4B16-99DC-31CA04C42D06}"/>
                </a:ext>
              </a:extLst>
            </p:cNvPr>
            <p:cNvSpPr/>
            <p:nvPr/>
          </p:nvSpPr>
          <p:spPr>
            <a:xfrm>
              <a:off x="1441900" y="2061618"/>
              <a:ext cx="6050905" cy="405269"/>
            </a:xfrm>
            <a:custGeom>
              <a:avLst/>
              <a:gdLst>
                <a:gd name="connsiteX0" fmla="*/ 0 w 6050905"/>
                <a:gd name="connsiteY0" fmla="*/ 67546 h 405269"/>
                <a:gd name="connsiteX1" fmla="*/ 67546 w 6050905"/>
                <a:gd name="connsiteY1" fmla="*/ 0 h 405269"/>
                <a:gd name="connsiteX2" fmla="*/ 5983359 w 6050905"/>
                <a:gd name="connsiteY2" fmla="*/ 0 h 405269"/>
                <a:gd name="connsiteX3" fmla="*/ 6050905 w 6050905"/>
                <a:gd name="connsiteY3" fmla="*/ 67546 h 405269"/>
                <a:gd name="connsiteX4" fmla="*/ 6050905 w 6050905"/>
                <a:gd name="connsiteY4" fmla="*/ 337723 h 405269"/>
                <a:gd name="connsiteX5" fmla="*/ 5983359 w 6050905"/>
                <a:gd name="connsiteY5" fmla="*/ 405269 h 405269"/>
                <a:gd name="connsiteX6" fmla="*/ 67546 w 6050905"/>
                <a:gd name="connsiteY6" fmla="*/ 405269 h 405269"/>
                <a:gd name="connsiteX7" fmla="*/ 0 w 6050905"/>
                <a:gd name="connsiteY7" fmla="*/ 337723 h 405269"/>
                <a:gd name="connsiteX8" fmla="*/ 0 w 6050905"/>
                <a:gd name="connsiteY8" fmla="*/ 67546 h 40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50905" h="405269">
                  <a:moveTo>
                    <a:pt x="0" y="67546"/>
                  </a:moveTo>
                  <a:cubicBezTo>
                    <a:pt x="0" y="30241"/>
                    <a:pt x="30241" y="0"/>
                    <a:pt x="67546" y="0"/>
                  </a:cubicBezTo>
                  <a:lnTo>
                    <a:pt x="5983359" y="0"/>
                  </a:lnTo>
                  <a:cubicBezTo>
                    <a:pt x="6020664" y="0"/>
                    <a:pt x="6050905" y="30241"/>
                    <a:pt x="6050905" y="67546"/>
                  </a:cubicBezTo>
                  <a:lnTo>
                    <a:pt x="6050905" y="337723"/>
                  </a:lnTo>
                  <a:cubicBezTo>
                    <a:pt x="6050905" y="375028"/>
                    <a:pt x="6020664" y="405269"/>
                    <a:pt x="5983359" y="405269"/>
                  </a:cubicBezTo>
                  <a:lnTo>
                    <a:pt x="67546" y="405269"/>
                  </a:lnTo>
                  <a:cubicBezTo>
                    <a:pt x="30241" y="405269"/>
                    <a:pt x="0" y="375028"/>
                    <a:pt x="0" y="337723"/>
                  </a:cubicBezTo>
                  <a:lnTo>
                    <a:pt x="0" y="67546"/>
                  </a:lnTo>
                  <a:close/>
                </a:path>
              </a:pathLst>
            </a:custGeom>
            <a:solidFill>
              <a:srgbClr val="2E5595"/>
            </a:solidFill>
            <a:ln>
              <a:solidFill>
                <a:srgbClr val="2E559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8494" tIns="19784" rIns="248494" bIns="19784" numCol="1" spcCol="1270" anchor="ctr" anchorCtr="0">
              <a:noAutofit/>
            </a:bodyPr>
            <a:lstStyle/>
            <a:p>
              <a:pPr marL="0" marR="0" lvl="0" indent="0" algn="ctr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Executive Leadership Team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691B486-4CB6-4928-ADE5-05A337FF97FF}"/>
                </a:ext>
              </a:extLst>
            </p:cNvPr>
            <p:cNvSpPr/>
            <p:nvPr/>
          </p:nvSpPr>
          <p:spPr>
            <a:xfrm>
              <a:off x="158884" y="3212104"/>
              <a:ext cx="8644150" cy="478800"/>
            </a:xfrm>
            <a:custGeom>
              <a:avLst/>
              <a:gdLst>
                <a:gd name="connsiteX0" fmla="*/ 0 w 8644150"/>
                <a:gd name="connsiteY0" fmla="*/ 0 h 478800"/>
                <a:gd name="connsiteX1" fmla="*/ 8644150 w 8644150"/>
                <a:gd name="connsiteY1" fmla="*/ 0 h 478800"/>
                <a:gd name="connsiteX2" fmla="*/ 8644150 w 8644150"/>
                <a:gd name="connsiteY2" fmla="*/ 478800 h 478800"/>
                <a:gd name="connsiteX3" fmla="*/ 0 w 8644150"/>
                <a:gd name="connsiteY3" fmla="*/ 478800 h 478800"/>
                <a:gd name="connsiteX4" fmla="*/ 0 w 8644150"/>
                <a:gd name="connsiteY4" fmla="*/ 0 h 47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4150" h="478800">
                  <a:moveTo>
                    <a:pt x="0" y="0"/>
                  </a:moveTo>
                  <a:lnTo>
                    <a:pt x="8644150" y="0"/>
                  </a:lnTo>
                  <a:lnTo>
                    <a:pt x="8644150" y="478800"/>
                  </a:lnTo>
                  <a:lnTo>
                    <a:pt x="0" y="47880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0882" tIns="395732" rIns="670882" bIns="135128" numCol="1" spcCol="1270" anchor="t" anchorCtr="0">
              <a:noAutofit/>
            </a:bodyPr>
            <a:lstStyle/>
            <a:p>
              <a:pPr marL="171450" marR="0" lvl="1" indent="-171450" algn="l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99421-6ACD-4683-A4E7-49774C94E907}"/>
                </a:ext>
              </a:extLst>
            </p:cNvPr>
            <p:cNvSpPr/>
            <p:nvPr/>
          </p:nvSpPr>
          <p:spPr>
            <a:xfrm>
              <a:off x="1484498" y="3076159"/>
              <a:ext cx="6050905" cy="416245"/>
            </a:xfrm>
            <a:custGeom>
              <a:avLst/>
              <a:gdLst>
                <a:gd name="connsiteX0" fmla="*/ 0 w 6050905"/>
                <a:gd name="connsiteY0" fmla="*/ 69376 h 416245"/>
                <a:gd name="connsiteX1" fmla="*/ 69376 w 6050905"/>
                <a:gd name="connsiteY1" fmla="*/ 0 h 416245"/>
                <a:gd name="connsiteX2" fmla="*/ 5981529 w 6050905"/>
                <a:gd name="connsiteY2" fmla="*/ 0 h 416245"/>
                <a:gd name="connsiteX3" fmla="*/ 6050905 w 6050905"/>
                <a:gd name="connsiteY3" fmla="*/ 69376 h 416245"/>
                <a:gd name="connsiteX4" fmla="*/ 6050905 w 6050905"/>
                <a:gd name="connsiteY4" fmla="*/ 346869 h 416245"/>
                <a:gd name="connsiteX5" fmla="*/ 5981529 w 6050905"/>
                <a:gd name="connsiteY5" fmla="*/ 416245 h 416245"/>
                <a:gd name="connsiteX6" fmla="*/ 69376 w 6050905"/>
                <a:gd name="connsiteY6" fmla="*/ 416245 h 416245"/>
                <a:gd name="connsiteX7" fmla="*/ 0 w 6050905"/>
                <a:gd name="connsiteY7" fmla="*/ 346869 h 416245"/>
                <a:gd name="connsiteX8" fmla="*/ 0 w 6050905"/>
                <a:gd name="connsiteY8" fmla="*/ 69376 h 416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50905" h="416245">
                  <a:moveTo>
                    <a:pt x="0" y="69376"/>
                  </a:moveTo>
                  <a:cubicBezTo>
                    <a:pt x="0" y="31061"/>
                    <a:pt x="31061" y="0"/>
                    <a:pt x="69376" y="0"/>
                  </a:cubicBezTo>
                  <a:lnTo>
                    <a:pt x="5981529" y="0"/>
                  </a:lnTo>
                  <a:cubicBezTo>
                    <a:pt x="6019844" y="0"/>
                    <a:pt x="6050905" y="31061"/>
                    <a:pt x="6050905" y="69376"/>
                  </a:cubicBezTo>
                  <a:lnTo>
                    <a:pt x="6050905" y="346869"/>
                  </a:lnTo>
                  <a:cubicBezTo>
                    <a:pt x="6050905" y="385184"/>
                    <a:pt x="6019844" y="416245"/>
                    <a:pt x="5981529" y="416245"/>
                  </a:cubicBezTo>
                  <a:lnTo>
                    <a:pt x="69376" y="416245"/>
                  </a:lnTo>
                  <a:cubicBezTo>
                    <a:pt x="31061" y="416245"/>
                    <a:pt x="0" y="385184"/>
                    <a:pt x="0" y="346869"/>
                  </a:cubicBezTo>
                  <a:lnTo>
                    <a:pt x="0" y="69376"/>
                  </a:lnTo>
                  <a:close/>
                </a:path>
              </a:pathLst>
            </a:custGeom>
            <a:solidFill>
              <a:srgbClr val="2E5595"/>
            </a:solidFill>
            <a:ln>
              <a:solidFill>
                <a:srgbClr val="2E559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9029" tIns="20319" rIns="249029" bIns="20319" numCol="1" spcCol="1270" anchor="ctr" anchorCtr="0">
              <a:noAutofit/>
            </a:bodyPr>
            <a:lstStyle/>
            <a:p>
              <a:pPr marL="0" marR="0" lvl="0" indent="0" algn="ctr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900" dirty="0">
                  <a:solidFill>
                    <a:prstClr val="white"/>
                  </a:solidFill>
                  <a:latin typeface="Calibri" panose="020F0502020204030204"/>
                </a:rPr>
                <a:t>60+</a:t>
              </a: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Member UofI System Leadership Committee  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1C0AED0-F4B7-474C-BA47-32DAA459C522}"/>
                </a:ext>
              </a:extLst>
            </p:cNvPr>
            <p:cNvSpPr/>
            <p:nvPr/>
          </p:nvSpPr>
          <p:spPr>
            <a:xfrm>
              <a:off x="158884" y="3906336"/>
              <a:ext cx="8644150" cy="2589268"/>
            </a:xfrm>
            <a:custGeom>
              <a:avLst/>
              <a:gdLst>
                <a:gd name="connsiteX0" fmla="*/ 0 w 8644150"/>
                <a:gd name="connsiteY0" fmla="*/ 0 h 2317613"/>
                <a:gd name="connsiteX1" fmla="*/ 8644150 w 8644150"/>
                <a:gd name="connsiteY1" fmla="*/ 0 h 2317613"/>
                <a:gd name="connsiteX2" fmla="*/ 8644150 w 8644150"/>
                <a:gd name="connsiteY2" fmla="*/ 2317613 h 2317613"/>
                <a:gd name="connsiteX3" fmla="*/ 0 w 8644150"/>
                <a:gd name="connsiteY3" fmla="*/ 2317613 h 2317613"/>
                <a:gd name="connsiteX4" fmla="*/ 0 w 8644150"/>
                <a:gd name="connsiteY4" fmla="*/ 0 h 2317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4150" h="2317613">
                  <a:moveTo>
                    <a:pt x="0" y="0"/>
                  </a:moveTo>
                  <a:lnTo>
                    <a:pt x="8644150" y="0"/>
                  </a:lnTo>
                  <a:lnTo>
                    <a:pt x="8644150" y="2317613"/>
                  </a:lnTo>
                  <a:lnTo>
                    <a:pt x="0" y="231761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0882" tIns="395732" rIns="670882" bIns="135128" numCol="1" spcCol="1270" anchor="t" anchorCtr="0">
              <a:noAutofit/>
            </a:bodyPr>
            <a:lstStyle/>
            <a:p>
              <a:pPr marL="171450" marR="0" lvl="1" indent="-171450" algn="l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71450" marR="0" lvl="1" indent="-171450" algn="l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71450" marR="0" lvl="1" indent="-171450" algn="l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71450" marR="0" lvl="1" indent="-171450" algn="l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B9A903A-95E0-4351-9BC7-6DD3D1EC9C78}"/>
                </a:ext>
              </a:extLst>
            </p:cNvPr>
            <p:cNvSpPr/>
            <p:nvPr/>
          </p:nvSpPr>
          <p:spPr>
            <a:xfrm>
              <a:off x="1455878" y="3762272"/>
              <a:ext cx="6050905" cy="405269"/>
            </a:xfrm>
            <a:custGeom>
              <a:avLst/>
              <a:gdLst>
                <a:gd name="connsiteX0" fmla="*/ 0 w 6050905"/>
                <a:gd name="connsiteY0" fmla="*/ 67546 h 405269"/>
                <a:gd name="connsiteX1" fmla="*/ 67546 w 6050905"/>
                <a:gd name="connsiteY1" fmla="*/ 0 h 405269"/>
                <a:gd name="connsiteX2" fmla="*/ 5983359 w 6050905"/>
                <a:gd name="connsiteY2" fmla="*/ 0 h 405269"/>
                <a:gd name="connsiteX3" fmla="*/ 6050905 w 6050905"/>
                <a:gd name="connsiteY3" fmla="*/ 67546 h 405269"/>
                <a:gd name="connsiteX4" fmla="*/ 6050905 w 6050905"/>
                <a:gd name="connsiteY4" fmla="*/ 337723 h 405269"/>
                <a:gd name="connsiteX5" fmla="*/ 5983359 w 6050905"/>
                <a:gd name="connsiteY5" fmla="*/ 405269 h 405269"/>
                <a:gd name="connsiteX6" fmla="*/ 67546 w 6050905"/>
                <a:gd name="connsiteY6" fmla="*/ 405269 h 405269"/>
                <a:gd name="connsiteX7" fmla="*/ 0 w 6050905"/>
                <a:gd name="connsiteY7" fmla="*/ 337723 h 405269"/>
                <a:gd name="connsiteX8" fmla="*/ 0 w 6050905"/>
                <a:gd name="connsiteY8" fmla="*/ 67546 h 40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50905" h="405269">
                  <a:moveTo>
                    <a:pt x="0" y="67546"/>
                  </a:moveTo>
                  <a:cubicBezTo>
                    <a:pt x="0" y="30241"/>
                    <a:pt x="30241" y="0"/>
                    <a:pt x="67546" y="0"/>
                  </a:cubicBezTo>
                  <a:lnTo>
                    <a:pt x="5983359" y="0"/>
                  </a:lnTo>
                  <a:cubicBezTo>
                    <a:pt x="6020664" y="0"/>
                    <a:pt x="6050905" y="30241"/>
                    <a:pt x="6050905" y="67546"/>
                  </a:cubicBezTo>
                  <a:lnTo>
                    <a:pt x="6050905" y="337723"/>
                  </a:lnTo>
                  <a:cubicBezTo>
                    <a:pt x="6050905" y="375028"/>
                    <a:pt x="6020664" y="405269"/>
                    <a:pt x="5983359" y="405269"/>
                  </a:cubicBezTo>
                  <a:lnTo>
                    <a:pt x="67546" y="405269"/>
                  </a:lnTo>
                  <a:cubicBezTo>
                    <a:pt x="30241" y="405269"/>
                    <a:pt x="0" y="375028"/>
                    <a:pt x="0" y="337723"/>
                  </a:cubicBezTo>
                  <a:lnTo>
                    <a:pt x="0" y="67546"/>
                  </a:lnTo>
                  <a:close/>
                </a:path>
              </a:pathLst>
            </a:custGeom>
            <a:solidFill>
              <a:srgbClr val="2E5595"/>
            </a:solidFill>
            <a:ln>
              <a:solidFill>
                <a:srgbClr val="2E559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8494" tIns="19784" rIns="248494" bIns="19784" numCol="1" spcCol="1270" anchor="ctr" anchorCtr="0">
              <a:noAutofit/>
            </a:bodyPr>
            <a:lstStyle/>
            <a:p>
              <a:pPr marL="0" marR="0" lvl="0" indent="0" algn="ctr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Collaborators and Partnerships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8609677-A37D-4841-8A5F-5CD2E1980F05}"/>
                </a:ext>
              </a:extLst>
            </p:cNvPr>
            <p:cNvSpPr/>
            <p:nvPr/>
          </p:nvSpPr>
          <p:spPr>
            <a:xfrm>
              <a:off x="1445228" y="1040763"/>
              <a:ext cx="6050905" cy="405269"/>
            </a:xfrm>
            <a:custGeom>
              <a:avLst/>
              <a:gdLst>
                <a:gd name="connsiteX0" fmla="*/ 0 w 6050905"/>
                <a:gd name="connsiteY0" fmla="*/ 67546 h 405269"/>
                <a:gd name="connsiteX1" fmla="*/ 67546 w 6050905"/>
                <a:gd name="connsiteY1" fmla="*/ 0 h 405269"/>
                <a:gd name="connsiteX2" fmla="*/ 5983359 w 6050905"/>
                <a:gd name="connsiteY2" fmla="*/ 0 h 405269"/>
                <a:gd name="connsiteX3" fmla="*/ 6050905 w 6050905"/>
                <a:gd name="connsiteY3" fmla="*/ 67546 h 405269"/>
                <a:gd name="connsiteX4" fmla="*/ 6050905 w 6050905"/>
                <a:gd name="connsiteY4" fmla="*/ 337723 h 405269"/>
                <a:gd name="connsiteX5" fmla="*/ 5983359 w 6050905"/>
                <a:gd name="connsiteY5" fmla="*/ 405269 h 405269"/>
                <a:gd name="connsiteX6" fmla="*/ 67546 w 6050905"/>
                <a:gd name="connsiteY6" fmla="*/ 405269 h 405269"/>
                <a:gd name="connsiteX7" fmla="*/ 0 w 6050905"/>
                <a:gd name="connsiteY7" fmla="*/ 337723 h 405269"/>
                <a:gd name="connsiteX8" fmla="*/ 0 w 6050905"/>
                <a:gd name="connsiteY8" fmla="*/ 67546 h 40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50905" h="405269">
                  <a:moveTo>
                    <a:pt x="0" y="67546"/>
                  </a:moveTo>
                  <a:cubicBezTo>
                    <a:pt x="0" y="30241"/>
                    <a:pt x="30241" y="0"/>
                    <a:pt x="67546" y="0"/>
                  </a:cubicBezTo>
                  <a:lnTo>
                    <a:pt x="5983359" y="0"/>
                  </a:lnTo>
                  <a:cubicBezTo>
                    <a:pt x="6020664" y="0"/>
                    <a:pt x="6050905" y="30241"/>
                    <a:pt x="6050905" y="67546"/>
                  </a:cubicBezTo>
                  <a:lnTo>
                    <a:pt x="6050905" y="337723"/>
                  </a:lnTo>
                  <a:cubicBezTo>
                    <a:pt x="6050905" y="375028"/>
                    <a:pt x="6020664" y="405269"/>
                    <a:pt x="5983359" y="405269"/>
                  </a:cubicBezTo>
                  <a:lnTo>
                    <a:pt x="67546" y="405269"/>
                  </a:lnTo>
                  <a:cubicBezTo>
                    <a:pt x="30241" y="405269"/>
                    <a:pt x="0" y="375028"/>
                    <a:pt x="0" y="337723"/>
                  </a:cubicBezTo>
                  <a:lnTo>
                    <a:pt x="0" y="67546"/>
                  </a:lnTo>
                  <a:close/>
                </a:path>
              </a:pathLst>
            </a:custGeom>
            <a:solidFill>
              <a:srgbClr val="2E5595"/>
            </a:solidFill>
            <a:ln>
              <a:solidFill>
                <a:srgbClr val="2E559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8494" tIns="19784" rIns="248494" bIns="19784" numCol="1" spcCol="1270" anchor="ctr" anchorCtr="0">
              <a:noAutofit/>
            </a:bodyPr>
            <a:lstStyle/>
            <a:p>
              <a:pPr marL="0" marR="0" lvl="0" indent="0" algn="ctr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Founders</a:t>
              </a:r>
            </a:p>
          </p:txBody>
        </p:sp>
      </p:grpSp>
      <p:pic>
        <p:nvPicPr>
          <p:cNvPr id="1026" name="Picture 2" descr="Image result for university of illinois logo">
            <a:extLst>
              <a:ext uri="{FF2B5EF4-FFF2-40B4-BE49-F238E27FC236}">
                <a16:creationId xmlns:a16="http://schemas.microsoft.com/office/drawing/2014/main" id="{D3510130-42C4-4B4D-A531-4AE44EC49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1" y="4370059"/>
            <a:ext cx="651036" cy="94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university of illinois chicago logo">
            <a:extLst>
              <a:ext uri="{FF2B5EF4-FFF2-40B4-BE49-F238E27FC236}">
                <a16:creationId xmlns:a16="http://schemas.microsoft.com/office/drawing/2014/main" id="{B43CA6DF-D930-4DF4-99CD-648AD248C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41" y="4347125"/>
            <a:ext cx="986495" cy="98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university of illinois springfield logo">
            <a:extLst>
              <a:ext uri="{FF2B5EF4-FFF2-40B4-BE49-F238E27FC236}">
                <a16:creationId xmlns:a16="http://schemas.microsoft.com/office/drawing/2014/main" id="{EA96D34D-2D92-4B78-9CC4-3853E2EB99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3" b="9457"/>
          <a:stretch/>
        </p:blipFill>
        <p:spPr bwMode="auto">
          <a:xfrm>
            <a:off x="3379241" y="4347125"/>
            <a:ext cx="852125" cy="98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northwestern logo">
            <a:extLst>
              <a:ext uri="{FF2B5EF4-FFF2-40B4-BE49-F238E27FC236}">
                <a16:creationId xmlns:a16="http://schemas.microsoft.com/office/drawing/2014/main" id="{92067328-E0F8-477B-B007-AF1E6FE67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5" r="13067" b="3025"/>
          <a:stretch/>
        </p:blipFill>
        <p:spPr bwMode="auto">
          <a:xfrm>
            <a:off x="7303314" y="4369221"/>
            <a:ext cx="1360133" cy="94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argonne logo">
            <a:extLst>
              <a:ext uri="{FF2B5EF4-FFF2-40B4-BE49-F238E27FC236}">
                <a16:creationId xmlns:a16="http://schemas.microsoft.com/office/drawing/2014/main" id="{FDBDB6BA-2AA8-44D6-B351-1716F7FDD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604" y="4461642"/>
            <a:ext cx="2166648" cy="75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435FF0-1401-4C8C-8B8A-C0F06F972E3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057" t="18353" r="1020" b="14908"/>
          <a:stretch/>
        </p:blipFill>
        <p:spPr>
          <a:xfrm>
            <a:off x="378825" y="6038631"/>
            <a:ext cx="1954259" cy="522687"/>
          </a:xfrm>
          <a:prstGeom prst="rect">
            <a:avLst/>
          </a:prstGeom>
        </p:spPr>
      </p:pic>
      <p:pic>
        <p:nvPicPr>
          <p:cNvPr id="1042" name="Picture 18" descr="Image result for Prairie research institute logo">
            <a:extLst>
              <a:ext uri="{FF2B5EF4-FFF2-40B4-BE49-F238E27FC236}">
                <a16:creationId xmlns:a16="http://schemas.microsoft.com/office/drawing/2014/main" id="{9DFC653D-E5A5-4B95-82C5-85C5C22E8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30" y="5468677"/>
            <a:ext cx="1954259" cy="45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metropolitan mayors caucus logo">
            <a:extLst>
              <a:ext uri="{FF2B5EF4-FFF2-40B4-BE49-F238E27FC236}">
                <a16:creationId xmlns:a16="http://schemas.microsoft.com/office/drawing/2014/main" id="{35E960EE-30DB-4D09-8E0E-7C85ADBD2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5" t="15491" r="11502" b="21887"/>
          <a:stretch/>
        </p:blipFill>
        <p:spPr bwMode="auto">
          <a:xfrm>
            <a:off x="2855177" y="5563263"/>
            <a:ext cx="2277548" cy="95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greenleaf advisors logo">
            <a:extLst>
              <a:ext uri="{FF2B5EF4-FFF2-40B4-BE49-F238E27FC236}">
                <a16:creationId xmlns:a16="http://schemas.microsoft.com/office/drawing/2014/main" id="{988FA8CB-3F15-48C0-A1AE-EE0D3EB78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188" y="5568586"/>
            <a:ext cx="1954259" cy="4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green diamond solutions logo">
            <a:extLst>
              <a:ext uri="{FF2B5EF4-FFF2-40B4-BE49-F238E27FC236}">
                <a16:creationId xmlns:a16="http://schemas.microsoft.com/office/drawing/2014/main" id="{5FAD002F-9617-46F1-8046-B29BF7E50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386" y="5577768"/>
            <a:ext cx="1519554" cy="95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DD52A5E-A228-4EB1-85D2-1678361C0172}"/>
              </a:ext>
            </a:extLst>
          </p:cNvPr>
          <p:cNvSpPr/>
          <p:nvPr/>
        </p:nvSpPr>
        <p:spPr>
          <a:xfrm>
            <a:off x="158884" y="1123422"/>
            <a:ext cx="8644150" cy="2598396"/>
          </a:xfrm>
          <a:prstGeom prst="rect">
            <a:avLst/>
          </a:prstGeom>
          <a:noFill/>
          <a:ln>
            <a:solidFill>
              <a:srgbClr val="2E55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823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38B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357ED9E-2BE1-49A0-91AB-2DE9EF46BED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629192" cy="1079429"/>
          </a:xfrm>
          <a:prstGeom prst="rect">
            <a:avLst/>
          </a:prstGeom>
          <a:solidFill>
            <a:srgbClr val="2E5595"/>
          </a:solidFill>
          <a:ln>
            <a:solidFill>
              <a:srgbClr val="2E559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CURES Projects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5D63A1-3F72-495C-B030-14A13E008A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83" t="14247" r="13227" b="15708"/>
          <a:stretch/>
        </p:blipFill>
        <p:spPr>
          <a:xfrm>
            <a:off x="9291533" y="2857501"/>
            <a:ext cx="1387905" cy="1142998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1BA5065-30C9-1143-9E14-180A3EAC0A1E}"/>
              </a:ext>
            </a:extLst>
          </p:cNvPr>
          <p:cNvGrpSpPr/>
          <p:nvPr/>
        </p:nvGrpSpPr>
        <p:grpSpPr>
          <a:xfrm>
            <a:off x="0" y="683468"/>
            <a:ext cx="9428813" cy="6508164"/>
            <a:chOff x="557556" y="1079430"/>
            <a:chExt cx="8128000" cy="5418667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96D56116-DC4A-FB44-A574-CA287C47368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43022242"/>
                </p:ext>
              </p:extLst>
            </p:nvPr>
          </p:nvGraphicFramePr>
          <p:xfrm>
            <a:off x="557556" y="1079430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7" name="Graphic 6" descr="Social network">
              <a:extLst>
                <a:ext uri="{FF2B5EF4-FFF2-40B4-BE49-F238E27FC236}">
                  <a16:creationId xmlns:a16="http://schemas.microsoft.com/office/drawing/2014/main" id="{61858EA3-570A-2F4A-A815-752C10A2F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00033" y="1373007"/>
              <a:ext cx="995583" cy="995583"/>
            </a:xfrm>
            <a:prstGeom prst="rect">
              <a:avLst/>
            </a:prstGeom>
          </p:spPr>
        </p:pic>
        <p:pic>
          <p:nvPicPr>
            <p:cNvPr id="17" name="Graphic 16" descr="Meeting">
              <a:extLst>
                <a:ext uri="{FF2B5EF4-FFF2-40B4-BE49-F238E27FC236}">
                  <a16:creationId xmlns:a16="http://schemas.microsoft.com/office/drawing/2014/main" id="{49A33A48-6B14-0748-B498-91C6DDAA4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194708" y="2662166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Customer review">
              <a:extLst>
                <a:ext uri="{FF2B5EF4-FFF2-40B4-BE49-F238E27FC236}">
                  <a16:creationId xmlns:a16="http://schemas.microsoft.com/office/drawing/2014/main" id="{8D85881D-73CB-EC40-B251-39AD80E8C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00033" y="5258098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Tools">
              <a:extLst>
                <a:ext uri="{FF2B5EF4-FFF2-40B4-BE49-F238E27FC236}">
                  <a16:creationId xmlns:a16="http://schemas.microsoft.com/office/drawing/2014/main" id="{893720CF-0A62-CC4B-B201-F16BB5172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248780" y="4014204"/>
              <a:ext cx="806256" cy="806256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36AFE4E-26FA-2148-9E3F-4C8643F9BBEB}"/>
              </a:ext>
            </a:extLst>
          </p:cNvPr>
          <p:cNvSpPr txBox="1"/>
          <p:nvPr/>
        </p:nvSpPr>
        <p:spPr>
          <a:xfrm>
            <a:off x="2001967" y="683468"/>
            <a:ext cx="5625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Network Growth, Capability Development, Core Functions</a:t>
            </a:r>
          </a:p>
        </p:txBody>
      </p:sp>
    </p:spTree>
    <p:extLst>
      <p:ext uri="{BB962C8B-B14F-4D97-AF65-F5344CB8AC3E}">
        <p14:creationId xmlns:p14="http://schemas.microsoft.com/office/powerpoint/2010/main" val="1766315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38B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A21295-162B-4332-B8A6-A718B92EB8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83" t="14247" r="13227" b="15708"/>
          <a:stretch/>
        </p:blipFill>
        <p:spPr>
          <a:xfrm>
            <a:off x="9291533" y="2857501"/>
            <a:ext cx="1387905" cy="114299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0041527-51E2-40D2-87E3-4305D2E984F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843505" cy="951722"/>
          </a:xfrm>
          <a:prstGeom prst="rect">
            <a:avLst/>
          </a:prstGeom>
          <a:solidFill>
            <a:srgbClr val="2E5595"/>
          </a:solidFill>
          <a:ln>
            <a:solidFill>
              <a:srgbClr val="2E559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Strong Alignment between DPI and CURES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97D8A4-5BB7-E14B-B03E-596B43FB4BEA}"/>
              </a:ext>
            </a:extLst>
          </p:cNvPr>
          <p:cNvSpPr txBox="1"/>
          <p:nvPr/>
        </p:nvSpPr>
        <p:spPr>
          <a:xfrm>
            <a:off x="86144" y="2360569"/>
            <a:ext cx="3307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Computing, Data, &amp; Analytics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713186-545F-604C-8B23-69420ECB1DDF}"/>
              </a:ext>
            </a:extLst>
          </p:cNvPr>
          <p:cNvSpPr txBox="1"/>
          <p:nvPr/>
        </p:nvSpPr>
        <p:spPr>
          <a:xfrm>
            <a:off x="1123521" y="4290829"/>
            <a:ext cx="2192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</a:rPr>
              <a:t>Food &amp; Agriculture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F7667D-1ED9-EB4D-9E72-F8B45C04572B}"/>
              </a:ext>
            </a:extLst>
          </p:cNvPr>
          <p:cNvSpPr txBox="1"/>
          <p:nvPr/>
        </p:nvSpPr>
        <p:spPr>
          <a:xfrm>
            <a:off x="1033263" y="3325699"/>
            <a:ext cx="2360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Health and Wellness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5EDF1A-0071-2C47-A9E7-6E961714CEAB}"/>
              </a:ext>
            </a:extLst>
          </p:cNvPr>
          <p:cNvSpPr txBox="1"/>
          <p:nvPr/>
        </p:nvSpPr>
        <p:spPr>
          <a:xfrm>
            <a:off x="857007" y="5255959"/>
            <a:ext cx="2504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Environment &amp; Water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C3F10F-F42C-5840-96BA-F950F5AC85B7}"/>
              </a:ext>
            </a:extLst>
          </p:cNvPr>
          <p:cNvSpPr txBox="1"/>
          <p:nvPr/>
        </p:nvSpPr>
        <p:spPr>
          <a:xfrm>
            <a:off x="5553584" y="1957666"/>
            <a:ext cx="3395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Energy Management &amp; Access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D2C6BC-A46B-6B45-9FA0-4241DE371B5F}"/>
              </a:ext>
            </a:extLst>
          </p:cNvPr>
          <p:cNvSpPr txBox="1"/>
          <p:nvPr/>
        </p:nvSpPr>
        <p:spPr>
          <a:xfrm>
            <a:off x="5553584" y="2551150"/>
            <a:ext cx="2948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Transportation &amp; Mobility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31577F-CB6C-9049-A50B-57BD875CD8C6}"/>
              </a:ext>
            </a:extLst>
          </p:cNvPr>
          <p:cNvSpPr txBox="1"/>
          <p:nvPr/>
        </p:nvSpPr>
        <p:spPr>
          <a:xfrm>
            <a:off x="5553584" y="3150007"/>
            <a:ext cx="2220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Water &amp; Sanitation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A5A528-A7BC-D64F-B9E6-A12BFF88651D}"/>
              </a:ext>
            </a:extLst>
          </p:cNvPr>
          <p:cNvSpPr txBox="1"/>
          <p:nvPr/>
        </p:nvSpPr>
        <p:spPr>
          <a:xfrm>
            <a:off x="5553584" y="3712932"/>
            <a:ext cx="2133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Waste &amp; Recycling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76B12B-EC99-F748-9FFA-55872493159A}"/>
              </a:ext>
            </a:extLst>
          </p:cNvPr>
          <p:cNvSpPr txBox="1"/>
          <p:nvPr/>
        </p:nvSpPr>
        <p:spPr>
          <a:xfrm>
            <a:off x="5553584" y="4347579"/>
            <a:ext cx="2985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Housing &amp; Neighborhoods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3BBDD3-92C4-3C4A-AED0-CF06BA6518CD}"/>
              </a:ext>
            </a:extLst>
          </p:cNvPr>
          <p:cNvSpPr txBox="1"/>
          <p:nvPr/>
        </p:nvSpPr>
        <p:spPr>
          <a:xfrm>
            <a:off x="5553584" y="4964293"/>
            <a:ext cx="2707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Land &amp; Natural Systems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B70658-A15B-CA4E-9E00-72679ABAC888}"/>
              </a:ext>
            </a:extLst>
          </p:cNvPr>
          <p:cNvSpPr txBox="1"/>
          <p:nvPr/>
        </p:nvSpPr>
        <p:spPr>
          <a:xfrm>
            <a:off x="1176170" y="1427877"/>
            <a:ext cx="2210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u="sng" dirty="0"/>
              <a:t>DPI Focal Points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9563A3-28F8-D248-8358-780D0D141B73}"/>
              </a:ext>
            </a:extLst>
          </p:cNvPr>
          <p:cNvSpPr txBox="1"/>
          <p:nvPr/>
        </p:nvSpPr>
        <p:spPr>
          <a:xfrm>
            <a:off x="5553584" y="1447386"/>
            <a:ext cx="260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CURES Focal Points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19B364E-0A26-B04B-87D8-FE2DCCE82313}"/>
              </a:ext>
            </a:extLst>
          </p:cNvPr>
          <p:cNvCxnSpPr>
            <a:stCxn id="10" idx="3"/>
            <a:endCxn id="17" idx="1"/>
          </p:cNvCxnSpPr>
          <p:nvPr/>
        </p:nvCxnSpPr>
        <p:spPr>
          <a:xfrm flipV="1">
            <a:off x="3393653" y="2157721"/>
            <a:ext cx="2159931" cy="40290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6678CA4-6679-3040-BA27-805D730DE2D4}"/>
              </a:ext>
            </a:extLst>
          </p:cNvPr>
          <p:cNvCxnSpPr>
            <a:stCxn id="10" idx="3"/>
            <a:endCxn id="18" idx="1"/>
          </p:cNvCxnSpPr>
          <p:nvPr/>
        </p:nvCxnSpPr>
        <p:spPr>
          <a:xfrm>
            <a:off x="3393653" y="2560624"/>
            <a:ext cx="2159931" cy="19058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ED94E25-D5F6-5047-9B62-A10A0B32FBC5}"/>
              </a:ext>
            </a:extLst>
          </p:cNvPr>
          <p:cNvCxnSpPr>
            <a:stCxn id="10" idx="3"/>
            <a:endCxn id="19" idx="1"/>
          </p:cNvCxnSpPr>
          <p:nvPr/>
        </p:nvCxnSpPr>
        <p:spPr>
          <a:xfrm>
            <a:off x="3393653" y="2560624"/>
            <a:ext cx="2159931" cy="78943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6DBE52D-CFEE-7542-BED3-5C1AD4701D31}"/>
              </a:ext>
            </a:extLst>
          </p:cNvPr>
          <p:cNvCxnSpPr>
            <a:stCxn id="10" idx="3"/>
            <a:endCxn id="20" idx="1"/>
          </p:cNvCxnSpPr>
          <p:nvPr/>
        </p:nvCxnSpPr>
        <p:spPr>
          <a:xfrm>
            <a:off x="3393653" y="2560624"/>
            <a:ext cx="2159931" cy="135236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123577B-AEC5-B04E-ACD8-C694E4528D1E}"/>
              </a:ext>
            </a:extLst>
          </p:cNvPr>
          <p:cNvCxnSpPr>
            <a:stCxn id="10" idx="3"/>
            <a:endCxn id="21" idx="1"/>
          </p:cNvCxnSpPr>
          <p:nvPr/>
        </p:nvCxnSpPr>
        <p:spPr>
          <a:xfrm>
            <a:off x="3393653" y="2560624"/>
            <a:ext cx="2159931" cy="198701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61315A1-99FD-0E46-8B24-001E55B248AF}"/>
              </a:ext>
            </a:extLst>
          </p:cNvPr>
          <p:cNvCxnSpPr>
            <a:stCxn id="10" idx="3"/>
            <a:endCxn id="22" idx="1"/>
          </p:cNvCxnSpPr>
          <p:nvPr/>
        </p:nvCxnSpPr>
        <p:spPr>
          <a:xfrm>
            <a:off x="3393653" y="2560624"/>
            <a:ext cx="2159931" cy="260372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28CC1CD-E103-E24F-AD29-BE7E7F754BC0}"/>
              </a:ext>
            </a:extLst>
          </p:cNvPr>
          <p:cNvCxnSpPr>
            <a:cxnSpLocks/>
            <a:stCxn id="10" idx="3"/>
            <a:endCxn id="32" idx="1"/>
          </p:cNvCxnSpPr>
          <p:nvPr/>
        </p:nvCxnSpPr>
        <p:spPr>
          <a:xfrm>
            <a:off x="3393653" y="2560624"/>
            <a:ext cx="2159931" cy="319649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C7A6FF1-0792-DD4B-9654-C9306D00C80B}"/>
              </a:ext>
            </a:extLst>
          </p:cNvPr>
          <p:cNvSpPr txBox="1"/>
          <p:nvPr/>
        </p:nvSpPr>
        <p:spPr>
          <a:xfrm>
            <a:off x="5553584" y="5557067"/>
            <a:ext cx="891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Health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DF9F9E9-60AC-8545-9503-92EA75F37821}"/>
              </a:ext>
            </a:extLst>
          </p:cNvPr>
          <p:cNvCxnSpPr>
            <a:stCxn id="15" idx="3"/>
            <a:endCxn id="17" idx="1"/>
          </p:cNvCxnSpPr>
          <p:nvPr/>
        </p:nvCxnSpPr>
        <p:spPr>
          <a:xfrm flipV="1">
            <a:off x="3393653" y="2157721"/>
            <a:ext cx="2159931" cy="1368033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12E678D-3FA3-8D47-BD4E-3BB1F2BB73B1}"/>
              </a:ext>
            </a:extLst>
          </p:cNvPr>
          <p:cNvCxnSpPr>
            <a:stCxn id="15" idx="3"/>
            <a:endCxn id="19" idx="1"/>
          </p:cNvCxnSpPr>
          <p:nvPr/>
        </p:nvCxnSpPr>
        <p:spPr>
          <a:xfrm flipV="1">
            <a:off x="3393653" y="3350062"/>
            <a:ext cx="2159931" cy="17569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9B51C93-3345-4B4E-9951-16CB693B9372}"/>
              </a:ext>
            </a:extLst>
          </p:cNvPr>
          <p:cNvCxnSpPr>
            <a:stCxn id="15" idx="3"/>
            <a:endCxn id="20" idx="1"/>
          </p:cNvCxnSpPr>
          <p:nvPr/>
        </p:nvCxnSpPr>
        <p:spPr>
          <a:xfrm>
            <a:off x="3393653" y="3525754"/>
            <a:ext cx="2159931" cy="387233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5E93F91-4C3D-CF43-A8E8-D482C4B981DD}"/>
              </a:ext>
            </a:extLst>
          </p:cNvPr>
          <p:cNvCxnSpPr>
            <a:stCxn id="15" idx="3"/>
            <a:endCxn id="21" idx="1"/>
          </p:cNvCxnSpPr>
          <p:nvPr/>
        </p:nvCxnSpPr>
        <p:spPr>
          <a:xfrm>
            <a:off x="3393653" y="3525754"/>
            <a:ext cx="2159931" cy="102188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151FC8A-4789-FE4F-8896-F0A196297EBC}"/>
              </a:ext>
            </a:extLst>
          </p:cNvPr>
          <p:cNvCxnSpPr>
            <a:stCxn id="15" idx="3"/>
            <a:endCxn id="22" idx="1"/>
          </p:cNvCxnSpPr>
          <p:nvPr/>
        </p:nvCxnSpPr>
        <p:spPr>
          <a:xfrm>
            <a:off x="3393653" y="3525754"/>
            <a:ext cx="2159931" cy="1638594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341D01D-65D5-224F-9AD7-0666C6C7ED1E}"/>
              </a:ext>
            </a:extLst>
          </p:cNvPr>
          <p:cNvCxnSpPr>
            <a:stCxn id="15" idx="3"/>
            <a:endCxn id="32" idx="1"/>
          </p:cNvCxnSpPr>
          <p:nvPr/>
        </p:nvCxnSpPr>
        <p:spPr>
          <a:xfrm>
            <a:off x="3393653" y="3525754"/>
            <a:ext cx="2159931" cy="223136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12039E8-2C6F-8C4B-AFE2-B4B266A2F5F3}"/>
              </a:ext>
            </a:extLst>
          </p:cNvPr>
          <p:cNvCxnSpPr>
            <a:stCxn id="11" idx="3"/>
            <a:endCxn id="17" idx="1"/>
          </p:cNvCxnSpPr>
          <p:nvPr/>
        </p:nvCxnSpPr>
        <p:spPr>
          <a:xfrm flipV="1">
            <a:off x="3315531" y="2157721"/>
            <a:ext cx="2238053" cy="2333163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4DEF604-3F75-004C-9755-131A6E5E065E}"/>
              </a:ext>
            </a:extLst>
          </p:cNvPr>
          <p:cNvCxnSpPr>
            <a:stCxn id="11" idx="3"/>
            <a:endCxn id="18" idx="1"/>
          </p:cNvCxnSpPr>
          <p:nvPr/>
        </p:nvCxnSpPr>
        <p:spPr>
          <a:xfrm flipV="1">
            <a:off x="3315531" y="2751205"/>
            <a:ext cx="2238053" cy="1739679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4010A25-BADE-104C-82F8-903AD6E6880D}"/>
              </a:ext>
            </a:extLst>
          </p:cNvPr>
          <p:cNvCxnSpPr>
            <a:stCxn id="11" idx="3"/>
            <a:endCxn id="20" idx="1"/>
          </p:cNvCxnSpPr>
          <p:nvPr/>
        </p:nvCxnSpPr>
        <p:spPr>
          <a:xfrm flipV="1">
            <a:off x="3315531" y="3912987"/>
            <a:ext cx="2238053" cy="577897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240A3D3-303E-E24C-BF4F-407C22020A19}"/>
              </a:ext>
            </a:extLst>
          </p:cNvPr>
          <p:cNvCxnSpPr>
            <a:stCxn id="11" idx="3"/>
            <a:endCxn id="22" idx="1"/>
          </p:cNvCxnSpPr>
          <p:nvPr/>
        </p:nvCxnSpPr>
        <p:spPr>
          <a:xfrm>
            <a:off x="3315531" y="4490884"/>
            <a:ext cx="2238053" cy="67346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F882305-3A94-EB4F-A7A0-941D244B20F9}"/>
              </a:ext>
            </a:extLst>
          </p:cNvPr>
          <p:cNvCxnSpPr>
            <a:stCxn id="11" idx="3"/>
            <a:endCxn id="32" idx="1"/>
          </p:cNvCxnSpPr>
          <p:nvPr/>
        </p:nvCxnSpPr>
        <p:spPr>
          <a:xfrm>
            <a:off x="3315531" y="4490884"/>
            <a:ext cx="2238053" cy="1266238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69E85BD-C54A-4D48-B357-42D9EABE3BFB}"/>
              </a:ext>
            </a:extLst>
          </p:cNvPr>
          <p:cNvCxnSpPr>
            <a:stCxn id="16" idx="3"/>
            <a:endCxn id="17" idx="1"/>
          </p:cNvCxnSpPr>
          <p:nvPr/>
        </p:nvCxnSpPr>
        <p:spPr>
          <a:xfrm flipV="1">
            <a:off x="3361282" y="2157721"/>
            <a:ext cx="2192302" cy="3298293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3B1272B-8743-9D4D-B212-37B6B7D9A750}"/>
              </a:ext>
            </a:extLst>
          </p:cNvPr>
          <p:cNvCxnSpPr>
            <a:stCxn id="16" idx="3"/>
            <a:endCxn id="18" idx="1"/>
          </p:cNvCxnSpPr>
          <p:nvPr/>
        </p:nvCxnSpPr>
        <p:spPr>
          <a:xfrm flipV="1">
            <a:off x="3361282" y="2751205"/>
            <a:ext cx="2192302" cy="2704809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C52E84F-C30D-2246-AF7A-25AC1D7D730B}"/>
              </a:ext>
            </a:extLst>
          </p:cNvPr>
          <p:cNvCxnSpPr>
            <a:stCxn id="16" idx="3"/>
            <a:endCxn id="19" idx="1"/>
          </p:cNvCxnSpPr>
          <p:nvPr/>
        </p:nvCxnSpPr>
        <p:spPr>
          <a:xfrm flipV="1">
            <a:off x="3361282" y="3350062"/>
            <a:ext cx="2192302" cy="2105952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B7C3907-1983-FD4D-8E99-CBE6F955A967}"/>
              </a:ext>
            </a:extLst>
          </p:cNvPr>
          <p:cNvCxnSpPr>
            <a:stCxn id="16" idx="3"/>
            <a:endCxn id="20" idx="1"/>
          </p:cNvCxnSpPr>
          <p:nvPr/>
        </p:nvCxnSpPr>
        <p:spPr>
          <a:xfrm flipV="1">
            <a:off x="3361282" y="3912987"/>
            <a:ext cx="2192302" cy="1543027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EAF85DB-9247-FF45-88C8-7DB2D229E83A}"/>
              </a:ext>
            </a:extLst>
          </p:cNvPr>
          <p:cNvCxnSpPr>
            <a:stCxn id="16" idx="3"/>
            <a:endCxn id="21" idx="1"/>
          </p:cNvCxnSpPr>
          <p:nvPr/>
        </p:nvCxnSpPr>
        <p:spPr>
          <a:xfrm flipV="1">
            <a:off x="3361282" y="4547634"/>
            <a:ext cx="2192302" cy="90838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AD2B02E-3BA5-6A47-8817-8DB6D46C955D}"/>
              </a:ext>
            </a:extLst>
          </p:cNvPr>
          <p:cNvCxnSpPr>
            <a:stCxn id="16" idx="3"/>
            <a:endCxn id="22" idx="1"/>
          </p:cNvCxnSpPr>
          <p:nvPr/>
        </p:nvCxnSpPr>
        <p:spPr>
          <a:xfrm flipV="1">
            <a:off x="3361282" y="5164348"/>
            <a:ext cx="2192302" cy="291666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C98CAAC-E6C5-3E46-914B-B9588BC80A24}"/>
              </a:ext>
            </a:extLst>
          </p:cNvPr>
          <p:cNvCxnSpPr>
            <a:stCxn id="16" idx="3"/>
            <a:endCxn id="32" idx="1"/>
          </p:cNvCxnSpPr>
          <p:nvPr/>
        </p:nvCxnSpPr>
        <p:spPr>
          <a:xfrm>
            <a:off x="3361282" y="5456014"/>
            <a:ext cx="2192302" cy="301108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751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909</Words>
  <Application>Microsoft Macintosh PowerPoint</Application>
  <PresentationFormat>Widescreen</PresentationFormat>
  <Paragraphs>244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Office Theme</vt:lpstr>
      <vt:lpstr>Center for Urban Resilience and Environmental Sustainability  (CURES)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Website: http://leam.illinois.edu/CURES/  Primary Contacts: Don Wuebbles  wuebbles@illinois.edu Amy Ando  amyando@illinois.edu Elizabeth Kócs  ekocs@uic.edu Anne-Marie Hanson  ahans4@uis.edu </vt:lpstr>
      <vt:lpstr>FOCUS AREAS FOR  PROJECT DEVELOPMENT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Center for Urban Resilience and Environmental Sustainability  (CURES)</dc:title>
  <dc:creator>Microsoft Office User</dc:creator>
  <cp:lastModifiedBy>Microsoft Office User</cp:lastModifiedBy>
  <cp:revision>41</cp:revision>
  <cp:lastPrinted>2019-06-07T14:34:25Z</cp:lastPrinted>
  <dcterms:created xsi:type="dcterms:W3CDTF">2019-06-07T14:25:10Z</dcterms:created>
  <dcterms:modified xsi:type="dcterms:W3CDTF">2019-06-26T04:42:29Z</dcterms:modified>
</cp:coreProperties>
</file>