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notesMasterIdLst>
    <p:notesMasterId r:id="rId42"/>
  </p:notesMasterIdLst>
  <p:sldIdLst>
    <p:sldId id="25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2" r:id="rId26"/>
    <p:sldId id="276" r:id="rId27"/>
    <p:sldId id="273" r:id="rId28"/>
    <p:sldId id="274" r:id="rId29"/>
    <p:sldId id="275" r:id="rId30"/>
    <p:sldId id="281" r:id="rId31"/>
    <p:sldId id="282" r:id="rId32"/>
    <p:sldId id="279" r:id="rId33"/>
    <p:sldId id="280" r:id="rId34"/>
    <p:sldId id="283" r:id="rId35"/>
    <p:sldId id="270" r:id="rId36"/>
    <p:sldId id="271" r:id="rId37"/>
    <p:sldId id="277" r:id="rId38"/>
    <p:sldId id="278" r:id="rId39"/>
    <p:sldId id="285" r:id="rId40"/>
    <p:sldId id="28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7A0A3A-FA7F-4A10-BB5C-124AF0D0B0E7}" v="32" dt="2020-06-05T15:16:17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07A0A3A-FA7F-4A10-BB5C-124AF0D0B0E7}"/>
    <pc:docChg chg="modSld">
      <pc:chgData name="" userId="" providerId="" clId="Web-{907A0A3A-FA7F-4A10-BB5C-124AF0D0B0E7}" dt="2020-06-05T15:16:17.404" v="29" actId="20577"/>
      <pc:docMkLst>
        <pc:docMk/>
      </pc:docMkLst>
      <pc:sldChg chg="modSp">
        <pc:chgData name="" userId="" providerId="" clId="Web-{907A0A3A-FA7F-4A10-BB5C-124AF0D0B0E7}" dt="2020-06-05T15:16:15.936" v="27" actId="20577"/>
        <pc:sldMkLst>
          <pc:docMk/>
          <pc:sldMk cId="732868365" sldId="272"/>
        </pc:sldMkLst>
        <pc:spChg chg="mod">
          <ac:chgData name="" userId="" providerId="" clId="Web-{907A0A3A-FA7F-4A10-BB5C-124AF0D0B0E7}" dt="2020-06-05T15:16:15.936" v="27" actId="20577"/>
          <ac:spMkLst>
            <pc:docMk/>
            <pc:sldMk cId="732868365" sldId="272"/>
            <ac:spMk id="3" creationId="{00000000-0000-0000-0000-000000000000}"/>
          </ac:spMkLst>
        </pc:spChg>
      </pc:sldChg>
      <pc:sldChg chg="modSp">
        <pc:chgData name="" userId="" providerId="" clId="Web-{907A0A3A-FA7F-4A10-BB5C-124AF0D0B0E7}" dt="2020-06-05T15:15:54.217" v="22" actId="20577"/>
        <pc:sldMkLst>
          <pc:docMk/>
          <pc:sldMk cId="1300621304" sldId="284"/>
        </pc:sldMkLst>
        <pc:spChg chg="mod">
          <ac:chgData name="" userId="" providerId="" clId="Web-{907A0A3A-FA7F-4A10-BB5C-124AF0D0B0E7}" dt="2020-06-05T15:15:54.217" v="22" actId="20577"/>
          <ac:spMkLst>
            <pc:docMk/>
            <pc:sldMk cId="1300621304" sldId="28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8FCDC-5A4B-4497-8509-716326406E5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DA729-B293-4EBA-8F3F-DD67DEBFEC26}">
      <dgm:prSet/>
      <dgm:spPr/>
      <dgm:t>
        <a:bodyPr/>
        <a:lstStyle/>
        <a:p>
          <a:r>
            <a:rPr lang="en-US">
              <a:latin typeface="Calibri" charset="0"/>
              <a:ea typeface="Calibri" charset="0"/>
              <a:cs typeface="Calibri" charset="0"/>
            </a:rPr>
            <a:t>Education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9114202A-CC48-46E7-AA63-AB5ADEF1D6D0}" type="parTrans" cxnId="{776889D6-ACE7-4D2E-B7E1-39713E6F5A5B}">
      <dgm:prSet/>
      <dgm:spPr/>
      <dgm:t>
        <a:bodyPr/>
        <a:lstStyle/>
        <a:p>
          <a:endParaRPr lang="en-US"/>
        </a:p>
      </dgm:t>
    </dgm:pt>
    <dgm:pt modelId="{3B313A09-39F8-45C3-8758-DDF60AEE2241}" type="sibTrans" cxnId="{776889D6-ACE7-4D2E-B7E1-39713E6F5A5B}">
      <dgm:prSet/>
      <dgm:spPr/>
      <dgm:t>
        <a:bodyPr/>
        <a:lstStyle/>
        <a:p>
          <a:endParaRPr lang="en-US"/>
        </a:p>
      </dgm:t>
    </dgm:pt>
    <dgm:pt modelId="{CE2E9378-81E9-49BA-AC02-D4A7AA1568FF}">
      <dgm:prSet custT="1"/>
      <dgm:spPr/>
      <dgm:t>
        <a:bodyPr/>
        <a:lstStyle/>
        <a:p>
          <a:pPr algn="ctr"/>
          <a:endParaRPr lang="en-US" sz="1100" b="1" dirty="0">
            <a:latin typeface="Calibri" charset="0"/>
            <a:ea typeface="Calibri" charset="0"/>
            <a:cs typeface="Calibri" charset="0"/>
          </a:endParaRPr>
        </a:p>
      </dgm:t>
    </dgm:pt>
    <dgm:pt modelId="{81494283-CF6C-4103-A135-360415483B4A}" type="parTrans" cxnId="{CE7DA569-AF12-4EAC-866F-F47EC973B0F8}">
      <dgm:prSet/>
      <dgm:spPr/>
      <dgm:t>
        <a:bodyPr/>
        <a:lstStyle/>
        <a:p>
          <a:endParaRPr lang="en-US"/>
        </a:p>
      </dgm:t>
    </dgm:pt>
    <dgm:pt modelId="{1C2E53F6-228B-4AC9-9AD1-462D03C58F8F}" type="sibTrans" cxnId="{CE7DA569-AF12-4EAC-866F-F47EC973B0F8}">
      <dgm:prSet/>
      <dgm:spPr/>
      <dgm:t>
        <a:bodyPr/>
        <a:lstStyle/>
        <a:p>
          <a:endParaRPr lang="en-US"/>
        </a:p>
      </dgm:t>
    </dgm:pt>
    <dgm:pt modelId="{D9BF3839-CFC0-4C4A-B008-7EBB07EB9397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Wellness Check Town Hall</a:t>
          </a:r>
        </a:p>
      </dgm:t>
    </dgm:pt>
    <dgm:pt modelId="{E90E17CB-85F2-41CA-B5F8-3AA5ACB8E240}" type="parTrans" cxnId="{C9CEBD3C-1E87-4835-B516-7C45756066AF}">
      <dgm:prSet/>
      <dgm:spPr/>
      <dgm:t>
        <a:bodyPr/>
        <a:lstStyle/>
        <a:p>
          <a:endParaRPr lang="en-US"/>
        </a:p>
      </dgm:t>
    </dgm:pt>
    <dgm:pt modelId="{D635FC28-3EAE-4614-BB23-246EC32FE854}" type="sibTrans" cxnId="{C9CEBD3C-1E87-4835-B516-7C45756066AF}">
      <dgm:prSet/>
      <dgm:spPr/>
      <dgm:t>
        <a:bodyPr/>
        <a:lstStyle/>
        <a:p>
          <a:endParaRPr lang="en-US"/>
        </a:p>
      </dgm:t>
    </dgm:pt>
    <dgm:pt modelId="{15B91BA1-A9B1-481B-8A0C-F29FFFCB426D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Prevention of Social Isolation</a:t>
          </a:r>
        </a:p>
      </dgm:t>
    </dgm:pt>
    <dgm:pt modelId="{4CFACBC9-A2D2-491B-975A-42F833914208}" type="parTrans" cxnId="{B0AF1657-75A9-4C75-84EE-65A7DE6C8DD5}">
      <dgm:prSet/>
      <dgm:spPr/>
      <dgm:t>
        <a:bodyPr/>
        <a:lstStyle/>
        <a:p>
          <a:endParaRPr lang="en-US"/>
        </a:p>
      </dgm:t>
    </dgm:pt>
    <dgm:pt modelId="{4F27A31B-F160-4F6C-B636-4C509A9F418F}" type="sibTrans" cxnId="{B0AF1657-75A9-4C75-84EE-65A7DE6C8DD5}">
      <dgm:prSet/>
      <dgm:spPr/>
      <dgm:t>
        <a:bodyPr/>
        <a:lstStyle/>
        <a:p>
          <a:endParaRPr lang="en-US"/>
        </a:p>
      </dgm:t>
    </dgm:pt>
    <dgm:pt modelId="{0703A186-54A6-4BA0-9322-7131710A6851}">
      <dgm:prSet custT="1"/>
      <dgm:spPr/>
      <dgm:t>
        <a:bodyPr/>
        <a:lstStyle/>
        <a:p>
          <a:pPr algn="ctr"/>
          <a:endParaRPr lang="en-US" sz="1200" b="1" dirty="0">
            <a:latin typeface="Calibri" charset="0"/>
            <a:ea typeface="Calibri" charset="0"/>
            <a:cs typeface="Calibri" charset="0"/>
          </a:endParaRPr>
        </a:p>
      </dgm:t>
    </dgm:pt>
    <dgm:pt modelId="{DFFB5DB0-A153-4BF9-8770-2071A50A4A27}" type="parTrans" cxnId="{89610040-BC52-41C0-BBD2-000F968F2E33}">
      <dgm:prSet/>
      <dgm:spPr/>
      <dgm:t>
        <a:bodyPr/>
        <a:lstStyle/>
        <a:p>
          <a:endParaRPr lang="en-US"/>
        </a:p>
      </dgm:t>
    </dgm:pt>
    <dgm:pt modelId="{C9813109-85CD-4941-A50C-9CE8F3CB1E68}" type="sibTrans" cxnId="{89610040-BC52-41C0-BBD2-000F968F2E33}">
      <dgm:prSet/>
      <dgm:spPr/>
      <dgm:t>
        <a:bodyPr/>
        <a:lstStyle/>
        <a:p>
          <a:endParaRPr lang="en-US"/>
        </a:p>
      </dgm:t>
    </dgm:pt>
    <dgm:pt modelId="{2732328D-F1A4-442E-851C-967BD386BC48}">
      <dgm:prSet custT="1"/>
      <dgm:spPr/>
      <dgm:t>
        <a:bodyPr/>
        <a:lstStyle/>
        <a:p>
          <a:pPr algn="ctr">
            <a:spcAft>
              <a:spcPts val="300"/>
            </a:spcAft>
          </a:pP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6F0193B6-7FE6-4ABB-A428-D4BCB351D38E}" type="parTrans" cxnId="{1F9FA317-92DD-46FE-944D-9A7131335D69}">
      <dgm:prSet/>
      <dgm:spPr/>
      <dgm:t>
        <a:bodyPr/>
        <a:lstStyle/>
        <a:p>
          <a:endParaRPr lang="en-US"/>
        </a:p>
      </dgm:t>
    </dgm:pt>
    <dgm:pt modelId="{407B64E8-FAC5-4439-9E7C-A831235FC171}" type="sibTrans" cxnId="{1F9FA317-92DD-46FE-944D-9A7131335D69}">
      <dgm:prSet/>
      <dgm:spPr/>
      <dgm:t>
        <a:bodyPr/>
        <a:lstStyle/>
        <a:p>
          <a:endParaRPr lang="en-US"/>
        </a:p>
      </dgm:t>
    </dgm:pt>
    <dgm:pt modelId="{4F458B36-C9CD-4BC2-915C-C0597037D5B4}">
      <dgm:prSet custT="1"/>
      <dgm:spPr/>
      <dgm:t>
        <a:bodyPr/>
        <a:lstStyle/>
        <a:p>
          <a:pPr algn="l"/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88F57888-5D44-4E4A-AE1B-486F53132C7D}" type="parTrans" cxnId="{4F628D0F-1E53-4D77-ABA7-9FEE061FFB1F}">
      <dgm:prSet/>
      <dgm:spPr/>
      <dgm:t>
        <a:bodyPr/>
        <a:lstStyle/>
        <a:p>
          <a:endParaRPr lang="en-US"/>
        </a:p>
      </dgm:t>
    </dgm:pt>
    <dgm:pt modelId="{2C14703D-3CC0-42DF-A4B8-A3A761F4C277}" type="sibTrans" cxnId="{4F628D0F-1E53-4D77-ABA7-9FEE061FFB1F}">
      <dgm:prSet/>
      <dgm:spPr/>
      <dgm:t>
        <a:bodyPr/>
        <a:lstStyle/>
        <a:p>
          <a:endParaRPr lang="en-US"/>
        </a:p>
      </dgm:t>
    </dgm:pt>
    <dgm:pt modelId="{C3048B0C-9120-41F1-B033-AFD2A1DDEC0B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PPE Delivery Everyday</a:t>
          </a:r>
        </a:p>
      </dgm:t>
    </dgm:pt>
    <dgm:pt modelId="{87E363CD-4844-49B9-8DC4-79DC6E161679}" type="sibTrans" cxnId="{DEF3DEA3-0F75-4572-AAFB-070664DD989F}">
      <dgm:prSet/>
      <dgm:spPr/>
      <dgm:t>
        <a:bodyPr/>
        <a:lstStyle/>
        <a:p>
          <a:endParaRPr lang="en-US"/>
        </a:p>
      </dgm:t>
    </dgm:pt>
    <dgm:pt modelId="{714712C7-9B89-4F55-84FE-E2443808C484}" type="parTrans" cxnId="{DEF3DEA3-0F75-4572-AAFB-070664DD989F}">
      <dgm:prSet/>
      <dgm:spPr/>
      <dgm:t>
        <a:bodyPr/>
        <a:lstStyle/>
        <a:p>
          <a:endParaRPr lang="en-US"/>
        </a:p>
      </dgm:t>
    </dgm:pt>
    <dgm:pt modelId="{D8A5AF8F-025C-4216-B288-B52FF335A62D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Funding for the most vulnerable residents</a:t>
          </a:r>
        </a:p>
      </dgm:t>
    </dgm:pt>
    <dgm:pt modelId="{FFD51C68-E7BC-413F-8275-68AA64FB869E}" type="parTrans" cxnId="{BB3FE83C-79E0-4450-A0B7-715ADB49F630}">
      <dgm:prSet/>
      <dgm:spPr/>
      <dgm:t>
        <a:bodyPr/>
        <a:lstStyle/>
        <a:p>
          <a:endParaRPr lang="en-US"/>
        </a:p>
      </dgm:t>
    </dgm:pt>
    <dgm:pt modelId="{C5D43376-3CA3-4A43-8BCD-24AAEB8D1712}" type="sibTrans" cxnId="{BB3FE83C-79E0-4450-A0B7-715ADB49F630}">
      <dgm:prSet/>
      <dgm:spPr/>
      <dgm:t>
        <a:bodyPr/>
        <a:lstStyle/>
        <a:p>
          <a:endParaRPr lang="en-US"/>
        </a:p>
      </dgm:t>
    </dgm:pt>
    <dgm:pt modelId="{FDA986F7-C38F-4D72-9501-FD21EAC50528}">
      <dgm:prSet custT="1"/>
      <dgm:spPr/>
      <dgm:t>
        <a:bodyPr/>
        <a:lstStyle/>
        <a:p>
          <a:pPr algn="l"/>
          <a:endParaRPr lang="en-US" sz="1200" dirty="0"/>
        </a:p>
      </dgm:t>
    </dgm:pt>
    <dgm:pt modelId="{B3C43F85-0D5E-41FE-8099-62ED0603911D}" type="parTrans" cxnId="{0ACB14C9-06F5-4874-9562-1B385558FEA3}">
      <dgm:prSet/>
      <dgm:spPr/>
      <dgm:t>
        <a:bodyPr/>
        <a:lstStyle/>
        <a:p>
          <a:endParaRPr lang="en-US"/>
        </a:p>
      </dgm:t>
    </dgm:pt>
    <dgm:pt modelId="{859CEC5C-A69B-4C63-9A80-4C6ACE798E34}" type="sibTrans" cxnId="{0ACB14C9-06F5-4874-9562-1B385558FEA3}">
      <dgm:prSet/>
      <dgm:spPr/>
      <dgm:t>
        <a:bodyPr/>
        <a:lstStyle/>
        <a:p>
          <a:endParaRPr lang="en-US"/>
        </a:p>
      </dgm:t>
    </dgm:pt>
    <dgm:pt modelId="{811B07CA-4750-4675-AFBA-578FACB6749B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Health &amp; Safety</a:t>
          </a:r>
        </a:p>
      </dgm:t>
    </dgm:pt>
    <dgm:pt modelId="{B614C3C5-9228-49B0-B56E-DF3BA28F9233}" type="sibTrans" cxnId="{D7105FE8-7930-4AAC-94F1-0FBBFB608E40}">
      <dgm:prSet/>
      <dgm:spPr/>
      <dgm:t>
        <a:bodyPr/>
        <a:lstStyle/>
        <a:p>
          <a:endParaRPr lang="en-US"/>
        </a:p>
      </dgm:t>
    </dgm:pt>
    <dgm:pt modelId="{BD45DF3E-4430-40F5-B3AF-1A03807C0C50}" type="parTrans" cxnId="{D7105FE8-7930-4AAC-94F1-0FBBFB608E40}">
      <dgm:prSet/>
      <dgm:spPr/>
      <dgm:t>
        <a:bodyPr/>
        <a:lstStyle/>
        <a:p>
          <a:endParaRPr lang="en-US"/>
        </a:p>
      </dgm:t>
    </dgm:pt>
    <dgm:pt modelId="{A18B8AD2-57FF-1948-BEB1-59F103212540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Stay Home Save Lives Campaign</a:t>
          </a:r>
        </a:p>
      </dgm:t>
    </dgm:pt>
    <dgm:pt modelId="{00D45DD1-9F8C-CE40-9F36-FC75BA5F4F6E}" type="parTrans" cxnId="{3A5B7806-B9EE-584D-8078-F02B89FF890C}">
      <dgm:prSet/>
      <dgm:spPr/>
      <dgm:t>
        <a:bodyPr/>
        <a:lstStyle/>
        <a:p>
          <a:endParaRPr lang="en-US"/>
        </a:p>
      </dgm:t>
    </dgm:pt>
    <dgm:pt modelId="{56209869-8378-D249-BE3E-59CD7BE40472}" type="sibTrans" cxnId="{3A5B7806-B9EE-584D-8078-F02B89FF890C}">
      <dgm:prSet/>
      <dgm:spPr/>
      <dgm:t>
        <a:bodyPr/>
        <a:lstStyle/>
        <a:p>
          <a:endParaRPr lang="en-US"/>
        </a:p>
      </dgm:t>
    </dgm:pt>
    <dgm:pt modelId="{218BF58C-4DC6-EA4C-903A-5155857A5C97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Sharing Stories to Promote Engagement</a:t>
          </a:r>
        </a:p>
      </dgm:t>
    </dgm:pt>
    <dgm:pt modelId="{F2162576-209F-C245-9D08-C8EF88D9D2E4}" type="parTrans" cxnId="{6E243B92-9660-D344-8DA4-71FED2A51512}">
      <dgm:prSet/>
      <dgm:spPr/>
      <dgm:t>
        <a:bodyPr/>
        <a:lstStyle/>
        <a:p>
          <a:endParaRPr lang="en-US"/>
        </a:p>
      </dgm:t>
    </dgm:pt>
    <dgm:pt modelId="{0D3E49A8-1526-3D49-A19D-DEAD9D8E2C21}" type="sibTrans" cxnId="{6E243B92-9660-D344-8DA4-71FED2A51512}">
      <dgm:prSet/>
      <dgm:spPr/>
      <dgm:t>
        <a:bodyPr/>
        <a:lstStyle/>
        <a:p>
          <a:endParaRPr lang="en-US"/>
        </a:p>
      </dgm:t>
    </dgm:pt>
    <dgm:pt modelId="{7C12CBBD-9499-834F-B104-7586B74EACCB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Census Campaign: Reminder to Older Adults that While at Home they can complete the Census</a:t>
          </a:r>
        </a:p>
      </dgm:t>
    </dgm:pt>
    <dgm:pt modelId="{2F5189D8-86B3-2646-A54F-EBCD09720C2F}" type="parTrans" cxnId="{511179C3-57A2-1547-A5D0-38FD3E5EC449}">
      <dgm:prSet/>
      <dgm:spPr/>
      <dgm:t>
        <a:bodyPr/>
        <a:lstStyle/>
        <a:p>
          <a:endParaRPr lang="en-US"/>
        </a:p>
      </dgm:t>
    </dgm:pt>
    <dgm:pt modelId="{FF0845C9-76E4-DB48-B952-9E717125D365}" type="sibTrans" cxnId="{511179C3-57A2-1547-A5D0-38FD3E5EC449}">
      <dgm:prSet/>
      <dgm:spPr/>
      <dgm:t>
        <a:bodyPr/>
        <a:lstStyle/>
        <a:p>
          <a:endParaRPr lang="en-US"/>
        </a:p>
      </dgm:t>
    </dgm:pt>
    <dgm:pt modelId="{DFD9D633-EB7F-BD47-99C9-9B8DDA8D7A2F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Senior Living Weekly Outside Prayer</a:t>
          </a:r>
        </a:p>
      </dgm:t>
    </dgm:pt>
    <dgm:pt modelId="{CEE1D41D-01EC-6848-82D8-55E0CA9869D1}" type="sibTrans" cxnId="{26A5E902-34C3-DB44-9863-C2EF0CE4A129}">
      <dgm:prSet/>
      <dgm:spPr/>
      <dgm:t>
        <a:bodyPr/>
        <a:lstStyle/>
        <a:p>
          <a:endParaRPr lang="en-US"/>
        </a:p>
      </dgm:t>
    </dgm:pt>
    <dgm:pt modelId="{F9695185-167A-AA48-967C-236BE368089B}" type="parTrans" cxnId="{26A5E902-34C3-DB44-9863-C2EF0CE4A129}">
      <dgm:prSet/>
      <dgm:spPr/>
      <dgm:t>
        <a:bodyPr/>
        <a:lstStyle/>
        <a:p>
          <a:endParaRPr lang="en-US"/>
        </a:p>
      </dgm:t>
    </dgm:pt>
    <dgm:pt modelId="{E39D365D-C6C2-4C45-A25E-5E8BEBDDE269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Weekly Prayer Call</a:t>
          </a:r>
        </a:p>
      </dgm:t>
    </dgm:pt>
    <dgm:pt modelId="{13D59EFB-98FC-9046-9972-A5C5FD17C821}" type="sibTrans" cxnId="{A450F716-5D95-234D-B4DC-27410AD5BCA6}">
      <dgm:prSet/>
      <dgm:spPr/>
      <dgm:t>
        <a:bodyPr/>
        <a:lstStyle/>
        <a:p>
          <a:endParaRPr lang="en-US"/>
        </a:p>
      </dgm:t>
    </dgm:pt>
    <dgm:pt modelId="{CBCA832F-56B8-0D4C-A955-073E652D6F29}" type="parTrans" cxnId="{A450F716-5D95-234D-B4DC-27410AD5BCA6}">
      <dgm:prSet/>
      <dgm:spPr/>
      <dgm:t>
        <a:bodyPr/>
        <a:lstStyle/>
        <a:p>
          <a:endParaRPr lang="en-US"/>
        </a:p>
      </dgm:t>
    </dgm:pt>
    <dgm:pt modelId="{791E6DD5-29A8-42B5-BFF9-131EB6E0167A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Food Delivery Everyday</a:t>
          </a:r>
        </a:p>
      </dgm:t>
    </dgm:pt>
    <dgm:pt modelId="{3FAEB5EA-607E-41B9-9916-9D358737124A}" type="sibTrans" cxnId="{BF9EDB0A-0CD2-4217-92B0-6BCD9DA2700A}">
      <dgm:prSet/>
      <dgm:spPr/>
      <dgm:t>
        <a:bodyPr/>
        <a:lstStyle/>
        <a:p>
          <a:endParaRPr lang="en-US"/>
        </a:p>
      </dgm:t>
    </dgm:pt>
    <dgm:pt modelId="{4EEAF067-F13D-4423-83A1-6E21211DD0DC}" type="parTrans" cxnId="{BF9EDB0A-0CD2-4217-92B0-6BCD9DA2700A}">
      <dgm:prSet/>
      <dgm:spPr/>
      <dgm:t>
        <a:bodyPr/>
        <a:lstStyle/>
        <a:p>
          <a:endParaRPr lang="en-US"/>
        </a:p>
      </dgm:t>
    </dgm:pt>
    <dgm:pt modelId="{A5D5FCD6-4357-3143-BCBE-A6171CDC7015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Washable Facemask Initiative</a:t>
          </a:r>
        </a:p>
      </dgm:t>
    </dgm:pt>
    <dgm:pt modelId="{41BA5E9C-F2BC-8440-A13F-FFFA7505A7A7}" type="parTrans" cxnId="{65C4BD38-4A72-4146-B122-4797539E78E4}">
      <dgm:prSet/>
      <dgm:spPr/>
    </dgm:pt>
    <dgm:pt modelId="{B774919B-A28C-D74A-AA11-4BC89B185DA9}" type="sibTrans" cxnId="{65C4BD38-4A72-4146-B122-4797539E78E4}">
      <dgm:prSet/>
      <dgm:spPr/>
    </dgm:pt>
    <dgm:pt modelId="{288CE263-004F-CA47-B100-11B001D2D46A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Social Distancing Community Clean Up</a:t>
          </a:r>
        </a:p>
      </dgm:t>
    </dgm:pt>
    <dgm:pt modelId="{7977F2AB-642F-B545-B013-06DD6290A11C}" type="parTrans" cxnId="{269EE3A5-72FF-2C42-97E6-B465DFC2C6F4}">
      <dgm:prSet/>
      <dgm:spPr/>
    </dgm:pt>
    <dgm:pt modelId="{CBBEB335-5625-CE43-A9F9-DC19A74E24AB}" type="sibTrans" cxnId="{269EE3A5-72FF-2C42-97E6-B465DFC2C6F4}">
      <dgm:prSet/>
      <dgm:spPr/>
    </dgm:pt>
    <dgm:pt modelId="{24B2D92C-2FB9-2C4B-9840-4FDA531BE841}" type="pres">
      <dgm:prSet presAssocID="{4D38FCDC-5A4B-4497-8509-716326406E5A}" presName="Name0" presStyleCnt="0">
        <dgm:presLayoutVars>
          <dgm:dir/>
          <dgm:animLvl val="lvl"/>
          <dgm:resizeHandles val="exact"/>
        </dgm:presLayoutVars>
      </dgm:prSet>
      <dgm:spPr/>
    </dgm:pt>
    <dgm:pt modelId="{A9241A37-4EA3-864F-9361-F9DA0113F178}" type="pres">
      <dgm:prSet presAssocID="{29EDA729-B293-4EBA-8F3F-DD67DEBFEC26}" presName="linNode" presStyleCnt="0"/>
      <dgm:spPr/>
    </dgm:pt>
    <dgm:pt modelId="{42A2A3E9-D369-834B-A6C3-1C1682A3F7A6}" type="pres">
      <dgm:prSet presAssocID="{29EDA729-B293-4EBA-8F3F-DD67DEBFEC26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5A6EEF06-693E-3946-A9EC-2D356F5DD8E3}" type="pres">
      <dgm:prSet presAssocID="{29EDA729-B293-4EBA-8F3F-DD67DEBFEC26}" presName="descendantText" presStyleLbl="alignAccFollowNode1" presStyleIdx="0" presStyleCnt="3" custScaleX="104410" custLinFactNeighborY="-98">
        <dgm:presLayoutVars>
          <dgm:bulletEnabled/>
        </dgm:presLayoutVars>
      </dgm:prSet>
      <dgm:spPr/>
    </dgm:pt>
    <dgm:pt modelId="{382D1B36-CB06-2D40-89BD-B39A39E57F8C}" type="pres">
      <dgm:prSet presAssocID="{3B313A09-39F8-45C3-8758-DDF60AEE2241}" presName="sp" presStyleCnt="0"/>
      <dgm:spPr/>
    </dgm:pt>
    <dgm:pt modelId="{99EBC8CE-9F67-7F4B-A891-CD9887DB09A7}" type="pres">
      <dgm:prSet presAssocID="{15B91BA1-A9B1-481B-8A0C-F29FFFCB426D}" presName="linNode" presStyleCnt="0"/>
      <dgm:spPr/>
    </dgm:pt>
    <dgm:pt modelId="{D5D78EAF-B10F-F249-8087-AB6AA3BCFC32}" type="pres">
      <dgm:prSet presAssocID="{15B91BA1-A9B1-481B-8A0C-F29FFFCB426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009BB0C6-231C-064C-8546-20FF6A170F26}" type="pres">
      <dgm:prSet presAssocID="{15B91BA1-A9B1-481B-8A0C-F29FFFCB426D}" presName="descendantText" presStyleLbl="alignAccFollowNode1" presStyleIdx="1" presStyleCnt="3">
        <dgm:presLayoutVars>
          <dgm:bulletEnabled/>
        </dgm:presLayoutVars>
      </dgm:prSet>
      <dgm:spPr/>
    </dgm:pt>
    <dgm:pt modelId="{048F4140-E4C8-764B-982C-5981073EDA9D}" type="pres">
      <dgm:prSet presAssocID="{4F27A31B-F160-4F6C-B636-4C509A9F418F}" presName="sp" presStyleCnt="0"/>
      <dgm:spPr/>
    </dgm:pt>
    <dgm:pt modelId="{72B434D6-01BC-5F4E-9785-33E15C187F41}" type="pres">
      <dgm:prSet presAssocID="{811B07CA-4750-4675-AFBA-578FACB6749B}" presName="linNode" presStyleCnt="0"/>
      <dgm:spPr/>
    </dgm:pt>
    <dgm:pt modelId="{CB21CDBE-2158-C840-B998-3B7203783EB4}" type="pres">
      <dgm:prSet presAssocID="{811B07CA-4750-4675-AFBA-578FACB6749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52548E2A-B09B-2A4C-932E-1DF3F0F9E255}" type="pres">
      <dgm:prSet presAssocID="{811B07CA-4750-4675-AFBA-578FACB6749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26A5E902-34C3-DB44-9863-C2EF0CE4A129}" srcId="{0703A186-54A6-4BA0-9322-7131710A6851}" destId="{DFD9D633-EB7F-BD47-99C9-9B8DDA8D7A2F}" srcOrd="2" destOrd="0" parTransId="{F9695185-167A-AA48-967C-236BE368089B}" sibTransId="{CEE1D41D-01EC-6848-82D8-55E0CA9869D1}"/>
    <dgm:cxn modelId="{3A5B7806-B9EE-584D-8078-F02B89FF890C}" srcId="{CE2E9378-81E9-49BA-AC02-D4A7AA1568FF}" destId="{A18B8AD2-57FF-1948-BEB1-59F103212540}" srcOrd="1" destOrd="0" parTransId="{00D45DD1-9F8C-CE40-9F36-FC75BA5F4F6E}" sibTransId="{56209869-8378-D249-BE3E-59CD7BE40472}"/>
    <dgm:cxn modelId="{26C0F208-070D-5B4B-8CE9-66FE04705375}" type="presOf" srcId="{7C12CBBD-9499-834F-B104-7586B74EACCB}" destId="{5A6EEF06-693E-3946-A9EC-2D356F5DD8E3}" srcOrd="0" destOrd="4" presId="urn:microsoft.com/office/officeart/2016/7/layout/VerticalSolidActionList"/>
    <dgm:cxn modelId="{306B5309-C81E-C74D-A224-920377D33DC8}" type="presOf" srcId="{0703A186-54A6-4BA0-9322-7131710A6851}" destId="{009BB0C6-231C-064C-8546-20FF6A170F26}" srcOrd="0" destOrd="0" presId="urn:microsoft.com/office/officeart/2016/7/layout/VerticalSolidActionList"/>
    <dgm:cxn modelId="{BF9EDB0A-0CD2-4217-92B0-6BCD9DA2700A}" srcId="{0703A186-54A6-4BA0-9322-7131710A6851}" destId="{791E6DD5-29A8-42B5-BFF9-131EB6E0167A}" srcOrd="0" destOrd="0" parTransId="{4EEAF067-F13D-4423-83A1-6E21211DD0DC}" sibTransId="{3FAEB5EA-607E-41B9-9916-9D358737124A}"/>
    <dgm:cxn modelId="{4F628D0F-1E53-4D77-ABA7-9FEE061FFB1F}" srcId="{0703A186-54A6-4BA0-9322-7131710A6851}" destId="{4F458B36-C9CD-4BC2-915C-C0597037D5B4}" srcOrd="4" destOrd="0" parTransId="{88F57888-5D44-4E4A-AE1B-486F53132C7D}" sibTransId="{2C14703D-3CC0-42DF-A4B8-A3A761F4C277}"/>
    <dgm:cxn modelId="{A450F716-5D95-234D-B4DC-27410AD5BCA6}" srcId="{0703A186-54A6-4BA0-9322-7131710A6851}" destId="{E39D365D-C6C2-4C45-A25E-5E8BEBDDE269}" srcOrd="1" destOrd="0" parTransId="{CBCA832F-56B8-0D4C-A955-073E652D6F29}" sibTransId="{13D59EFB-98FC-9046-9972-A5C5FD17C821}"/>
    <dgm:cxn modelId="{1F9FA317-92DD-46FE-944D-9A7131335D69}" srcId="{811B07CA-4750-4675-AFBA-578FACB6749B}" destId="{2732328D-F1A4-442E-851C-967BD386BC48}" srcOrd="0" destOrd="0" parTransId="{6F0193B6-7FE6-4ABB-A428-D4BCB351D38E}" sibTransId="{407B64E8-FAC5-4439-9E7C-A831235FC171}"/>
    <dgm:cxn modelId="{30842C1E-7114-0F42-95AE-3C86CCC5DA23}" type="presOf" srcId="{4F458B36-C9CD-4BC2-915C-C0597037D5B4}" destId="{009BB0C6-231C-064C-8546-20FF6A170F26}" srcOrd="0" destOrd="5" presId="urn:microsoft.com/office/officeart/2016/7/layout/VerticalSolidActionList"/>
    <dgm:cxn modelId="{8C6D272E-0C34-504A-83DC-06A2D5ACFF03}" type="presOf" srcId="{E39D365D-C6C2-4C45-A25E-5E8BEBDDE269}" destId="{009BB0C6-231C-064C-8546-20FF6A170F26}" srcOrd="0" destOrd="2" presId="urn:microsoft.com/office/officeart/2016/7/layout/VerticalSolidActionList"/>
    <dgm:cxn modelId="{65C4BD38-4A72-4146-B122-4797539E78E4}" srcId="{2732328D-F1A4-442E-851C-967BD386BC48}" destId="{A5D5FCD6-4357-3143-BCBE-A6171CDC7015}" srcOrd="1" destOrd="0" parTransId="{41BA5E9C-F2BC-8440-A13F-FFFA7505A7A7}" sibTransId="{B774919B-A28C-D74A-AA11-4BC89B185DA9}"/>
    <dgm:cxn modelId="{155ADC3B-6223-FF48-84E3-8CA9533A1382}" type="presOf" srcId="{D8A5AF8F-025C-4216-B288-B52FF335A62D}" destId="{52548E2A-B09B-2A4C-932E-1DF3F0F9E255}" srcOrd="0" destOrd="3" presId="urn:microsoft.com/office/officeart/2016/7/layout/VerticalSolidActionList"/>
    <dgm:cxn modelId="{C9CEBD3C-1E87-4835-B516-7C45756066AF}" srcId="{CE2E9378-81E9-49BA-AC02-D4A7AA1568FF}" destId="{D9BF3839-CFC0-4C4A-B008-7EBB07EB9397}" srcOrd="0" destOrd="0" parTransId="{E90E17CB-85F2-41CA-B5F8-3AA5ACB8E240}" sibTransId="{D635FC28-3EAE-4614-BB23-246EC32FE854}"/>
    <dgm:cxn modelId="{BB3FE83C-79E0-4450-A0B7-715ADB49F630}" srcId="{2732328D-F1A4-442E-851C-967BD386BC48}" destId="{D8A5AF8F-025C-4216-B288-B52FF335A62D}" srcOrd="2" destOrd="0" parTransId="{FFD51C68-E7BC-413F-8275-68AA64FB869E}" sibTransId="{C5D43376-3CA3-4A43-8BCD-24AAEB8D1712}"/>
    <dgm:cxn modelId="{89610040-BC52-41C0-BBD2-000F968F2E33}" srcId="{15B91BA1-A9B1-481B-8A0C-F29FFFCB426D}" destId="{0703A186-54A6-4BA0-9322-7131710A6851}" srcOrd="0" destOrd="0" parTransId="{DFFB5DB0-A153-4BF9-8770-2071A50A4A27}" sibTransId="{C9813109-85CD-4941-A50C-9CE8F3CB1E68}"/>
    <dgm:cxn modelId="{FCF70964-04BA-654C-93C3-505D12AB22E7}" type="presOf" srcId="{D9BF3839-CFC0-4C4A-B008-7EBB07EB9397}" destId="{5A6EEF06-693E-3946-A9EC-2D356F5DD8E3}" srcOrd="0" destOrd="1" presId="urn:microsoft.com/office/officeart/2016/7/layout/VerticalSolidActionList"/>
    <dgm:cxn modelId="{3B6B9064-29E6-E047-B0ED-FBB2F82DDB82}" type="presOf" srcId="{15B91BA1-A9B1-481B-8A0C-F29FFFCB426D}" destId="{D5D78EAF-B10F-F249-8087-AB6AA3BCFC32}" srcOrd="0" destOrd="0" presId="urn:microsoft.com/office/officeart/2016/7/layout/VerticalSolidActionList"/>
    <dgm:cxn modelId="{46AF6466-0D03-4B45-942A-2EA75CAB356B}" type="presOf" srcId="{811B07CA-4750-4675-AFBA-578FACB6749B}" destId="{CB21CDBE-2158-C840-B998-3B7203783EB4}" srcOrd="0" destOrd="0" presId="urn:microsoft.com/office/officeart/2016/7/layout/VerticalSolidActionList"/>
    <dgm:cxn modelId="{35F13148-861D-374C-B75F-2513C768D0CA}" type="presOf" srcId="{29EDA729-B293-4EBA-8F3F-DD67DEBFEC26}" destId="{42A2A3E9-D369-834B-A6C3-1C1682A3F7A6}" srcOrd="0" destOrd="0" presId="urn:microsoft.com/office/officeart/2016/7/layout/VerticalSolidActionList"/>
    <dgm:cxn modelId="{042F4269-C964-614E-80DA-F668930DD02C}" type="presOf" srcId="{288CE263-004F-CA47-B100-11B001D2D46A}" destId="{009BB0C6-231C-064C-8546-20FF6A170F26}" srcOrd="0" destOrd="4" presId="urn:microsoft.com/office/officeart/2016/7/layout/VerticalSolidActionList"/>
    <dgm:cxn modelId="{CE7DA569-AF12-4EAC-866F-F47EC973B0F8}" srcId="{29EDA729-B293-4EBA-8F3F-DD67DEBFEC26}" destId="{CE2E9378-81E9-49BA-AC02-D4A7AA1568FF}" srcOrd="0" destOrd="0" parTransId="{81494283-CF6C-4103-A135-360415483B4A}" sibTransId="{1C2E53F6-228B-4AC9-9AD1-462D03C58F8F}"/>
    <dgm:cxn modelId="{B0AF1657-75A9-4C75-84EE-65A7DE6C8DD5}" srcId="{4D38FCDC-5A4B-4497-8509-716326406E5A}" destId="{15B91BA1-A9B1-481B-8A0C-F29FFFCB426D}" srcOrd="1" destOrd="0" parTransId="{4CFACBC9-A2D2-491B-975A-42F833914208}" sibTransId="{4F27A31B-F160-4F6C-B636-4C509A9F418F}"/>
    <dgm:cxn modelId="{79DB308B-A859-6346-88BA-54AA8D09AE6F}" type="presOf" srcId="{C3048B0C-9120-41F1-B033-AFD2A1DDEC0B}" destId="{52548E2A-B09B-2A4C-932E-1DF3F0F9E255}" srcOrd="0" destOrd="1" presId="urn:microsoft.com/office/officeart/2016/7/layout/VerticalSolidActionList"/>
    <dgm:cxn modelId="{6E243B92-9660-D344-8DA4-71FED2A51512}" srcId="{CE2E9378-81E9-49BA-AC02-D4A7AA1568FF}" destId="{218BF58C-4DC6-EA4C-903A-5155857A5C97}" srcOrd="2" destOrd="0" parTransId="{F2162576-209F-C245-9D08-C8EF88D9D2E4}" sibTransId="{0D3E49A8-1526-3D49-A19D-DEAD9D8E2C21}"/>
    <dgm:cxn modelId="{EF5A2893-808A-6447-B297-A52959D9C956}" type="presOf" srcId="{218BF58C-4DC6-EA4C-903A-5155857A5C97}" destId="{5A6EEF06-693E-3946-A9EC-2D356F5DD8E3}" srcOrd="0" destOrd="3" presId="urn:microsoft.com/office/officeart/2016/7/layout/VerticalSolidActionList"/>
    <dgm:cxn modelId="{DEF3DEA3-0F75-4572-AAFB-070664DD989F}" srcId="{2732328D-F1A4-442E-851C-967BD386BC48}" destId="{C3048B0C-9120-41F1-B033-AFD2A1DDEC0B}" srcOrd="0" destOrd="0" parTransId="{714712C7-9B89-4F55-84FE-E2443808C484}" sibTransId="{87E363CD-4844-49B9-8DC4-79DC6E161679}"/>
    <dgm:cxn modelId="{269EE3A5-72FF-2C42-97E6-B465DFC2C6F4}" srcId="{0703A186-54A6-4BA0-9322-7131710A6851}" destId="{288CE263-004F-CA47-B100-11B001D2D46A}" srcOrd="3" destOrd="0" parTransId="{7977F2AB-642F-B545-B013-06DD6290A11C}" sibTransId="{CBBEB335-5625-CE43-A9F9-DC19A74E24AB}"/>
    <dgm:cxn modelId="{BD328BAB-BFA0-2241-8EDF-F335EFD75353}" type="presOf" srcId="{A18B8AD2-57FF-1948-BEB1-59F103212540}" destId="{5A6EEF06-693E-3946-A9EC-2D356F5DD8E3}" srcOrd="0" destOrd="2" presId="urn:microsoft.com/office/officeart/2016/7/layout/VerticalSolidActionList"/>
    <dgm:cxn modelId="{F7A1B3C2-4E7C-444B-BE2B-C84392BFF852}" type="presOf" srcId="{A5D5FCD6-4357-3143-BCBE-A6171CDC7015}" destId="{52548E2A-B09B-2A4C-932E-1DF3F0F9E255}" srcOrd="0" destOrd="2" presId="urn:microsoft.com/office/officeart/2016/7/layout/VerticalSolidActionList"/>
    <dgm:cxn modelId="{511179C3-57A2-1547-A5D0-38FD3E5EC449}" srcId="{CE2E9378-81E9-49BA-AC02-D4A7AA1568FF}" destId="{7C12CBBD-9499-834F-B104-7586B74EACCB}" srcOrd="3" destOrd="0" parTransId="{2F5189D8-86B3-2646-A54F-EBCD09720C2F}" sibTransId="{FF0845C9-76E4-DB48-B952-9E717125D365}"/>
    <dgm:cxn modelId="{133BA1C6-54C7-9548-A1B0-D35C1C00590A}" type="presOf" srcId="{791E6DD5-29A8-42B5-BFF9-131EB6E0167A}" destId="{009BB0C6-231C-064C-8546-20FF6A170F26}" srcOrd="0" destOrd="1" presId="urn:microsoft.com/office/officeart/2016/7/layout/VerticalSolidActionList"/>
    <dgm:cxn modelId="{0ACB14C9-06F5-4874-9562-1B385558FEA3}" srcId="{15B91BA1-A9B1-481B-8A0C-F29FFFCB426D}" destId="{FDA986F7-C38F-4D72-9501-FD21EAC50528}" srcOrd="1" destOrd="0" parTransId="{B3C43F85-0D5E-41FE-8099-62ED0603911D}" sibTransId="{859CEC5C-A69B-4C63-9A80-4C6ACE798E34}"/>
    <dgm:cxn modelId="{776889D6-ACE7-4D2E-B7E1-39713E6F5A5B}" srcId="{4D38FCDC-5A4B-4497-8509-716326406E5A}" destId="{29EDA729-B293-4EBA-8F3F-DD67DEBFEC26}" srcOrd="0" destOrd="0" parTransId="{9114202A-CC48-46E7-AA63-AB5ADEF1D6D0}" sibTransId="{3B313A09-39F8-45C3-8758-DDF60AEE2241}"/>
    <dgm:cxn modelId="{845BCFE3-6CDD-0749-BCD4-ED73BF96D60F}" type="presOf" srcId="{FDA986F7-C38F-4D72-9501-FD21EAC50528}" destId="{009BB0C6-231C-064C-8546-20FF6A170F26}" srcOrd="0" destOrd="6" presId="urn:microsoft.com/office/officeart/2016/7/layout/VerticalSolidActionList"/>
    <dgm:cxn modelId="{D7105FE8-7930-4AAC-94F1-0FBBFB608E40}" srcId="{4D38FCDC-5A4B-4497-8509-716326406E5A}" destId="{811B07CA-4750-4675-AFBA-578FACB6749B}" srcOrd="2" destOrd="0" parTransId="{BD45DF3E-4430-40F5-B3AF-1A03807C0C50}" sibTransId="{B614C3C5-9228-49B0-B56E-DF3BA28F9233}"/>
    <dgm:cxn modelId="{13FCF7F3-9FD3-6D4C-BE4F-52580801C44C}" type="presOf" srcId="{2732328D-F1A4-442E-851C-967BD386BC48}" destId="{52548E2A-B09B-2A4C-932E-1DF3F0F9E255}" srcOrd="0" destOrd="0" presId="urn:microsoft.com/office/officeart/2016/7/layout/VerticalSolidActionList"/>
    <dgm:cxn modelId="{FA6D55F8-7C2D-064B-B02D-E26477B02D42}" type="presOf" srcId="{CE2E9378-81E9-49BA-AC02-D4A7AA1568FF}" destId="{5A6EEF06-693E-3946-A9EC-2D356F5DD8E3}" srcOrd="0" destOrd="0" presId="urn:microsoft.com/office/officeart/2016/7/layout/VerticalSolidActionList"/>
    <dgm:cxn modelId="{5E262DFA-401B-F548-B3F6-50BD53E14536}" type="presOf" srcId="{DFD9D633-EB7F-BD47-99C9-9B8DDA8D7A2F}" destId="{009BB0C6-231C-064C-8546-20FF6A170F26}" srcOrd="0" destOrd="3" presId="urn:microsoft.com/office/officeart/2016/7/layout/VerticalSolidActionList"/>
    <dgm:cxn modelId="{FACA6AFA-7A8A-5344-A1A2-27D3B1BA1E70}" type="presOf" srcId="{4D38FCDC-5A4B-4497-8509-716326406E5A}" destId="{24B2D92C-2FB9-2C4B-9840-4FDA531BE841}" srcOrd="0" destOrd="0" presId="urn:microsoft.com/office/officeart/2016/7/layout/VerticalSolidActionList"/>
    <dgm:cxn modelId="{6979CB4F-922E-5543-B1AE-72C0DC34508E}" type="presParOf" srcId="{24B2D92C-2FB9-2C4B-9840-4FDA531BE841}" destId="{A9241A37-4EA3-864F-9361-F9DA0113F178}" srcOrd="0" destOrd="0" presId="urn:microsoft.com/office/officeart/2016/7/layout/VerticalSolidActionList"/>
    <dgm:cxn modelId="{C38A17D4-7DFC-1248-BF1E-72D8BE8B67B5}" type="presParOf" srcId="{A9241A37-4EA3-864F-9361-F9DA0113F178}" destId="{42A2A3E9-D369-834B-A6C3-1C1682A3F7A6}" srcOrd="0" destOrd="0" presId="urn:microsoft.com/office/officeart/2016/7/layout/VerticalSolidActionList"/>
    <dgm:cxn modelId="{47748642-70C3-C842-BAB3-487879A902F6}" type="presParOf" srcId="{A9241A37-4EA3-864F-9361-F9DA0113F178}" destId="{5A6EEF06-693E-3946-A9EC-2D356F5DD8E3}" srcOrd="1" destOrd="0" presId="urn:microsoft.com/office/officeart/2016/7/layout/VerticalSolidActionList"/>
    <dgm:cxn modelId="{26D74E74-A5FD-ED4A-A22D-95BDE8E5B979}" type="presParOf" srcId="{24B2D92C-2FB9-2C4B-9840-4FDA531BE841}" destId="{382D1B36-CB06-2D40-89BD-B39A39E57F8C}" srcOrd="1" destOrd="0" presId="urn:microsoft.com/office/officeart/2016/7/layout/VerticalSolidActionList"/>
    <dgm:cxn modelId="{B4C56AAA-157E-8945-A702-68C69B86E4C4}" type="presParOf" srcId="{24B2D92C-2FB9-2C4B-9840-4FDA531BE841}" destId="{99EBC8CE-9F67-7F4B-A891-CD9887DB09A7}" srcOrd="2" destOrd="0" presId="urn:microsoft.com/office/officeart/2016/7/layout/VerticalSolidActionList"/>
    <dgm:cxn modelId="{C75EFF00-B69B-8E47-B4CD-DDB8ADCB8D20}" type="presParOf" srcId="{99EBC8CE-9F67-7F4B-A891-CD9887DB09A7}" destId="{D5D78EAF-B10F-F249-8087-AB6AA3BCFC32}" srcOrd="0" destOrd="0" presId="urn:microsoft.com/office/officeart/2016/7/layout/VerticalSolidActionList"/>
    <dgm:cxn modelId="{BED61253-EA04-144D-92AB-CA1D7B8AB259}" type="presParOf" srcId="{99EBC8CE-9F67-7F4B-A891-CD9887DB09A7}" destId="{009BB0C6-231C-064C-8546-20FF6A170F26}" srcOrd="1" destOrd="0" presId="urn:microsoft.com/office/officeart/2016/7/layout/VerticalSolidActionList"/>
    <dgm:cxn modelId="{787A1D03-CAF8-9146-85A5-7A4FA09A52E4}" type="presParOf" srcId="{24B2D92C-2FB9-2C4B-9840-4FDA531BE841}" destId="{048F4140-E4C8-764B-982C-5981073EDA9D}" srcOrd="3" destOrd="0" presId="urn:microsoft.com/office/officeart/2016/7/layout/VerticalSolidActionList"/>
    <dgm:cxn modelId="{3423429F-6AC5-A140-B380-813E70EC04FF}" type="presParOf" srcId="{24B2D92C-2FB9-2C4B-9840-4FDA531BE841}" destId="{72B434D6-01BC-5F4E-9785-33E15C187F41}" srcOrd="4" destOrd="0" presId="urn:microsoft.com/office/officeart/2016/7/layout/VerticalSolidActionList"/>
    <dgm:cxn modelId="{144EF653-F217-9042-918B-5F628C219897}" type="presParOf" srcId="{72B434D6-01BC-5F4E-9785-33E15C187F41}" destId="{CB21CDBE-2158-C840-B998-3B7203783EB4}" srcOrd="0" destOrd="0" presId="urn:microsoft.com/office/officeart/2016/7/layout/VerticalSolidActionList"/>
    <dgm:cxn modelId="{E9D99F1F-4333-0544-8592-EA3BBEEA8384}" type="presParOf" srcId="{72B434D6-01BC-5F4E-9785-33E15C187F41}" destId="{52548E2A-B09B-2A4C-932E-1DF3F0F9E25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8FCDC-5A4B-4497-8509-716326406E5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DA729-B293-4EBA-8F3F-DD67DEBFEC26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Community Volunteers </a:t>
          </a:r>
        </a:p>
      </dgm:t>
    </dgm:pt>
    <dgm:pt modelId="{9114202A-CC48-46E7-AA63-AB5ADEF1D6D0}" type="parTrans" cxnId="{776889D6-ACE7-4D2E-B7E1-39713E6F5A5B}">
      <dgm:prSet/>
      <dgm:spPr/>
      <dgm:t>
        <a:bodyPr/>
        <a:lstStyle/>
        <a:p>
          <a:endParaRPr lang="en-US"/>
        </a:p>
      </dgm:t>
    </dgm:pt>
    <dgm:pt modelId="{3B313A09-39F8-45C3-8758-DDF60AEE2241}" type="sibTrans" cxnId="{776889D6-ACE7-4D2E-B7E1-39713E6F5A5B}">
      <dgm:prSet/>
      <dgm:spPr/>
      <dgm:t>
        <a:bodyPr/>
        <a:lstStyle/>
        <a:p>
          <a:endParaRPr lang="en-US"/>
        </a:p>
      </dgm:t>
    </dgm:pt>
    <dgm:pt modelId="{15B91BA1-A9B1-481B-8A0C-F29FFFCB426D}">
      <dgm:prSet/>
      <dgm:spPr/>
      <dgm:t>
        <a:bodyPr/>
        <a:lstStyle/>
        <a:p>
          <a:pPr algn="ctr"/>
          <a:r>
            <a:rPr lang="en-US" dirty="0">
              <a:latin typeface="Calibri" charset="0"/>
              <a:ea typeface="Calibri" charset="0"/>
              <a:cs typeface="Calibri" charset="0"/>
            </a:rPr>
            <a:t>Virtual Vibrant Living Senior Discussion Group </a:t>
          </a:r>
        </a:p>
      </dgm:t>
    </dgm:pt>
    <dgm:pt modelId="{4CFACBC9-A2D2-491B-975A-42F833914208}" type="parTrans" cxnId="{B0AF1657-75A9-4C75-84EE-65A7DE6C8DD5}">
      <dgm:prSet/>
      <dgm:spPr/>
      <dgm:t>
        <a:bodyPr/>
        <a:lstStyle/>
        <a:p>
          <a:endParaRPr lang="en-US"/>
        </a:p>
      </dgm:t>
    </dgm:pt>
    <dgm:pt modelId="{4F27A31B-F160-4F6C-B636-4C509A9F418F}" type="sibTrans" cxnId="{B0AF1657-75A9-4C75-84EE-65A7DE6C8DD5}">
      <dgm:prSet/>
      <dgm:spPr/>
      <dgm:t>
        <a:bodyPr/>
        <a:lstStyle/>
        <a:p>
          <a:endParaRPr lang="en-US"/>
        </a:p>
      </dgm:t>
    </dgm:pt>
    <dgm:pt modelId="{0703A186-54A6-4BA0-9322-7131710A6851}">
      <dgm:prSet custT="1"/>
      <dgm:spPr/>
      <dgm:t>
        <a:bodyPr/>
        <a:lstStyle/>
        <a:p>
          <a:pPr>
            <a:buNone/>
          </a:pPr>
          <a:r>
            <a:rPr lang="en-US" sz="1100" dirty="0">
              <a:latin typeface="Calibri" charset="0"/>
              <a:ea typeface="Calibri" charset="0"/>
              <a:cs typeface="Calibri" charset="0"/>
            </a:rPr>
            <a:t>Monthly in-person senior discussion group transitioned to an every other week virtual discussion group.  </a:t>
          </a:r>
        </a:p>
      </dgm:t>
    </dgm:pt>
    <dgm:pt modelId="{DFFB5DB0-A153-4BF9-8770-2071A50A4A27}" type="parTrans" cxnId="{89610040-BC52-41C0-BBD2-000F968F2E33}">
      <dgm:prSet/>
      <dgm:spPr/>
      <dgm:t>
        <a:bodyPr/>
        <a:lstStyle/>
        <a:p>
          <a:endParaRPr lang="en-US"/>
        </a:p>
      </dgm:t>
    </dgm:pt>
    <dgm:pt modelId="{C9813109-85CD-4941-A50C-9CE8F3CB1E68}" type="sibTrans" cxnId="{89610040-BC52-41C0-BBD2-000F968F2E33}">
      <dgm:prSet/>
      <dgm:spPr/>
      <dgm:t>
        <a:bodyPr/>
        <a:lstStyle/>
        <a:p>
          <a:endParaRPr lang="en-US"/>
        </a:p>
      </dgm:t>
    </dgm:pt>
    <dgm:pt modelId="{CE2E9378-81E9-49BA-AC02-D4A7AA1568FF}">
      <dgm:prSet/>
      <dgm:spPr/>
      <dgm:t>
        <a:bodyPr/>
        <a:lstStyle/>
        <a:p>
          <a:endParaRPr lang="en-US" dirty="0"/>
        </a:p>
      </dgm:t>
    </dgm:pt>
    <dgm:pt modelId="{1C2E53F6-228B-4AC9-9AD1-462D03C58F8F}" type="sibTrans" cxnId="{CE7DA569-AF12-4EAC-866F-F47EC973B0F8}">
      <dgm:prSet/>
      <dgm:spPr/>
      <dgm:t>
        <a:bodyPr/>
        <a:lstStyle/>
        <a:p>
          <a:endParaRPr lang="en-US"/>
        </a:p>
      </dgm:t>
    </dgm:pt>
    <dgm:pt modelId="{81494283-CF6C-4103-A135-360415483B4A}" type="parTrans" cxnId="{CE7DA569-AF12-4EAC-866F-F47EC973B0F8}">
      <dgm:prSet/>
      <dgm:spPr/>
      <dgm:t>
        <a:bodyPr/>
        <a:lstStyle/>
        <a:p>
          <a:endParaRPr lang="en-US"/>
        </a:p>
      </dgm:t>
    </dgm:pt>
    <dgm:pt modelId="{D9BF3839-CFC0-4C4A-B008-7EBB07EB9397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Shopping Trips for groceries and essential supplies</a:t>
          </a:r>
        </a:p>
      </dgm:t>
    </dgm:pt>
    <dgm:pt modelId="{D635FC28-3EAE-4614-BB23-246EC32FE854}" type="sibTrans" cxnId="{C9CEBD3C-1E87-4835-B516-7C45756066AF}">
      <dgm:prSet/>
      <dgm:spPr/>
      <dgm:t>
        <a:bodyPr/>
        <a:lstStyle/>
        <a:p>
          <a:endParaRPr lang="en-US"/>
        </a:p>
      </dgm:t>
    </dgm:pt>
    <dgm:pt modelId="{E90E17CB-85F2-41CA-B5F8-3AA5ACB8E240}" type="parTrans" cxnId="{C9CEBD3C-1E87-4835-B516-7C45756066AF}">
      <dgm:prSet/>
      <dgm:spPr/>
      <dgm:t>
        <a:bodyPr/>
        <a:lstStyle/>
        <a:p>
          <a:endParaRPr lang="en-US"/>
        </a:p>
      </dgm:t>
    </dgm:pt>
    <dgm:pt modelId="{38B3C20F-544A-4B1B-ABDB-75391A1FDF22}">
      <dgm:prSet/>
      <dgm:spPr/>
      <dgm:t>
        <a:bodyPr/>
        <a:lstStyle/>
        <a:p>
          <a:endParaRPr lang="en-US" dirty="0"/>
        </a:p>
      </dgm:t>
    </dgm:pt>
    <dgm:pt modelId="{21B6D509-B67C-4D75-B3F5-4A8AF31BDEA7}" type="parTrans" cxnId="{649B6A53-F1BB-4351-B54B-87402C37D24F}">
      <dgm:prSet/>
      <dgm:spPr/>
      <dgm:t>
        <a:bodyPr/>
        <a:lstStyle/>
        <a:p>
          <a:endParaRPr lang="en-US"/>
        </a:p>
      </dgm:t>
    </dgm:pt>
    <dgm:pt modelId="{F3C438CE-70EF-4C33-8B45-2AFC0EDFFD5E}" type="sibTrans" cxnId="{649B6A53-F1BB-4351-B54B-87402C37D24F}">
      <dgm:prSet/>
      <dgm:spPr/>
      <dgm:t>
        <a:bodyPr/>
        <a:lstStyle/>
        <a:p>
          <a:endParaRPr lang="en-US"/>
        </a:p>
      </dgm:t>
    </dgm:pt>
    <dgm:pt modelId="{5A4A9FB1-B2B5-41B9-AFC1-1565EA75E677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47 shopping trips that included 17 volunteers and 14 older adults.  </a:t>
          </a:r>
        </a:p>
      </dgm:t>
    </dgm:pt>
    <dgm:pt modelId="{F15F6439-0064-4BC0-A959-16BE15455FB6}" type="parTrans" cxnId="{E316EF39-80A1-4DB7-9DB9-47081308D300}">
      <dgm:prSet/>
      <dgm:spPr/>
      <dgm:t>
        <a:bodyPr/>
        <a:lstStyle/>
        <a:p>
          <a:endParaRPr lang="en-US"/>
        </a:p>
      </dgm:t>
    </dgm:pt>
    <dgm:pt modelId="{E139EEFC-A2CE-43A5-BBD3-3F4E076CF89E}" type="sibTrans" cxnId="{E316EF39-80A1-4DB7-9DB9-47081308D300}">
      <dgm:prSet/>
      <dgm:spPr/>
      <dgm:t>
        <a:bodyPr/>
        <a:lstStyle/>
        <a:p>
          <a:endParaRPr lang="en-US"/>
        </a:p>
      </dgm:t>
    </dgm:pt>
    <dgm:pt modelId="{B9FECC6B-E861-4194-B169-DEECB934842E}">
      <dgm:prSet/>
      <dgm:spPr/>
      <dgm:t>
        <a:bodyPr/>
        <a:lstStyle/>
        <a:p>
          <a:endParaRPr lang="en-US" dirty="0"/>
        </a:p>
      </dgm:t>
    </dgm:pt>
    <dgm:pt modelId="{C41EFA97-2675-405F-AF4F-5BEEFD080E0F}" type="parTrans" cxnId="{273BADD3-8C77-4544-B8E5-E3F643C9AD5B}">
      <dgm:prSet/>
      <dgm:spPr/>
      <dgm:t>
        <a:bodyPr/>
        <a:lstStyle/>
        <a:p>
          <a:endParaRPr lang="en-US"/>
        </a:p>
      </dgm:t>
    </dgm:pt>
    <dgm:pt modelId="{B9F3F03D-523B-49F5-91F5-9FED427A39AA}" type="sibTrans" cxnId="{273BADD3-8C77-4544-B8E5-E3F643C9AD5B}">
      <dgm:prSet/>
      <dgm:spPr/>
      <dgm:t>
        <a:bodyPr/>
        <a:lstStyle/>
        <a:p>
          <a:endParaRPr lang="en-US"/>
        </a:p>
      </dgm:t>
    </dgm:pt>
    <dgm:pt modelId="{25F3D78F-4829-42A3-B1B1-17FECF1889F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900" dirty="0">
              <a:latin typeface="Calibri" charset="0"/>
              <a:ea typeface="Calibri" charset="0"/>
              <a:cs typeface="Calibri" charset="0"/>
            </a:rPr>
            <a:t>3 sessions have occurred with attendance of 12-14 group members.  </a:t>
          </a:r>
        </a:p>
      </dgm:t>
    </dgm:pt>
    <dgm:pt modelId="{F0A3573F-6BCA-4167-9C4E-0F232C5BE521}" type="parTrans" cxnId="{C6337DB4-3EB9-49C3-8DAE-4945B16550CB}">
      <dgm:prSet/>
      <dgm:spPr/>
      <dgm:t>
        <a:bodyPr/>
        <a:lstStyle/>
        <a:p>
          <a:endParaRPr lang="en-US"/>
        </a:p>
      </dgm:t>
    </dgm:pt>
    <dgm:pt modelId="{30E6CDDC-7601-43D7-B878-32C6A5377A24}" type="sibTrans" cxnId="{C6337DB4-3EB9-49C3-8DAE-4945B16550CB}">
      <dgm:prSet/>
      <dgm:spPr/>
      <dgm:t>
        <a:bodyPr/>
        <a:lstStyle/>
        <a:p>
          <a:endParaRPr lang="en-US"/>
        </a:p>
      </dgm:t>
    </dgm:pt>
    <dgm:pt modelId="{2732328D-F1A4-442E-851C-967BD386BC48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-Transitioning from in-person therapy to phone and/or Zoom sessions.  </a:t>
          </a:r>
        </a:p>
      </dgm:t>
    </dgm:pt>
    <dgm:pt modelId="{407B64E8-FAC5-4439-9E7C-A831235FC171}" type="sibTrans" cxnId="{1F9FA317-92DD-46FE-944D-9A7131335D69}">
      <dgm:prSet/>
      <dgm:spPr/>
      <dgm:t>
        <a:bodyPr/>
        <a:lstStyle/>
        <a:p>
          <a:endParaRPr lang="en-US"/>
        </a:p>
      </dgm:t>
    </dgm:pt>
    <dgm:pt modelId="{6F0193B6-7FE6-4ABB-A428-D4BCB351D38E}" type="parTrans" cxnId="{1F9FA317-92DD-46FE-944D-9A7131335D69}">
      <dgm:prSet/>
      <dgm:spPr/>
      <dgm:t>
        <a:bodyPr/>
        <a:lstStyle/>
        <a:p>
          <a:endParaRPr lang="en-US"/>
        </a:p>
      </dgm:t>
    </dgm:pt>
    <dgm:pt modelId="{811B07CA-4750-4675-AFBA-578FACB6749B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Tele-therapy </a:t>
          </a:r>
        </a:p>
      </dgm:t>
    </dgm:pt>
    <dgm:pt modelId="{B614C3C5-9228-49B0-B56E-DF3BA28F9233}" type="sibTrans" cxnId="{D7105FE8-7930-4AAC-94F1-0FBBFB608E40}">
      <dgm:prSet/>
      <dgm:spPr/>
      <dgm:t>
        <a:bodyPr/>
        <a:lstStyle/>
        <a:p>
          <a:endParaRPr lang="en-US"/>
        </a:p>
      </dgm:t>
    </dgm:pt>
    <dgm:pt modelId="{BD45DF3E-4430-40F5-B3AF-1A03807C0C50}" type="parTrans" cxnId="{D7105FE8-7930-4AAC-94F1-0FBBFB608E40}">
      <dgm:prSet/>
      <dgm:spPr/>
      <dgm:t>
        <a:bodyPr/>
        <a:lstStyle/>
        <a:p>
          <a:endParaRPr lang="en-US"/>
        </a:p>
      </dgm:t>
    </dgm:pt>
    <dgm:pt modelId="{24B2D92C-2FB9-2C4B-9840-4FDA531BE841}" type="pres">
      <dgm:prSet presAssocID="{4D38FCDC-5A4B-4497-8509-716326406E5A}" presName="Name0" presStyleCnt="0">
        <dgm:presLayoutVars>
          <dgm:dir/>
          <dgm:animLvl val="lvl"/>
          <dgm:resizeHandles val="exact"/>
        </dgm:presLayoutVars>
      </dgm:prSet>
      <dgm:spPr/>
    </dgm:pt>
    <dgm:pt modelId="{A9241A37-4EA3-864F-9361-F9DA0113F178}" type="pres">
      <dgm:prSet presAssocID="{29EDA729-B293-4EBA-8F3F-DD67DEBFEC26}" presName="linNode" presStyleCnt="0"/>
      <dgm:spPr/>
    </dgm:pt>
    <dgm:pt modelId="{42A2A3E9-D369-834B-A6C3-1C1682A3F7A6}" type="pres">
      <dgm:prSet presAssocID="{29EDA729-B293-4EBA-8F3F-DD67DEBFEC26}" presName="parentText" presStyleLbl="alignNode1" presStyleIdx="0" presStyleCnt="3" custScaleX="332381" custScaleY="98958">
        <dgm:presLayoutVars>
          <dgm:chMax val="1"/>
          <dgm:bulletEnabled/>
        </dgm:presLayoutVars>
      </dgm:prSet>
      <dgm:spPr/>
    </dgm:pt>
    <dgm:pt modelId="{5A6EEF06-693E-3946-A9EC-2D356F5DD8E3}" type="pres">
      <dgm:prSet presAssocID="{29EDA729-B293-4EBA-8F3F-DD67DEBFEC26}" presName="descendantText" presStyleLbl="alignAccFollowNode1" presStyleIdx="0" presStyleCnt="3">
        <dgm:presLayoutVars>
          <dgm:bulletEnabled/>
        </dgm:presLayoutVars>
      </dgm:prSet>
      <dgm:spPr/>
    </dgm:pt>
    <dgm:pt modelId="{382D1B36-CB06-2D40-89BD-B39A39E57F8C}" type="pres">
      <dgm:prSet presAssocID="{3B313A09-39F8-45C3-8758-DDF60AEE2241}" presName="sp" presStyleCnt="0"/>
      <dgm:spPr/>
    </dgm:pt>
    <dgm:pt modelId="{99EBC8CE-9F67-7F4B-A891-CD9887DB09A7}" type="pres">
      <dgm:prSet presAssocID="{15B91BA1-A9B1-481B-8A0C-F29FFFCB426D}" presName="linNode" presStyleCnt="0"/>
      <dgm:spPr/>
    </dgm:pt>
    <dgm:pt modelId="{D5D78EAF-B10F-F249-8087-AB6AA3BCFC32}" type="pres">
      <dgm:prSet presAssocID="{15B91BA1-A9B1-481B-8A0C-F29FFFCB426D}" presName="parentText" presStyleLbl="alignNode1" presStyleIdx="1" presStyleCnt="3" custScaleX="240501">
        <dgm:presLayoutVars>
          <dgm:chMax val="1"/>
          <dgm:bulletEnabled/>
        </dgm:presLayoutVars>
      </dgm:prSet>
      <dgm:spPr/>
    </dgm:pt>
    <dgm:pt modelId="{009BB0C6-231C-064C-8546-20FF6A170F26}" type="pres">
      <dgm:prSet presAssocID="{15B91BA1-A9B1-481B-8A0C-F29FFFCB426D}" presName="descendantText" presStyleLbl="alignAccFollowNode1" presStyleIdx="1" presStyleCnt="3" custLinFactNeighborX="-2229" custLinFactNeighborY="1287">
        <dgm:presLayoutVars>
          <dgm:bulletEnabled/>
        </dgm:presLayoutVars>
      </dgm:prSet>
      <dgm:spPr/>
    </dgm:pt>
    <dgm:pt modelId="{048F4140-E4C8-764B-982C-5981073EDA9D}" type="pres">
      <dgm:prSet presAssocID="{4F27A31B-F160-4F6C-B636-4C509A9F418F}" presName="sp" presStyleCnt="0"/>
      <dgm:spPr/>
    </dgm:pt>
    <dgm:pt modelId="{72B434D6-01BC-5F4E-9785-33E15C187F41}" type="pres">
      <dgm:prSet presAssocID="{811B07CA-4750-4675-AFBA-578FACB6749B}" presName="linNode" presStyleCnt="0"/>
      <dgm:spPr/>
    </dgm:pt>
    <dgm:pt modelId="{CB21CDBE-2158-C840-B998-3B7203783EB4}" type="pres">
      <dgm:prSet presAssocID="{811B07CA-4750-4675-AFBA-578FACB6749B}" presName="parentText" presStyleLbl="alignNode1" presStyleIdx="2" presStyleCnt="3" custScaleX="162819">
        <dgm:presLayoutVars>
          <dgm:chMax val="1"/>
          <dgm:bulletEnabled/>
        </dgm:presLayoutVars>
      </dgm:prSet>
      <dgm:spPr/>
    </dgm:pt>
    <dgm:pt modelId="{52548E2A-B09B-2A4C-932E-1DF3F0F9E255}" type="pres">
      <dgm:prSet presAssocID="{811B07CA-4750-4675-AFBA-578FACB6749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A1714-89DF-D64E-B607-E1A5412EB547}" type="presOf" srcId="{D9BF3839-CFC0-4C4A-B008-7EBB07EB9397}" destId="{5A6EEF06-693E-3946-A9EC-2D356F5DD8E3}" srcOrd="0" destOrd="1" presId="urn:microsoft.com/office/officeart/2016/7/layout/VerticalSolidActionList"/>
    <dgm:cxn modelId="{FD5FA117-81D7-2B45-B47C-5DBD98C1F8E9}" type="presOf" srcId="{2732328D-F1A4-442E-851C-967BD386BC48}" destId="{52548E2A-B09B-2A4C-932E-1DF3F0F9E255}" srcOrd="0" destOrd="0" presId="urn:microsoft.com/office/officeart/2016/7/layout/VerticalSolidActionList"/>
    <dgm:cxn modelId="{1F9FA317-92DD-46FE-944D-9A7131335D69}" srcId="{811B07CA-4750-4675-AFBA-578FACB6749B}" destId="{2732328D-F1A4-442E-851C-967BD386BC48}" srcOrd="0" destOrd="0" parTransId="{6F0193B6-7FE6-4ABB-A428-D4BCB351D38E}" sibTransId="{407B64E8-FAC5-4439-9E7C-A831235FC171}"/>
    <dgm:cxn modelId="{D3374B2B-5CC1-A745-8D48-83E02023E598}" type="presOf" srcId="{4D38FCDC-5A4B-4497-8509-716326406E5A}" destId="{24B2D92C-2FB9-2C4B-9840-4FDA531BE841}" srcOrd="0" destOrd="0" presId="urn:microsoft.com/office/officeart/2016/7/layout/VerticalSolidActionList"/>
    <dgm:cxn modelId="{E316EF39-80A1-4DB7-9DB9-47081308D300}" srcId="{D9BF3839-CFC0-4C4A-B008-7EBB07EB9397}" destId="{5A4A9FB1-B2B5-41B9-AFC1-1565EA75E677}" srcOrd="0" destOrd="0" parTransId="{F15F6439-0064-4BC0-A959-16BE15455FB6}" sibTransId="{E139EEFC-A2CE-43A5-BBD3-3F4E076CF89E}"/>
    <dgm:cxn modelId="{BB59503B-5AEF-1A42-AF51-0E1CCF344E88}" type="presOf" srcId="{B9FECC6B-E861-4194-B169-DEECB934842E}" destId="{5A6EEF06-693E-3946-A9EC-2D356F5DD8E3}" srcOrd="0" destOrd="3" presId="urn:microsoft.com/office/officeart/2016/7/layout/VerticalSolidActionList"/>
    <dgm:cxn modelId="{C9CEBD3C-1E87-4835-B516-7C45756066AF}" srcId="{29EDA729-B293-4EBA-8F3F-DD67DEBFEC26}" destId="{D9BF3839-CFC0-4C4A-B008-7EBB07EB9397}" srcOrd="1" destOrd="0" parTransId="{E90E17CB-85F2-41CA-B5F8-3AA5ACB8E240}" sibTransId="{D635FC28-3EAE-4614-BB23-246EC32FE854}"/>
    <dgm:cxn modelId="{89610040-BC52-41C0-BBD2-000F968F2E33}" srcId="{15B91BA1-A9B1-481B-8A0C-F29FFFCB426D}" destId="{0703A186-54A6-4BA0-9322-7131710A6851}" srcOrd="0" destOrd="0" parTransId="{DFFB5DB0-A153-4BF9-8770-2071A50A4A27}" sibTransId="{C9813109-85CD-4941-A50C-9CE8F3CB1E68}"/>
    <dgm:cxn modelId="{C0F3B15F-7482-8F47-B201-C53278E1D827}" type="presOf" srcId="{811B07CA-4750-4675-AFBA-578FACB6749B}" destId="{CB21CDBE-2158-C840-B998-3B7203783EB4}" srcOrd="0" destOrd="0" presId="urn:microsoft.com/office/officeart/2016/7/layout/VerticalSolidActionList"/>
    <dgm:cxn modelId="{1795B85F-D7A5-204C-8F75-08661C74EDC8}" type="presOf" srcId="{0703A186-54A6-4BA0-9322-7131710A6851}" destId="{009BB0C6-231C-064C-8546-20FF6A170F26}" srcOrd="0" destOrd="0" presId="urn:microsoft.com/office/officeart/2016/7/layout/VerticalSolidActionList"/>
    <dgm:cxn modelId="{FBE8E868-1896-1A40-AC00-D03A84D93BD0}" type="presOf" srcId="{25F3D78F-4829-42A3-B1B1-17FECF1889F2}" destId="{009BB0C6-231C-064C-8546-20FF6A170F26}" srcOrd="0" destOrd="1" presId="urn:microsoft.com/office/officeart/2016/7/layout/VerticalSolidActionList"/>
    <dgm:cxn modelId="{CE7DA569-AF12-4EAC-866F-F47EC973B0F8}" srcId="{29EDA729-B293-4EBA-8F3F-DD67DEBFEC26}" destId="{CE2E9378-81E9-49BA-AC02-D4A7AA1568FF}" srcOrd="0" destOrd="0" parTransId="{81494283-CF6C-4103-A135-360415483B4A}" sibTransId="{1C2E53F6-228B-4AC9-9AD1-462D03C58F8F}"/>
    <dgm:cxn modelId="{649B6A53-F1BB-4351-B54B-87402C37D24F}" srcId="{29EDA729-B293-4EBA-8F3F-DD67DEBFEC26}" destId="{38B3C20F-544A-4B1B-ABDB-75391A1FDF22}" srcOrd="3" destOrd="0" parTransId="{21B6D509-B67C-4D75-B3F5-4A8AF31BDEA7}" sibTransId="{F3C438CE-70EF-4C33-8B45-2AFC0EDFFD5E}"/>
    <dgm:cxn modelId="{1453B975-2F7E-A64A-977B-8F6AFEC18BBA}" type="presOf" srcId="{15B91BA1-A9B1-481B-8A0C-F29FFFCB426D}" destId="{D5D78EAF-B10F-F249-8087-AB6AA3BCFC32}" srcOrd="0" destOrd="0" presId="urn:microsoft.com/office/officeart/2016/7/layout/VerticalSolidActionList"/>
    <dgm:cxn modelId="{B0AF1657-75A9-4C75-84EE-65A7DE6C8DD5}" srcId="{4D38FCDC-5A4B-4497-8509-716326406E5A}" destId="{15B91BA1-A9B1-481B-8A0C-F29FFFCB426D}" srcOrd="1" destOrd="0" parTransId="{4CFACBC9-A2D2-491B-975A-42F833914208}" sibTransId="{4F27A31B-F160-4F6C-B636-4C509A9F418F}"/>
    <dgm:cxn modelId="{5F6C319A-79CD-9841-BEA4-5913B07C01E7}" type="presOf" srcId="{29EDA729-B293-4EBA-8F3F-DD67DEBFEC26}" destId="{42A2A3E9-D369-834B-A6C3-1C1682A3F7A6}" srcOrd="0" destOrd="0" presId="urn:microsoft.com/office/officeart/2016/7/layout/VerticalSolidActionList"/>
    <dgm:cxn modelId="{2208DA9B-5757-7744-AAAB-73E6904238A2}" type="presOf" srcId="{CE2E9378-81E9-49BA-AC02-D4A7AA1568FF}" destId="{5A6EEF06-693E-3946-A9EC-2D356F5DD8E3}" srcOrd="0" destOrd="0" presId="urn:microsoft.com/office/officeart/2016/7/layout/VerticalSolidActionList"/>
    <dgm:cxn modelId="{C6337DB4-3EB9-49C3-8DAE-4945B16550CB}" srcId="{0703A186-54A6-4BA0-9322-7131710A6851}" destId="{25F3D78F-4829-42A3-B1B1-17FECF1889F2}" srcOrd="0" destOrd="0" parTransId="{F0A3573F-6BCA-4167-9C4E-0F232C5BE521}" sibTransId="{30E6CDDC-7601-43D7-B878-32C6A5377A24}"/>
    <dgm:cxn modelId="{B881FAC8-5907-2346-A9C0-F1AD2661CF14}" type="presOf" srcId="{5A4A9FB1-B2B5-41B9-AFC1-1565EA75E677}" destId="{5A6EEF06-693E-3946-A9EC-2D356F5DD8E3}" srcOrd="0" destOrd="2" presId="urn:microsoft.com/office/officeart/2016/7/layout/VerticalSolidActionList"/>
    <dgm:cxn modelId="{273BADD3-8C77-4544-B8E5-E3F643C9AD5B}" srcId="{29EDA729-B293-4EBA-8F3F-DD67DEBFEC26}" destId="{B9FECC6B-E861-4194-B169-DEECB934842E}" srcOrd="2" destOrd="0" parTransId="{C41EFA97-2675-405F-AF4F-5BEEFD080E0F}" sibTransId="{B9F3F03D-523B-49F5-91F5-9FED427A39AA}"/>
    <dgm:cxn modelId="{776889D6-ACE7-4D2E-B7E1-39713E6F5A5B}" srcId="{4D38FCDC-5A4B-4497-8509-716326406E5A}" destId="{29EDA729-B293-4EBA-8F3F-DD67DEBFEC26}" srcOrd="0" destOrd="0" parTransId="{9114202A-CC48-46E7-AA63-AB5ADEF1D6D0}" sibTransId="{3B313A09-39F8-45C3-8758-DDF60AEE2241}"/>
    <dgm:cxn modelId="{D7105FE8-7930-4AAC-94F1-0FBBFB608E40}" srcId="{4D38FCDC-5A4B-4497-8509-716326406E5A}" destId="{811B07CA-4750-4675-AFBA-578FACB6749B}" srcOrd="2" destOrd="0" parTransId="{BD45DF3E-4430-40F5-B3AF-1A03807C0C50}" sibTransId="{B614C3C5-9228-49B0-B56E-DF3BA28F9233}"/>
    <dgm:cxn modelId="{9F2EC8EB-15F5-8542-99EB-065CEEAC9DB9}" type="presOf" srcId="{38B3C20F-544A-4B1B-ABDB-75391A1FDF22}" destId="{5A6EEF06-693E-3946-A9EC-2D356F5DD8E3}" srcOrd="0" destOrd="4" presId="urn:microsoft.com/office/officeart/2016/7/layout/VerticalSolidActionList"/>
    <dgm:cxn modelId="{D5AA9CEB-A50D-1E4C-BAC9-F64ABC790E67}" type="presParOf" srcId="{24B2D92C-2FB9-2C4B-9840-4FDA531BE841}" destId="{A9241A37-4EA3-864F-9361-F9DA0113F178}" srcOrd="0" destOrd="0" presId="urn:microsoft.com/office/officeart/2016/7/layout/VerticalSolidActionList"/>
    <dgm:cxn modelId="{BDA8708A-99E1-6F48-9D53-7F63A3627640}" type="presParOf" srcId="{A9241A37-4EA3-864F-9361-F9DA0113F178}" destId="{42A2A3E9-D369-834B-A6C3-1C1682A3F7A6}" srcOrd="0" destOrd="0" presId="urn:microsoft.com/office/officeart/2016/7/layout/VerticalSolidActionList"/>
    <dgm:cxn modelId="{0195E9E7-1088-C644-B394-A78F1A781C78}" type="presParOf" srcId="{A9241A37-4EA3-864F-9361-F9DA0113F178}" destId="{5A6EEF06-693E-3946-A9EC-2D356F5DD8E3}" srcOrd="1" destOrd="0" presId="urn:microsoft.com/office/officeart/2016/7/layout/VerticalSolidActionList"/>
    <dgm:cxn modelId="{0B2EC00B-7036-9D48-AFF4-8EED26857F12}" type="presParOf" srcId="{24B2D92C-2FB9-2C4B-9840-4FDA531BE841}" destId="{382D1B36-CB06-2D40-89BD-B39A39E57F8C}" srcOrd="1" destOrd="0" presId="urn:microsoft.com/office/officeart/2016/7/layout/VerticalSolidActionList"/>
    <dgm:cxn modelId="{C406AFD7-0593-1D45-84D5-67504C230E7D}" type="presParOf" srcId="{24B2D92C-2FB9-2C4B-9840-4FDA531BE841}" destId="{99EBC8CE-9F67-7F4B-A891-CD9887DB09A7}" srcOrd="2" destOrd="0" presId="urn:microsoft.com/office/officeart/2016/7/layout/VerticalSolidActionList"/>
    <dgm:cxn modelId="{B081E26F-6495-0F48-BE28-B9ECF9C93C9D}" type="presParOf" srcId="{99EBC8CE-9F67-7F4B-A891-CD9887DB09A7}" destId="{D5D78EAF-B10F-F249-8087-AB6AA3BCFC32}" srcOrd="0" destOrd="0" presId="urn:microsoft.com/office/officeart/2016/7/layout/VerticalSolidActionList"/>
    <dgm:cxn modelId="{A7C27793-9573-A347-91B8-FA03739DE3DB}" type="presParOf" srcId="{99EBC8CE-9F67-7F4B-A891-CD9887DB09A7}" destId="{009BB0C6-231C-064C-8546-20FF6A170F26}" srcOrd="1" destOrd="0" presId="urn:microsoft.com/office/officeart/2016/7/layout/VerticalSolidActionList"/>
    <dgm:cxn modelId="{89E09C82-FDDE-3746-9830-950147F93E13}" type="presParOf" srcId="{24B2D92C-2FB9-2C4B-9840-4FDA531BE841}" destId="{048F4140-E4C8-764B-982C-5981073EDA9D}" srcOrd="3" destOrd="0" presId="urn:microsoft.com/office/officeart/2016/7/layout/VerticalSolidActionList"/>
    <dgm:cxn modelId="{0062AADE-3A75-ED4E-9B84-9BF73033685D}" type="presParOf" srcId="{24B2D92C-2FB9-2C4B-9840-4FDA531BE841}" destId="{72B434D6-01BC-5F4E-9785-33E15C187F41}" srcOrd="4" destOrd="0" presId="urn:microsoft.com/office/officeart/2016/7/layout/VerticalSolidActionList"/>
    <dgm:cxn modelId="{AFD3EDB2-86D1-0445-B75A-C698CC944B92}" type="presParOf" srcId="{72B434D6-01BC-5F4E-9785-33E15C187F41}" destId="{CB21CDBE-2158-C840-B998-3B7203783EB4}" srcOrd="0" destOrd="0" presId="urn:microsoft.com/office/officeart/2016/7/layout/VerticalSolidActionList"/>
    <dgm:cxn modelId="{E2AC0BE1-AC4C-304E-BB55-78FF20317E7C}" type="presParOf" srcId="{72B434D6-01BC-5F4E-9785-33E15C187F41}" destId="{52548E2A-B09B-2A4C-932E-1DF3F0F9E25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38FCDC-5A4B-4497-8509-716326406E5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53C5EB-6AEB-4C0B-9921-84722B632025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 Emergency Financial     Assistance and Counseling Subsidy</a:t>
          </a:r>
        </a:p>
      </dgm:t>
    </dgm:pt>
    <dgm:pt modelId="{ECBADC59-58AB-4A31-A5E1-45629A79C5FE}" type="parTrans" cxnId="{D6994632-0C8B-4847-864B-71E75EF39939}">
      <dgm:prSet/>
      <dgm:spPr/>
      <dgm:t>
        <a:bodyPr/>
        <a:lstStyle/>
        <a:p>
          <a:endParaRPr lang="en-US"/>
        </a:p>
      </dgm:t>
    </dgm:pt>
    <dgm:pt modelId="{26626A40-54A5-4C48-9D28-9C9E3029CD8E}" type="sibTrans" cxnId="{D6994632-0C8B-4847-864B-71E75EF39939}">
      <dgm:prSet/>
      <dgm:spPr/>
      <dgm:t>
        <a:bodyPr/>
        <a:lstStyle/>
        <a:p>
          <a:endParaRPr lang="en-US"/>
        </a:p>
      </dgm:t>
    </dgm:pt>
    <dgm:pt modelId="{5F897153-9EDF-47E3-B0BB-DC0A51E9CD87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Arlington Heights Social Services</a:t>
          </a:r>
        </a:p>
      </dgm:t>
    </dgm:pt>
    <dgm:pt modelId="{68E1412C-7510-4F17-9636-F53C8E8B01A4}" type="sibTrans" cxnId="{54E0632A-1C12-4BB6-9E3B-0327E9B6B80D}">
      <dgm:prSet/>
      <dgm:spPr/>
      <dgm:t>
        <a:bodyPr/>
        <a:lstStyle/>
        <a:p>
          <a:endParaRPr lang="en-US"/>
        </a:p>
      </dgm:t>
    </dgm:pt>
    <dgm:pt modelId="{CA519556-C6A1-438D-ADC3-DAD82D4E9C64}" type="parTrans" cxnId="{54E0632A-1C12-4BB6-9E3B-0327E9B6B80D}">
      <dgm:prSet/>
      <dgm:spPr/>
      <dgm:t>
        <a:bodyPr/>
        <a:lstStyle/>
        <a:p>
          <a:endParaRPr lang="en-US"/>
        </a:p>
      </dgm:t>
    </dgm:pt>
    <dgm:pt modelId="{29EDA729-B293-4EBA-8F3F-DD67DEBFEC26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Arlington Heights Senior Center and Agencies at the Senior Center</a:t>
          </a:r>
        </a:p>
      </dgm:t>
    </dgm:pt>
    <dgm:pt modelId="{3B313A09-39F8-45C3-8758-DDF60AEE2241}" type="sibTrans" cxnId="{776889D6-ACE7-4D2E-B7E1-39713E6F5A5B}">
      <dgm:prSet/>
      <dgm:spPr/>
      <dgm:t>
        <a:bodyPr/>
        <a:lstStyle/>
        <a:p>
          <a:endParaRPr lang="en-US"/>
        </a:p>
      </dgm:t>
    </dgm:pt>
    <dgm:pt modelId="{9114202A-CC48-46E7-AA63-AB5ADEF1D6D0}" type="parTrans" cxnId="{776889D6-ACE7-4D2E-B7E1-39713E6F5A5B}">
      <dgm:prSet/>
      <dgm:spPr/>
      <dgm:t>
        <a:bodyPr/>
        <a:lstStyle/>
        <a:p>
          <a:endParaRPr lang="en-US"/>
        </a:p>
      </dgm:t>
    </dgm:pt>
    <dgm:pt modelId="{CE2E9378-81E9-49BA-AC02-D4A7AA1568FF}">
      <dgm:prSet/>
      <dgm:spPr/>
      <dgm:t>
        <a:bodyPr/>
        <a:lstStyle/>
        <a:p>
          <a:endParaRPr lang="en-US" sz="1100" dirty="0"/>
        </a:p>
      </dgm:t>
    </dgm:pt>
    <dgm:pt modelId="{1C2E53F6-228B-4AC9-9AD1-462D03C58F8F}" type="sibTrans" cxnId="{CE7DA569-AF12-4EAC-866F-F47EC973B0F8}">
      <dgm:prSet/>
      <dgm:spPr/>
      <dgm:t>
        <a:bodyPr/>
        <a:lstStyle/>
        <a:p>
          <a:endParaRPr lang="en-US"/>
        </a:p>
      </dgm:t>
    </dgm:pt>
    <dgm:pt modelId="{81494283-CF6C-4103-A135-360415483B4A}" type="parTrans" cxnId="{CE7DA569-AF12-4EAC-866F-F47EC973B0F8}">
      <dgm:prSet/>
      <dgm:spPr/>
      <dgm:t>
        <a:bodyPr/>
        <a:lstStyle/>
        <a:p>
          <a:endParaRPr lang="en-US"/>
        </a:p>
      </dgm:t>
    </dgm:pt>
    <dgm:pt modelId="{F91B12F2-263B-4531-B7F3-35EEF6C9838B}">
      <dgm:prSet custT="1"/>
      <dgm:spPr/>
      <dgm:t>
        <a:bodyPr/>
        <a:lstStyle/>
        <a:p>
          <a:r>
            <a:rPr lang="en-US" sz="1200" dirty="0">
              <a:latin typeface="Calibri" charset="0"/>
              <a:ea typeface="Calibri" charset="0"/>
              <a:cs typeface="Calibri" charset="0"/>
            </a:rPr>
            <a:t>Senior Center and Agency Status Report</a:t>
          </a:r>
        </a:p>
      </dgm:t>
    </dgm:pt>
    <dgm:pt modelId="{D9112FF9-A635-4871-B599-70BFE542B9BF}" type="sibTrans" cxnId="{DBCA32AF-6A38-4DA1-B6C0-6AC0328045DC}">
      <dgm:prSet/>
      <dgm:spPr/>
      <dgm:t>
        <a:bodyPr/>
        <a:lstStyle/>
        <a:p>
          <a:endParaRPr lang="en-US"/>
        </a:p>
      </dgm:t>
    </dgm:pt>
    <dgm:pt modelId="{A571D126-8C27-48FC-B02E-B7D8B1A1A456}" type="parTrans" cxnId="{DBCA32AF-6A38-4DA1-B6C0-6AC0328045DC}">
      <dgm:prSet/>
      <dgm:spPr/>
      <dgm:t>
        <a:bodyPr/>
        <a:lstStyle/>
        <a:p>
          <a:endParaRPr lang="en-US"/>
        </a:p>
      </dgm:t>
    </dgm:pt>
    <dgm:pt modelId="{24B2D92C-2FB9-2C4B-9840-4FDA531BE841}" type="pres">
      <dgm:prSet presAssocID="{4D38FCDC-5A4B-4497-8509-716326406E5A}" presName="Name0" presStyleCnt="0">
        <dgm:presLayoutVars>
          <dgm:dir/>
          <dgm:animLvl val="lvl"/>
          <dgm:resizeHandles val="exact"/>
        </dgm:presLayoutVars>
      </dgm:prSet>
      <dgm:spPr/>
    </dgm:pt>
    <dgm:pt modelId="{A9241A37-4EA3-864F-9361-F9DA0113F178}" type="pres">
      <dgm:prSet presAssocID="{29EDA729-B293-4EBA-8F3F-DD67DEBFEC26}" presName="linNode" presStyleCnt="0"/>
      <dgm:spPr/>
    </dgm:pt>
    <dgm:pt modelId="{42A2A3E9-D369-834B-A6C3-1C1682A3F7A6}" type="pres">
      <dgm:prSet presAssocID="{29EDA729-B293-4EBA-8F3F-DD67DEBFEC26}" presName="parentText" presStyleLbl="alignNode1" presStyleIdx="0" presStyleCnt="2" custScaleX="308710">
        <dgm:presLayoutVars>
          <dgm:chMax val="1"/>
          <dgm:bulletEnabled/>
        </dgm:presLayoutVars>
      </dgm:prSet>
      <dgm:spPr/>
    </dgm:pt>
    <dgm:pt modelId="{5A6EEF06-693E-3946-A9EC-2D356F5DD8E3}" type="pres">
      <dgm:prSet presAssocID="{29EDA729-B293-4EBA-8F3F-DD67DEBFEC26}" presName="descendantText" presStyleLbl="alignAccFollowNode1" presStyleIdx="0" presStyleCnt="2" custLinFactNeighborX="-15682" custLinFactNeighborY="6320">
        <dgm:presLayoutVars>
          <dgm:bulletEnabled/>
        </dgm:presLayoutVars>
      </dgm:prSet>
      <dgm:spPr/>
    </dgm:pt>
    <dgm:pt modelId="{382D1B36-CB06-2D40-89BD-B39A39E57F8C}" type="pres">
      <dgm:prSet presAssocID="{3B313A09-39F8-45C3-8758-DDF60AEE2241}" presName="sp" presStyleCnt="0"/>
      <dgm:spPr/>
    </dgm:pt>
    <dgm:pt modelId="{34D1931F-9E3B-4FEC-9C59-9C24F8ED515D}" type="pres">
      <dgm:prSet presAssocID="{5F897153-9EDF-47E3-B0BB-DC0A51E9CD87}" presName="linNode" presStyleCnt="0"/>
      <dgm:spPr/>
    </dgm:pt>
    <dgm:pt modelId="{DB198484-377C-4E39-A5CB-02EE07B0D52A}" type="pres">
      <dgm:prSet presAssocID="{5F897153-9EDF-47E3-B0BB-DC0A51E9CD87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6DC28D37-0249-4F29-A014-9D6FE98572C4}" type="pres">
      <dgm:prSet presAssocID="{5F897153-9EDF-47E3-B0BB-DC0A51E9CD87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2B615B05-4093-FB4D-8DFF-53F6771FB3A7}" type="presOf" srcId="{1753C5EB-6AEB-4C0B-9921-84722B632025}" destId="{6DC28D37-0249-4F29-A014-9D6FE98572C4}" srcOrd="0" destOrd="0" presId="urn:microsoft.com/office/officeart/2016/7/layout/VerticalSolidActionList"/>
    <dgm:cxn modelId="{54E0632A-1C12-4BB6-9E3B-0327E9B6B80D}" srcId="{4D38FCDC-5A4B-4497-8509-716326406E5A}" destId="{5F897153-9EDF-47E3-B0BB-DC0A51E9CD87}" srcOrd="1" destOrd="0" parTransId="{CA519556-C6A1-438D-ADC3-DAD82D4E9C64}" sibTransId="{68E1412C-7510-4F17-9636-F53C8E8B01A4}"/>
    <dgm:cxn modelId="{D6994632-0C8B-4847-864B-71E75EF39939}" srcId="{5F897153-9EDF-47E3-B0BB-DC0A51E9CD87}" destId="{1753C5EB-6AEB-4C0B-9921-84722B632025}" srcOrd="0" destOrd="0" parTransId="{ECBADC59-58AB-4A31-A5E1-45629A79C5FE}" sibTransId="{26626A40-54A5-4C48-9D28-9C9E3029CD8E}"/>
    <dgm:cxn modelId="{B0E36642-780D-B64E-84F5-99A4E56ECD48}" type="presOf" srcId="{29EDA729-B293-4EBA-8F3F-DD67DEBFEC26}" destId="{42A2A3E9-D369-834B-A6C3-1C1682A3F7A6}" srcOrd="0" destOrd="0" presId="urn:microsoft.com/office/officeart/2016/7/layout/VerticalSolidActionList"/>
    <dgm:cxn modelId="{F96B8242-BCCA-8D4D-BCC9-BE6FF3ABDE29}" type="presOf" srcId="{4D38FCDC-5A4B-4497-8509-716326406E5A}" destId="{24B2D92C-2FB9-2C4B-9840-4FDA531BE841}" srcOrd="0" destOrd="0" presId="urn:microsoft.com/office/officeart/2016/7/layout/VerticalSolidActionList"/>
    <dgm:cxn modelId="{CE7DA569-AF12-4EAC-866F-F47EC973B0F8}" srcId="{29EDA729-B293-4EBA-8F3F-DD67DEBFEC26}" destId="{CE2E9378-81E9-49BA-AC02-D4A7AA1568FF}" srcOrd="0" destOrd="0" parTransId="{81494283-CF6C-4103-A135-360415483B4A}" sibTransId="{1C2E53F6-228B-4AC9-9AD1-462D03C58F8F}"/>
    <dgm:cxn modelId="{A654074D-F9C5-E34A-880E-4D2643812C8A}" type="presOf" srcId="{5F897153-9EDF-47E3-B0BB-DC0A51E9CD87}" destId="{DB198484-377C-4E39-A5CB-02EE07B0D52A}" srcOrd="0" destOrd="0" presId="urn:microsoft.com/office/officeart/2016/7/layout/VerticalSolidActionList"/>
    <dgm:cxn modelId="{D6674CA1-3FF2-CA4E-82FB-264FA8308AA7}" type="presOf" srcId="{F91B12F2-263B-4531-B7F3-35EEF6C9838B}" destId="{5A6EEF06-693E-3946-A9EC-2D356F5DD8E3}" srcOrd="0" destOrd="1" presId="urn:microsoft.com/office/officeart/2016/7/layout/VerticalSolidActionList"/>
    <dgm:cxn modelId="{DE5D8DA5-A29A-9D4C-9CE1-F6D4FC244061}" type="presOf" srcId="{CE2E9378-81E9-49BA-AC02-D4A7AA1568FF}" destId="{5A6EEF06-693E-3946-A9EC-2D356F5DD8E3}" srcOrd="0" destOrd="0" presId="urn:microsoft.com/office/officeart/2016/7/layout/VerticalSolidActionList"/>
    <dgm:cxn modelId="{DBCA32AF-6A38-4DA1-B6C0-6AC0328045DC}" srcId="{CE2E9378-81E9-49BA-AC02-D4A7AA1568FF}" destId="{F91B12F2-263B-4531-B7F3-35EEF6C9838B}" srcOrd="0" destOrd="0" parTransId="{A571D126-8C27-48FC-B02E-B7D8B1A1A456}" sibTransId="{D9112FF9-A635-4871-B599-70BFE542B9BF}"/>
    <dgm:cxn modelId="{776889D6-ACE7-4D2E-B7E1-39713E6F5A5B}" srcId="{4D38FCDC-5A4B-4497-8509-716326406E5A}" destId="{29EDA729-B293-4EBA-8F3F-DD67DEBFEC26}" srcOrd="0" destOrd="0" parTransId="{9114202A-CC48-46E7-AA63-AB5ADEF1D6D0}" sibTransId="{3B313A09-39F8-45C3-8758-DDF60AEE2241}"/>
    <dgm:cxn modelId="{1A3ED376-6B7B-894E-B956-569A0CBF107B}" type="presParOf" srcId="{24B2D92C-2FB9-2C4B-9840-4FDA531BE841}" destId="{A9241A37-4EA3-864F-9361-F9DA0113F178}" srcOrd="0" destOrd="0" presId="urn:microsoft.com/office/officeart/2016/7/layout/VerticalSolidActionList"/>
    <dgm:cxn modelId="{730DFC9C-B254-5547-A8AF-5DDC8584D8F8}" type="presParOf" srcId="{A9241A37-4EA3-864F-9361-F9DA0113F178}" destId="{42A2A3E9-D369-834B-A6C3-1C1682A3F7A6}" srcOrd="0" destOrd="0" presId="urn:microsoft.com/office/officeart/2016/7/layout/VerticalSolidActionList"/>
    <dgm:cxn modelId="{AA9BD1E5-C2C0-4C45-B2C1-BC914C1BEE1D}" type="presParOf" srcId="{A9241A37-4EA3-864F-9361-F9DA0113F178}" destId="{5A6EEF06-693E-3946-A9EC-2D356F5DD8E3}" srcOrd="1" destOrd="0" presId="urn:microsoft.com/office/officeart/2016/7/layout/VerticalSolidActionList"/>
    <dgm:cxn modelId="{72946B53-CDC4-6D43-914F-38FEA1294BEB}" type="presParOf" srcId="{24B2D92C-2FB9-2C4B-9840-4FDA531BE841}" destId="{382D1B36-CB06-2D40-89BD-B39A39E57F8C}" srcOrd="1" destOrd="0" presId="urn:microsoft.com/office/officeart/2016/7/layout/VerticalSolidActionList"/>
    <dgm:cxn modelId="{EEBC9979-A840-E145-A2D2-FCCF39BC52D1}" type="presParOf" srcId="{24B2D92C-2FB9-2C4B-9840-4FDA531BE841}" destId="{34D1931F-9E3B-4FEC-9C59-9C24F8ED515D}" srcOrd="2" destOrd="0" presId="urn:microsoft.com/office/officeart/2016/7/layout/VerticalSolidActionList"/>
    <dgm:cxn modelId="{B4938F5C-190A-0A40-B298-2FF33C033725}" type="presParOf" srcId="{34D1931F-9E3B-4FEC-9C59-9C24F8ED515D}" destId="{DB198484-377C-4E39-A5CB-02EE07B0D52A}" srcOrd="0" destOrd="0" presId="urn:microsoft.com/office/officeart/2016/7/layout/VerticalSolidActionList"/>
    <dgm:cxn modelId="{217E4AC3-3982-6F44-BF92-75DAB7DA4C28}" type="presParOf" srcId="{34D1931F-9E3B-4FEC-9C59-9C24F8ED515D}" destId="{6DC28D37-0249-4F29-A014-9D6FE98572C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38FCDC-5A4B-4497-8509-716326406E5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DA729-B293-4EBA-8F3F-DD67DEBFEC26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Nutrition</a:t>
          </a:r>
        </a:p>
      </dgm:t>
    </dgm:pt>
    <dgm:pt modelId="{9114202A-CC48-46E7-AA63-AB5ADEF1D6D0}" type="parTrans" cxnId="{776889D6-ACE7-4D2E-B7E1-39713E6F5A5B}">
      <dgm:prSet/>
      <dgm:spPr/>
      <dgm:t>
        <a:bodyPr/>
        <a:lstStyle/>
        <a:p>
          <a:endParaRPr lang="en-US"/>
        </a:p>
      </dgm:t>
    </dgm:pt>
    <dgm:pt modelId="{3B313A09-39F8-45C3-8758-DDF60AEE2241}" type="sibTrans" cxnId="{776889D6-ACE7-4D2E-B7E1-39713E6F5A5B}">
      <dgm:prSet/>
      <dgm:spPr/>
      <dgm:t>
        <a:bodyPr/>
        <a:lstStyle/>
        <a:p>
          <a:endParaRPr lang="en-US"/>
        </a:p>
      </dgm:t>
    </dgm:pt>
    <dgm:pt modelId="{CE2E9378-81E9-49BA-AC02-D4A7AA1568FF}">
      <dgm:prSet custT="1"/>
      <dgm:spPr/>
      <dgm:t>
        <a:bodyPr/>
        <a:lstStyle/>
        <a:p>
          <a:pPr algn="ctr"/>
          <a:r>
            <a:rPr lang="en-US" sz="1600" b="1" dirty="0">
              <a:latin typeface="Calibri" charset="0"/>
              <a:ea typeface="Calibri" charset="0"/>
              <a:cs typeface="Calibri" charset="0"/>
            </a:rPr>
            <a:t>Food Resources</a:t>
          </a:r>
        </a:p>
        <a:p>
          <a:pPr algn="ctr"/>
          <a:endParaRPr lang="en-US" sz="1100" b="1" dirty="0">
            <a:latin typeface="Calibri" charset="0"/>
            <a:ea typeface="Calibri" charset="0"/>
            <a:cs typeface="Calibri" charset="0"/>
          </a:endParaRPr>
        </a:p>
      </dgm:t>
    </dgm:pt>
    <dgm:pt modelId="{81494283-CF6C-4103-A135-360415483B4A}" type="parTrans" cxnId="{CE7DA569-AF12-4EAC-866F-F47EC973B0F8}">
      <dgm:prSet/>
      <dgm:spPr/>
      <dgm:t>
        <a:bodyPr/>
        <a:lstStyle/>
        <a:p>
          <a:endParaRPr lang="en-US"/>
        </a:p>
      </dgm:t>
    </dgm:pt>
    <dgm:pt modelId="{1C2E53F6-228B-4AC9-9AD1-462D03C58F8F}" type="sibTrans" cxnId="{CE7DA569-AF12-4EAC-866F-F47EC973B0F8}">
      <dgm:prSet/>
      <dgm:spPr/>
      <dgm:t>
        <a:bodyPr/>
        <a:lstStyle/>
        <a:p>
          <a:endParaRPr lang="en-US"/>
        </a:p>
      </dgm:t>
    </dgm:pt>
    <dgm:pt modelId="{D9BF3839-CFC0-4C4A-B008-7EBB07EB9397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Food pantry access through curbside pick up or delivery</a:t>
          </a:r>
        </a:p>
      </dgm:t>
    </dgm:pt>
    <dgm:pt modelId="{E90E17CB-85F2-41CA-B5F8-3AA5ACB8E240}" type="parTrans" cxnId="{C9CEBD3C-1E87-4835-B516-7C45756066AF}">
      <dgm:prSet/>
      <dgm:spPr/>
      <dgm:t>
        <a:bodyPr/>
        <a:lstStyle/>
        <a:p>
          <a:endParaRPr lang="en-US"/>
        </a:p>
      </dgm:t>
    </dgm:pt>
    <dgm:pt modelId="{D635FC28-3EAE-4614-BB23-246EC32FE854}" type="sibTrans" cxnId="{C9CEBD3C-1E87-4835-B516-7C45756066AF}">
      <dgm:prSet/>
      <dgm:spPr/>
      <dgm:t>
        <a:bodyPr/>
        <a:lstStyle/>
        <a:p>
          <a:endParaRPr lang="en-US"/>
        </a:p>
      </dgm:t>
    </dgm:pt>
    <dgm:pt modelId="{21E2D0D1-522C-4714-8C47-56E09796ABC6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Grocery store gift card donation program</a:t>
          </a:r>
        </a:p>
      </dgm:t>
    </dgm:pt>
    <dgm:pt modelId="{7E69C155-0282-4A54-B81B-F08B65CBE7B7}" type="parTrans" cxnId="{F320C645-2927-4503-A111-D3A066553859}">
      <dgm:prSet/>
      <dgm:spPr/>
      <dgm:t>
        <a:bodyPr/>
        <a:lstStyle/>
        <a:p>
          <a:endParaRPr lang="en-US"/>
        </a:p>
      </dgm:t>
    </dgm:pt>
    <dgm:pt modelId="{18526315-E1EA-436B-8A6C-889364313ACA}" type="sibTrans" cxnId="{F320C645-2927-4503-A111-D3A066553859}">
      <dgm:prSet/>
      <dgm:spPr/>
      <dgm:t>
        <a:bodyPr/>
        <a:lstStyle/>
        <a:p>
          <a:endParaRPr lang="en-US"/>
        </a:p>
      </dgm:t>
    </dgm:pt>
    <dgm:pt modelId="{15B91BA1-A9B1-481B-8A0C-F29FFFCB426D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Outreach</a:t>
          </a:r>
        </a:p>
      </dgm:t>
    </dgm:pt>
    <dgm:pt modelId="{4CFACBC9-A2D2-491B-975A-42F833914208}" type="parTrans" cxnId="{B0AF1657-75A9-4C75-84EE-65A7DE6C8DD5}">
      <dgm:prSet/>
      <dgm:spPr/>
      <dgm:t>
        <a:bodyPr/>
        <a:lstStyle/>
        <a:p>
          <a:endParaRPr lang="en-US"/>
        </a:p>
      </dgm:t>
    </dgm:pt>
    <dgm:pt modelId="{4F27A31B-F160-4F6C-B636-4C509A9F418F}" type="sibTrans" cxnId="{B0AF1657-75A9-4C75-84EE-65A7DE6C8DD5}">
      <dgm:prSet/>
      <dgm:spPr/>
      <dgm:t>
        <a:bodyPr/>
        <a:lstStyle/>
        <a:p>
          <a:endParaRPr lang="en-US"/>
        </a:p>
      </dgm:t>
    </dgm:pt>
    <dgm:pt modelId="{0703A186-54A6-4BA0-9322-7131710A6851}">
      <dgm:prSet custT="1"/>
      <dgm:spPr/>
      <dgm:t>
        <a:bodyPr/>
        <a:lstStyle/>
        <a:p>
          <a:pPr algn="ctr"/>
          <a:r>
            <a:rPr lang="en-US" sz="1600" b="1" dirty="0">
              <a:latin typeface="Calibri" charset="0"/>
              <a:ea typeface="Calibri" charset="0"/>
              <a:cs typeface="Calibri" charset="0"/>
            </a:rPr>
            <a:t>Connection and Information</a:t>
          </a:r>
        </a:p>
        <a:p>
          <a:pPr algn="ctr"/>
          <a:endParaRPr lang="en-US" sz="1200" b="1" dirty="0">
            <a:latin typeface="Calibri" charset="0"/>
            <a:ea typeface="Calibri" charset="0"/>
            <a:cs typeface="Calibri" charset="0"/>
          </a:endParaRPr>
        </a:p>
      </dgm:t>
    </dgm:pt>
    <dgm:pt modelId="{DFFB5DB0-A153-4BF9-8770-2071A50A4A27}" type="parTrans" cxnId="{89610040-BC52-41C0-BBD2-000F968F2E33}">
      <dgm:prSet/>
      <dgm:spPr/>
      <dgm:t>
        <a:bodyPr/>
        <a:lstStyle/>
        <a:p>
          <a:endParaRPr lang="en-US"/>
        </a:p>
      </dgm:t>
    </dgm:pt>
    <dgm:pt modelId="{C9813109-85CD-4941-A50C-9CE8F3CB1E68}" type="sibTrans" cxnId="{89610040-BC52-41C0-BBD2-000F968F2E33}">
      <dgm:prSet/>
      <dgm:spPr/>
      <dgm:t>
        <a:bodyPr/>
        <a:lstStyle/>
        <a:p>
          <a:endParaRPr lang="en-US"/>
        </a:p>
      </dgm:t>
    </dgm:pt>
    <dgm:pt modelId="{2732328D-F1A4-442E-851C-967BD386BC48}">
      <dgm:prSet custT="1"/>
      <dgm:spPr/>
      <dgm:t>
        <a:bodyPr/>
        <a:lstStyle/>
        <a:p>
          <a:pPr algn="ctr">
            <a:spcAft>
              <a:spcPts val="300"/>
            </a:spcAft>
          </a:pPr>
          <a:r>
            <a:rPr lang="en-US" sz="1600" b="1" dirty="0">
              <a:latin typeface="Calibri" charset="0"/>
              <a:ea typeface="Calibri" charset="0"/>
              <a:cs typeface="Calibri" charset="0"/>
            </a:rPr>
            <a:t>Health &amp; Safety Programs</a:t>
          </a:r>
        </a:p>
        <a:p>
          <a:pPr algn="ctr">
            <a:spcAft>
              <a:spcPts val="300"/>
            </a:spcAft>
          </a:pP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6F0193B6-7FE6-4ABB-A428-D4BCB351D38E}" type="parTrans" cxnId="{1F9FA317-92DD-46FE-944D-9A7131335D69}">
      <dgm:prSet/>
      <dgm:spPr/>
      <dgm:t>
        <a:bodyPr/>
        <a:lstStyle/>
        <a:p>
          <a:endParaRPr lang="en-US"/>
        </a:p>
      </dgm:t>
    </dgm:pt>
    <dgm:pt modelId="{407B64E8-FAC5-4439-9E7C-A831235FC171}" type="sibTrans" cxnId="{1F9FA317-92DD-46FE-944D-9A7131335D69}">
      <dgm:prSet/>
      <dgm:spPr/>
      <dgm:t>
        <a:bodyPr/>
        <a:lstStyle/>
        <a:p>
          <a:endParaRPr lang="en-US"/>
        </a:p>
      </dgm:t>
    </dgm:pt>
    <dgm:pt modelId="{47A7CB3F-8DFC-4DF1-9304-58A7BBE2E985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Linked residents to meals on wheels program through </a:t>
          </a:r>
          <a:r>
            <a:rPr lang="en-US" sz="1200" dirty="0" err="1">
              <a:latin typeface="Calibri" charset="0"/>
              <a:ea typeface="Calibri" charset="0"/>
              <a:cs typeface="Calibri" charset="0"/>
            </a:rPr>
            <a:t>AgeOptions</a:t>
          </a:r>
          <a:r>
            <a:rPr lang="en-US" sz="1200" dirty="0">
              <a:latin typeface="Calibri" charset="0"/>
              <a:ea typeface="Calibri" charset="0"/>
              <a:cs typeface="Calibri" charset="0"/>
            </a:rPr>
            <a:t> and our local senior service agencies</a:t>
          </a:r>
        </a:p>
      </dgm:t>
    </dgm:pt>
    <dgm:pt modelId="{407F0413-3DD3-43C6-91D0-881626117456}" type="parTrans" cxnId="{62BC941B-254F-4C4C-8DB8-ABE8322768D7}">
      <dgm:prSet/>
      <dgm:spPr/>
      <dgm:t>
        <a:bodyPr/>
        <a:lstStyle/>
        <a:p>
          <a:endParaRPr lang="en-US"/>
        </a:p>
      </dgm:t>
    </dgm:pt>
    <dgm:pt modelId="{92685918-E351-4A77-BB7D-8D457EC342FF}" type="sibTrans" cxnId="{62BC941B-254F-4C4C-8DB8-ABE8322768D7}">
      <dgm:prSet/>
      <dgm:spPr/>
      <dgm:t>
        <a:bodyPr/>
        <a:lstStyle/>
        <a:p>
          <a:endParaRPr lang="en-US"/>
        </a:p>
      </dgm:t>
    </dgm:pt>
    <dgm:pt modelId="{03ABDA54-2514-494D-AB5A-6FD6E5691E2B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Intergenerational Connections</a:t>
          </a:r>
        </a:p>
      </dgm:t>
    </dgm:pt>
    <dgm:pt modelId="{D8EC868D-8908-447C-A090-919FA41F862C}" type="parTrans" cxnId="{368038B5-2FE2-4288-824F-B316AAB21A73}">
      <dgm:prSet/>
      <dgm:spPr/>
      <dgm:t>
        <a:bodyPr/>
        <a:lstStyle/>
        <a:p>
          <a:endParaRPr lang="en-US"/>
        </a:p>
      </dgm:t>
    </dgm:pt>
    <dgm:pt modelId="{691FE7F3-8296-414B-A313-86F487B6FB11}" type="sibTrans" cxnId="{368038B5-2FE2-4288-824F-B316AAB21A73}">
      <dgm:prSet/>
      <dgm:spPr/>
      <dgm:t>
        <a:bodyPr/>
        <a:lstStyle/>
        <a:p>
          <a:endParaRPr lang="en-US"/>
        </a:p>
      </dgm:t>
    </dgm:pt>
    <dgm:pt modelId="{4F458B36-C9CD-4BC2-915C-C0597037D5B4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Senior Newsletter (special COVID-19 editions)</a:t>
          </a:r>
        </a:p>
      </dgm:t>
    </dgm:pt>
    <dgm:pt modelId="{88F57888-5D44-4E4A-AE1B-486F53132C7D}" type="parTrans" cxnId="{4F628D0F-1E53-4D77-ABA7-9FEE061FFB1F}">
      <dgm:prSet/>
      <dgm:spPr/>
      <dgm:t>
        <a:bodyPr/>
        <a:lstStyle/>
        <a:p>
          <a:endParaRPr lang="en-US"/>
        </a:p>
      </dgm:t>
    </dgm:pt>
    <dgm:pt modelId="{2C14703D-3CC0-42DF-A4B8-A3A761F4C277}" type="sibTrans" cxnId="{4F628D0F-1E53-4D77-ABA7-9FEE061FFB1F}">
      <dgm:prSet/>
      <dgm:spPr/>
      <dgm:t>
        <a:bodyPr/>
        <a:lstStyle/>
        <a:p>
          <a:endParaRPr lang="en-US"/>
        </a:p>
      </dgm:t>
    </dgm:pt>
    <dgm:pt modelId="{C3048B0C-9120-41F1-B033-AFD2A1DDEC0B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Mask donations</a:t>
          </a:r>
        </a:p>
      </dgm:t>
    </dgm:pt>
    <dgm:pt modelId="{87E363CD-4844-49B9-8DC4-79DC6E161679}" type="sibTrans" cxnId="{DEF3DEA3-0F75-4572-AAFB-070664DD989F}">
      <dgm:prSet/>
      <dgm:spPr/>
      <dgm:t>
        <a:bodyPr/>
        <a:lstStyle/>
        <a:p>
          <a:endParaRPr lang="en-US"/>
        </a:p>
      </dgm:t>
    </dgm:pt>
    <dgm:pt modelId="{714712C7-9B89-4F55-84FE-E2443808C484}" type="parTrans" cxnId="{DEF3DEA3-0F75-4572-AAFB-070664DD989F}">
      <dgm:prSet/>
      <dgm:spPr/>
      <dgm:t>
        <a:bodyPr/>
        <a:lstStyle/>
        <a:p>
          <a:endParaRPr lang="en-US"/>
        </a:p>
      </dgm:t>
    </dgm:pt>
    <dgm:pt modelId="{D8A5AF8F-025C-4216-B288-B52FF335A62D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Homebound visits for most vulnerable residents</a:t>
          </a:r>
        </a:p>
      </dgm:t>
    </dgm:pt>
    <dgm:pt modelId="{FFD51C68-E7BC-413F-8275-68AA64FB869E}" type="parTrans" cxnId="{BB3FE83C-79E0-4450-A0B7-715ADB49F630}">
      <dgm:prSet/>
      <dgm:spPr/>
      <dgm:t>
        <a:bodyPr/>
        <a:lstStyle/>
        <a:p>
          <a:endParaRPr lang="en-US"/>
        </a:p>
      </dgm:t>
    </dgm:pt>
    <dgm:pt modelId="{C5D43376-3CA3-4A43-8BCD-24AAEB8D1712}" type="sibTrans" cxnId="{BB3FE83C-79E0-4450-A0B7-715ADB49F630}">
      <dgm:prSet/>
      <dgm:spPr/>
      <dgm:t>
        <a:bodyPr/>
        <a:lstStyle/>
        <a:p>
          <a:endParaRPr lang="en-US"/>
        </a:p>
      </dgm:t>
    </dgm:pt>
    <dgm:pt modelId="{40C7079E-B068-4460-87AD-95996499F7D2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Ageless Grace programs via MPTV</a:t>
          </a:r>
        </a:p>
      </dgm:t>
    </dgm:pt>
    <dgm:pt modelId="{F00B6071-3DFB-40DB-B010-D0E866409F1D}" type="parTrans" cxnId="{2B494301-39D0-4F97-A0A6-1010BD4BB03D}">
      <dgm:prSet/>
      <dgm:spPr/>
      <dgm:t>
        <a:bodyPr/>
        <a:lstStyle/>
        <a:p>
          <a:endParaRPr lang="en-US"/>
        </a:p>
      </dgm:t>
    </dgm:pt>
    <dgm:pt modelId="{CE134250-07A1-4553-AE0F-A830FF7E2B2A}" type="sibTrans" cxnId="{2B494301-39D0-4F97-A0A6-1010BD4BB03D}">
      <dgm:prSet/>
      <dgm:spPr/>
      <dgm:t>
        <a:bodyPr/>
        <a:lstStyle/>
        <a:p>
          <a:endParaRPr lang="en-US"/>
        </a:p>
      </dgm:t>
    </dgm:pt>
    <dgm:pt modelId="{50A7E45E-B64B-488A-A19A-5AB109646A5A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“Mental Health Matters” virtual event</a:t>
          </a:r>
        </a:p>
      </dgm:t>
    </dgm:pt>
    <dgm:pt modelId="{83B3A0CC-2138-4A2B-AD47-6274B77E70EF}" type="parTrans" cxnId="{B18EFDB4-95E7-4E67-8A3B-85D38CB77079}">
      <dgm:prSet/>
      <dgm:spPr/>
      <dgm:t>
        <a:bodyPr/>
        <a:lstStyle/>
        <a:p>
          <a:endParaRPr lang="en-US"/>
        </a:p>
      </dgm:t>
    </dgm:pt>
    <dgm:pt modelId="{2AED3609-4DC8-48F9-A0A4-12393AFD6430}" type="sibTrans" cxnId="{B18EFDB4-95E7-4E67-8A3B-85D38CB77079}">
      <dgm:prSet/>
      <dgm:spPr/>
      <dgm:t>
        <a:bodyPr/>
        <a:lstStyle/>
        <a:p>
          <a:endParaRPr lang="en-US"/>
        </a:p>
      </dgm:t>
    </dgm:pt>
    <dgm:pt modelId="{B1080EFD-61F1-4472-BDD7-67D2D480CC0B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Premise Alert registry well being checks</a:t>
          </a:r>
        </a:p>
      </dgm:t>
    </dgm:pt>
    <dgm:pt modelId="{BDC1D47E-4BF3-4830-8C0D-72E513E1A173}" type="parTrans" cxnId="{955C1657-8A9A-4CE3-996A-E0E704EA62F2}">
      <dgm:prSet/>
      <dgm:spPr/>
      <dgm:t>
        <a:bodyPr/>
        <a:lstStyle/>
        <a:p>
          <a:endParaRPr lang="en-US"/>
        </a:p>
      </dgm:t>
    </dgm:pt>
    <dgm:pt modelId="{FDC5F623-BBF8-4254-B5AD-28575DCE14E5}" type="sibTrans" cxnId="{955C1657-8A9A-4CE3-996A-E0E704EA62F2}">
      <dgm:prSet/>
      <dgm:spPr/>
      <dgm:t>
        <a:bodyPr/>
        <a:lstStyle/>
        <a:p>
          <a:endParaRPr lang="en-US"/>
        </a:p>
      </dgm:t>
    </dgm:pt>
    <dgm:pt modelId="{FDA986F7-C38F-4D72-9501-FD21EAC50528}">
      <dgm:prSet custT="1"/>
      <dgm:spPr/>
      <dgm:t>
        <a:bodyPr/>
        <a:lstStyle/>
        <a:p>
          <a:pPr algn="l"/>
          <a:endParaRPr lang="en-US" sz="1200" dirty="0"/>
        </a:p>
      </dgm:t>
    </dgm:pt>
    <dgm:pt modelId="{B3C43F85-0D5E-41FE-8099-62ED0603911D}" type="parTrans" cxnId="{0ACB14C9-06F5-4874-9562-1B385558FEA3}">
      <dgm:prSet/>
      <dgm:spPr/>
      <dgm:t>
        <a:bodyPr/>
        <a:lstStyle/>
        <a:p>
          <a:endParaRPr lang="en-US"/>
        </a:p>
      </dgm:t>
    </dgm:pt>
    <dgm:pt modelId="{859CEC5C-A69B-4C63-9A80-4C6ACE798E34}" type="sibTrans" cxnId="{0ACB14C9-06F5-4874-9562-1B385558FEA3}">
      <dgm:prSet/>
      <dgm:spPr/>
      <dgm:t>
        <a:bodyPr/>
        <a:lstStyle/>
        <a:p>
          <a:endParaRPr lang="en-US"/>
        </a:p>
      </dgm:t>
    </dgm:pt>
    <dgm:pt modelId="{791E6DD5-29A8-42B5-BFF9-131EB6E0167A}">
      <dgm:prSet custT="1"/>
      <dgm:spPr/>
      <dgm:t>
        <a:bodyPr/>
        <a:lstStyle/>
        <a:p>
          <a:pPr algn="l"/>
          <a:r>
            <a:rPr lang="en-US" sz="1200" dirty="0">
              <a:latin typeface="Calibri" charset="0"/>
              <a:ea typeface="Calibri" charset="0"/>
              <a:cs typeface="Calibri" charset="0"/>
            </a:rPr>
            <a:t>Telephone and Senior Housing Outreach</a:t>
          </a:r>
        </a:p>
      </dgm:t>
    </dgm:pt>
    <dgm:pt modelId="{3FAEB5EA-607E-41B9-9916-9D358737124A}" type="sibTrans" cxnId="{BF9EDB0A-0CD2-4217-92B0-6BCD9DA2700A}">
      <dgm:prSet/>
      <dgm:spPr/>
      <dgm:t>
        <a:bodyPr/>
        <a:lstStyle/>
        <a:p>
          <a:endParaRPr lang="en-US"/>
        </a:p>
      </dgm:t>
    </dgm:pt>
    <dgm:pt modelId="{4EEAF067-F13D-4423-83A1-6E21211DD0DC}" type="parTrans" cxnId="{BF9EDB0A-0CD2-4217-92B0-6BCD9DA2700A}">
      <dgm:prSet/>
      <dgm:spPr/>
      <dgm:t>
        <a:bodyPr/>
        <a:lstStyle/>
        <a:p>
          <a:endParaRPr lang="en-US"/>
        </a:p>
      </dgm:t>
    </dgm:pt>
    <dgm:pt modelId="{811B07CA-4750-4675-AFBA-578FACB6749B}">
      <dgm:prSet/>
      <dgm:spPr/>
      <dgm:t>
        <a:bodyPr/>
        <a:lstStyle/>
        <a:p>
          <a:r>
            <a:rPr lang="en-US" dirty="0">
              <a:latin typeface="Calibri" charset="0"/>
              <a:ea typeface="Calibri" charset="0"/>
              <a:cs typeface="Calibri" charset="0"/>
            </a:rPr>
            <a:t>Health</a:t>
          </a:r>
        </a:p>
      </dgm:t>
    </dgm:pt>
    <dgm:pt modelId="{B614C3C5-9228-49B0-B56E-DF3BA28F9233}" type="sibTrans" cxnId="{D7105FE8-7930-4AAC-94F1-0FBBFB608E40}">
      <dgm:prSet/>
      <dgm:spPr/>
      <dgm:t>
        <a:bodyPr/>
        <a:lstStyle/>
        <a:p>
          <a:endParaRPr lang="en-US"/>
        </a:p>
      </dgm:t>
    </dgm:pt>
    <dgm:pt modelId="{BD45DF3E-4430-40F5-B3AF-1A03807C0C50}" type="parTrans" cxnId="{D7105FE8-7930-4AAC-94F1-0FBBFB608E40}">
      <dgm:prSet/>
      <dgm:spPr/>
      <dgm:t>
        <a:bodyPr/>
        <a:lstStyle/>
        <a:p>
          <a:endParaRPr lang="en-US"/>
        </a:p>
      </dgm:t>
    </dgm:pt>
    <dgm:pt modelId="{24B2D92C-2FB9-2C4B-9840-4FDA531BE841}" type="pres">
      <dgm:prSet presAssocID="{4D38FCDC-5A4B-4497-8509-716326406E5A}" presName="Name0" presStyleCnt="0">
        <dgm:presLayoutVars>
          <dgm:dir/>
          <dgm:animLvl val="lvl"/>
          <dgm:resizeHandles val="exact"/>
        </dgm:presLayoutVars>
      </dgm:prSet>
      <dgm:spPr/>
    </dgm:pt>
    <dgm:pt modelId="{A9241A37-4EA3-864F-9361-F9DA0113F178}" type="pres">
      <dgm:prSet presAssocID="{29EDA729-B293-4EBA-8F3F-DD67DEBFEC26}" presName="linNode" presStyleCnt="0"/>
      <dgm:spPr/>
    </dgm:pt>
    <dgm:pt modelId="{42A2A3E9-D369-834B-A6C3-1C1682A3F7A6}" type="pres">
      <dgm:prSet presAssocID="{29EDA729-B293-4EBA-8F3F-DD67DEBFEC26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5A6EEF06-693E-3946-A9EC-2D356F5DD8E3}" type="pres">
      <dgm:prSet presAssocID="{29EDA729-B293-4EBA-8F3F-DD67DEBFEC26}" presName="descendantText" presStyleLbl="alignAccFollowNode1" presStyleIdx="0" presStyleCnt="3">
        <dgm:presLayoutVars>
          <dgm:bulletEnabled/>
        </dgm:presLayoutVars>
      </dgm:prSet>
      <dgm:spPr/>
    </dgm:pt>
    <dgm:pt modelId="{382D1B36-CB06-2D40-89BD-B39A39E57F8C}" type="pres">
      <dgm:prSet presAssocID="{3B313A09-39F8-45C3-8758-DDF60AEE2241}" presName="sp" presStyleCnt="0"/>
      <dgm:spPr/>
    </dgm:pt>
    <dgm:pt modelId="{99EBC8CE-9F67-7F4B-A891-CD9887DB09A7}" type="pres">
      <dgm:prSet presAssocID="{15B91BA1-A9B1-481B-8A0C-F29FFFCB426D}" presName="linNode" presStyleCnt="0"/>
      <dgm:spPr/>
    </dgm:pt>
    <dgm:pt modelId="{D5D78EAF-B10F-F249-8087-AB6AA3BCFC32}" type="pres">
      <dgm:prSet presAssocID="{15B91BA1-A9B1-481B-8A0C-F29FFFCB426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009BB0C6-231C-064C-8546-20FF6A170F26}" type="pres">
      <dgm:prSet presAssocID="{15B91BA1-A9B1-481B-8A0C-F29FFFCB426D}" presName="descendantText" presStyleLbl="alignAccFollowNode1" presStyleIdx="1" presStyleCnt="3">
        <dgm:presLayoutVars>
          <dgm:bulletEnabled/>
        </dgm:presLayoutVars>
      </dgm:prSet>
      <dgm:spPr/>
    </dgm:pt>
    <dgm:pt modelId="{048F4140-E4C8-764B-982C-5981073EDA9D}" type="pres">
      <dgm:prSet presAssocID="{4F27A31B-F160-4F6C-B636-4C509A9F418F}" presName="sp" presStyleCnt="0"/>
      <dgm:spPr/>
    </dgm:pt>
    <dgm:pt modelId="{72B434D6-01BC-5F4E-9785-33E15C187F41}" type="pres">
      <dgm:prSet presAssocID="{811B07CA-4750-4675-AFBA-578FACB6749B}" presName="linNode" presStyleCnt="0"/>
      <dgm:spPr/>
    </dgm:pt>
    <dgm:pt modelId="{CB21CDBE-2158-C840-B998-3B7203783EB4}" type="pres">
      <dgm:prSet presAssocID="{811B07CA-4750-4675-AFBA-578FACB6749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52548E2A-B09B-2A4C-932E-1DF3F0F9E255}" type="pres">
      <dgm:prSet presAssocID="{811B07CA-4750-4675-AFBA-578FACB6749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2B494301-39D0-4F97-A0A6-1010BD4BB03D}" srcId="{2732328D-F1A4-442E-851C-967BD386BC48}" destId="{40C7079E-B068-4460-87AD-95996499F7D2}" srcOrd="2" destOrd="0" parTransId="{F00B6071-3DFB-40DB-B010-D0E866409F1D}" sibTransId="{CE134250-07A1-4553-AE0F-A830FF7E2B2A}"/>
    <dgm:cxn modelId="{99347A03-1DCE-3840-8FF4-F10C339E5A43}" type="presOf" srcId="{29EDA729-B293-4EBA-8F3F-DD67DEBFEC26}" destId="{42A2A3E9-D369-834B-A6C3-1C1682A3F7A6}" srcOrd="0" destOrd="0" presId="urn:microsoft.com/office/officeart/2016/7/layout/VerticalSolidActionList"/>
    <dgm:cxn modelId="{BF9EDB0A-0CD2-4217-92B0-6BCD9DA2700A}" srcId="{0703A186-54A6-4BA0-9322-7131710A6851}" destId="{791E6DD5-29A8-42B5-BFF9-131EB6E0167A}" srcOrd="0" destOrd="0" parTransId="{4EEAF067-F13D-4423-83A1-6E21211DD0DC}" sibTransId="{3FAEB5EA-607E-41B9-9916-9D358737124A}"/>
    <dgm:cxn modelId="{4F628D0F-1E53-4D77-ABA7-9FEE061FFB1F}" srcId="{0703A186-54A6-4BA0-9322-7131710A6851}" destId="{4F458B36-C9CD-4BC2-915C-C0597037D5B4}" srcOrd="1" destOrd="0" parTransId="{88F57888-5D44-4E4A-AE1B-486F53132C7D}" sibTransId="{2C14703D-3CC0-42DF-A4B8-A3A761F4C277}"/>
    <dgm:cxn modelId="{1F9FA317-92DD-46FE-944D-9A7131335D69}" srcId="{811B07CA-4750-4675-AFBA-578FACB6749B}" destId="{2732328D-F1A4-442E-851C-967BD386BC48}" srcOrd="0" destOrd="0" parTransId="{6F0193B6-7FE6-4ABB-A428-D4BCB351D38E}" sibTransId="{407B64E8-FAC5-4439-9E7C-A831235FC171}"/>
    <dgm:cxn modelId="{62BC941B-254F-4C4C-8DB8-ABE8322768D7}" srcId="{CE2E9378-81E9-49BA-AC02-D4A7AA1568FF}" destId="{47A7CB3F-8DFC-4DF1-9304-58A7BBE2E985}" srcOrd="2" destOrd="0" parTransId="{407F0413-3DD3-43C6-91D0-881626117456}" sibTransId="{92685918-E351-4A77-BB7D-8D457EC342FF}"/>
    <dgm:cxn modelId="{0E68601C-ED7C-A845-B4CB-A6DFF82BC9F1}" type="presOf" srcId="{4F458B36-C9CD-4BC2-915C-C0597037D5B4}" destId="{009BB0C6-231C-064C-8546-20FF6A170F26}" srcOrd="0" destOrd="2" presId="urn:microsoft.com/office/officeart/2016/7/layout/VerticalSolidActionList"/>
    <dgm:cxn modelId="{C9CEBD3C-1E87-4835-B516-7C45756066AF}" srcId="{CE2E9378-81E9-49BA-AC02-D4A7AA1568FF}" destId="{D9BF3839-CFC0-4C4A-B008-7EBB07EB9397}" srcOrd="0" destOrd="0" parTransId="{E90E17CB-85F2-41CA-B5F8-3AA5ACB8E240}" sibTransId="{D635FC28-3EAE-4614-BB23-246EC32FE854}"/>
    <dgm:cxn modelId="{BB3FE83C-79E0-4450-A0B7-715ADB49F630}" srcId="{2732328D-F1A4-442E-851C-967BD386BC48}" destId="{D8A5AF8F-025C-4216-B288-B52FF335A62D}" srcOrd="1" destOrd="0" parTransId="{FFD51C68-E7BC-413F-8275-68AA64FB869E}" sibTransId="{C5D43376-3CA3-4A43-8BCD-24AAEB8D1712}"/>
    <dgm:cxn modelId="{B11E8B3E-F811-974B-A67F-CFB533398801}" type="presOf" srcId="{2732328D-F1A4-442E-851C-967BD386BC48}" destId="{52548E2A-B09B-2A4C-932E-1DF3F0F9E255}" srcOrd="0" destOrd="0" presId="urn:microsoft.com/office/officeart/2016/7/layout/VerticalSolidActionList"/>
    <dgm:cxn modelId="{89610040-BC52-41C0-BBD2-000F968F2E33}" srcId="{15B91BA1-A9B1-481B-8A0C-F29FFFCB426D}" destId="{0703A186-54A6-4BA0-9322-7131710A6851}" srcOrd="0" destOrd="0" parTransId="{DFFB5DB0-A153-4BF9-8770-2071A50A4A27}" sibTransId="{C9813109-85CD-4941-A50C-9CE8F3CB1E68}"/>
    <dgm:cxn modelId="{796F5D5C-DADB-F44B-9A67-AEDDDB75BBDD}" type="presOf" srcId="{4D38FCDC-5A4B-4497-8509-716326406E5A}" destId="{24B2D92C-2FB9-2C4B-9840-4FDA531BE841}" srcOrd="0" destOrd="0" presId="urn:microsoft.com/office/officeart/2016/7/layout/VerticalSolidActionList"/>
    <dgm:cxn modelId="{F320C645-2927-4503-A111-D3A066553859}" srcId="{CE2E9378-81E9-49BA-AC02-D4A7AA1568FF}" destId="{21E2D0D1-522C-4714-8C47-56E09796ABC6}" srcOrd="1" destOrd="0" parTransId="{7E69C155-0282-4A54-B81B-F08B65CBE7B7}" sibTransId="{18526315-E1EA-436B-8A6C-889364313ACA}"/>
    <dgm:cxn modelId="{F56EBC46-AB1F-DC43-93DC-E3A254F3516B}" type="presOf" srcId="{791E6DD5-29A8-42B5-BFF9-131EB6E0167A}" destId="{009BB0C6-231C-064C-8546-20FF6A170F26}" srcOrd="0" destOrd="1" presId="urn:microsoft.com/office/officeart/2016/7/layout/VerticalSolidActionList"/>
    <dgm:cxn modelId="{CE7DA569-AF12-4EAC-866F-F47EC973B0F8}" srcId="{29EDA729-B293-4EBA-8F3F-DD67DEBFEC26}" destId="{CE2E9378-81E9-49BA-AC02-D4A7AA1568FF}" srcOrd="0" destOrd="0" parTransId="{81494283-CF6C-4103-A135-360415483B4A}" sibTransId="{1C2E53F6-228B-4AC9-9AD1-462D03C58F8F}"/>
    <dgm:cxn modelId="{3B5FB049-34E4-B640-9042-8618298E5738}" type="presOf" srcId="{50A7E45E-B64B-488A-A19A-5AB109646A5A}" destId="{009BB0C6-231C-064C-8546-20FF6A170F26}" srcOrd="0" destOrd="4" presId="urn:microsoft.com/office/officeart/2016/7/layout/VerticalSolidActionList"/>
    <dgm:cxn modelId="{14DBE34B-70E6-CE4B-B2E7-E8A2D6B1457C}" type="presOf" srcId="{40C7079E-B068-4460-87AD-95996499F7D2}" destId="{52548E2A-B09B-2A4C-932E-1DF3F0F9E255}" srcOrd="0" destOrd="3" presId="urn:microsoft.com/office/officeart/2016/7/layout/VerticalSolidActionList"/>
    <dgm:cxn modelId="{77D8FF55-960C-014C-A4F1-60FBCEF65D3B}" type="presOf" srcId="{B1080EFD-61F1-4472-BDD7-67D2D480CC0B}" destId="{52548E2A-B09B-2A4C-932E-1DF3F0F9E255}" srcOrd="0" destOrd="4" presId="urn:microsoft.com/office/officeart/2016/7/layout/VerticalSolidActionList"/>
    <dgm:cxn modelId="{955C1657-8A9A-4CE3-996A-E0E704EA62F2}" srcId="{2732328D-F1A4-442E-851C-967BD386BC48}" destId="{B1080EFD-61F1-4472-BDD7-67D2D480CC0B}" srcOrd="3" destOrd="0" parTransId="{BDC1D47E-4BF3-4830-8C0D-72E513E1A173}" sibTransId="{FDC5F623-BBF8-4254-B5AD-28575DCE14E5}"/>
    <dgm:cxn modelId="{B0AF1657-75A9-4C75-84EE-65A7DE6C8DD5}" srcId="{4D38FCDC-5A4B-4497-8509-716326406E5A}" destId="{15B91BA1-A9B1-481B-8A0C-F29FFFCB426D}" srcOrd="1" destOrd="0" parTransId="{4CFACBC9-A2D2-491B-975A-42F833914208}" sibTransId="{4F27A31B-F160-4F6C-B636-4C509A9F418F}"/>
    <dgm:cxn modelId="{43403F85-B8FC-E446-9E27-5CCEACE05388}" type="presOf" srcId="{C3048B0C-9120-41F1-B033-AFD2A1DDEC0B}" destId="{52548E2A-B09B-2A4C-932E-1DF3F0F9E255}" srcOrd="0" destOrd="1" presId="urn:microsoft.com/office/officeart/2016/7/layout/VerticalSolidActionList"/>
    <dgm:cxn modelId="{8D628F8B-7F1F-8D4E-8680-7A2D2BEBC539}" type="presOf" srcId="{CE2E9378-81E9-49BA-AC02-D4A7AA1568FF}" destId="{5A6EEF06-693E-3946-A9EC-2D356F5DD8E3}" srcOrd="0" destOrd="0" presId="urn:microsoft.com/office/officeart/2016/7/layout/VerticalSolidActionList"/>
    <dgm:cxn modelId="{DEF3DEA3-0F75-4572-AAFB-070664DD989F}" srcId="{2732328D-F1A4-442E-851C-967BD386BC48}" destId="{C3048B0C-9120-41F1-B033-AFD2A1DDEC0B}" srcOrd="0" destOrd="0" parTransId="{714712C7-9B89-4F55-84FE-E2443808C484}" sibTransId="{87E363CD-4844-49B9-8DC4-79DC6E161679}"/>
    <dgm:cxn modelId="{772B61A5-8020-E345-8893-B798E53CED7D}" type="presOf" srcId="{03ABDA54-2514-494D-AB5A-6FD6E5691E2B}" destId="{009BB0C6-231C-064C-8546-20FF6A170F26}" srcOrd="0" destOrd="3" presId="urn:microsoft.com/office/officeart/2016/7/layout/VerticalSolidActionList"/>
    <dgm:cxn modelId="{0932B4AD-6A5A-984E-8282-7BA9D4EBD8BA}" type="presOf" srcId="{811B07CA-4750-4675-AFBA-578FACB6749B}" destId="{CB21CDBE-2158-C840-B998-3B7203783EB4}" srcOrd="0" destOrd="0" presId="urn:microsoft.com/office/officeart/2016/7/layout/VerticalSolidActionList"/>
    <dgm:cxn modelId="{847F5DB3-2133-554E-8CC6-85867B58FE34}" type="presOf" srcId="{0703A186-54A6-4BA0-9322-7131710A6851}" destId="{009BB0C6-231C-064C-8546-20FF6A170F26}" srcOrd="0" destOrd="0" presId="urn:microsoft.com/office/officeart/2016/7/layout/VerticalSolidActionList"/>
    <dgm:cxn modelId="{B18EFDB4-95E7-4E67-8A3B-85D38CB77079}" srcId="{0703A186-54A6-4BA0-9322-7131710A6851}" destId="{50A7E45E-B64B-488A-A19A-5AB109646A5A}" srcOrd="3" destOrd="0" parTransId="{83B3A0CC-2138-4A2B-AD47-6274B77E70EF}" sibTransId="{2AED3609-4DC8-48F9-A0A4-12393AFD6430}"/>
    <dgm:cxn modelId="{368038B5-2FE2-4288-824F-B316AAB21A73}" srcId="{0703A186-54A6-4BA0-9322-7131710A6851}" destId="{03ABDA54-2514-494D-AB5A-6FD6E5691E2B}" srcOrd="2" destOrd="0" parTransId="{D8EC868D-8908-447C-A090-919FA41F862C}" sibTransId="{691FE7F3-8296-414B-A313-86F487B6FB11}"/>
    <dgm:cxn modelId="{20364FB7-4AC2-BA4D-9577-F0355067D226}" type="presOf" srcId="{21E2D0D1-522C-4714-8C47-56E09796ABC6}" destId="{5A6EEF06-693E-3946-A9EC-2D356F5DD8E3}" srcOrd="0" destOrd="2" presId="urn:microsoft.com/office/officeart/2016/7/layout/VerticalSolidActionList"/>
    <dgm:cxn modelId="{0ACB14C9-06F5-4874-9562-1B385558FEA3}" srcId="{15B91BA1-A9B1-481B-8A0C-F29FFFCB426D}" destId="{FDA986F7-C38F-4D72-9501-FD21EAC50528}" srcOrd="1" destOrd="0" parTransId="{B3C43F85-0D5E-41FE-8099-62ED0603911D}" sibTransId="{859CEC5C-A69B-4C63-9A80-4C6ACE798E34}"/>
    <dgm:cxn modelId="{776889D6-ACE7-4D2E-B7E1-39713E6F5A5B}" srcId="{4D38FCDC-5A4B-4497-8509-716326406E5A}" destId="{29EDA729-B293-4EBA-8F3F-DD67DEBFEC26}" srcOrd="0" destOrd="0" parTransId="{9114202A-CC48-46E7-AA63-AB5ADEF1D6D0}" sibTransId="{3B313A09-39F8-45C3-8758-DDF60AEE2241}"/>
    <dgm:cxn modelId="{9FCC96DA-6651-E741-A782-4BC8761F2BA4}" type="presOf" srcId="{D9BF3839-CFC0-4C4A-B008-7EBB07EB9397}" destId="{5A6EEF06-693E-3946-A9EC-2D356F5DD8E3}" srcOrd="0" destOrd="1" presId="urn:microsoft.com/office/officeart/2016/7/layout/VerticalSolidActionList"/>
    <dgm:cxn modelId="{6639ACDE-8AB7-C647-9378-DCEEE4BEB921}" type="presOf" srcId="{FDA986F7-C38F-4D72-9501-FD21EAC50528}" destId="{009BB0C6-231C-064C-8546-20FF6A170F26}" srcOrd="0" destOrd="5" presId="urn:microsoft.com/office/officeart/2016/7/layout/VerticalSolidActionList"/>
    <dgm:cxn modelId="{34D70DE5-4C55-7648-B127-DE2B86EAE128}" type="presOf" srcId="{D8A5AF8F-025C-4216-B288-B52FF335A62D}" destId="{52548E2A-B09B-2A4C-932E-1DF3F0F9E255}" srcOrd="0" destOrd="2" presId="urn:microsoft.com/office/officeart/2016/7/layout/VerticalSolidActionList"/>
    <dgm:cxn modelId="{D7105FE8-7930-4AAC-94F1-0FBBFB608E40}" srcId="{4D38FCDC-5A4B-4497-8509-716326406E5A}" destId="{811B07CA-4750-4675-AFBA-578FACB6749B}" srcOrd="2" destOrd="0" parTransId="{BD45DF3E-4430-40F5-B3AF-1A03807C0C50}" sibTransId="{B614C3C5-9228-49B0-B56E-DF3BA28F9233}"/>
    <dgm:cxn modelId="{5DE4F7F5-B129-DF49-A022-980241D24DDE}" type="presOf" srcId="{15B91BA1-A9B1-481B-8A0C-F29FFFCB426D}" destId="{D5D78EAF-B10F-F249-8087-AB6AA3BCFC32}" srcOrd="0" destOrd="0" presId="urn:microsoft.com/office/officeart/2016/7/layout/VerticalSolidActionList"/>
    <dgm:cxn modelId="{3FF837F7-542E-CF46-B986-5CA977B28EC2}" type="presOf" srcId="{47A7CB3F-8DFC-4DF1-9304-58A7BBE2E985}" destId="{5A6EEF06-693E-3946-A9EC-2D356F5DD8E3}" srcOrd="0" destOrd="3" presId="urn:microsoft.com/office/officeart/2016/7/layout/VerticalSolidActionList"/>
    <dgm:cxn modelId="{D98BBC1F-9595-9E44-9D6E-82CF318B5BA9}" type="presParOf" srcId="{24B2D92C-2FB9-2C4B-9840-4FDA531BE841}" destId="{A9241A37-4EA3-864F-9361-F9DA0113F178}" srcOrd="0" destOrd="0" presId="urn:microsoft.com/office/officeart/2016/7/layout/VerticalSolidActionList"/>
    <dgm:cxn modelId="{EC8D4045-87BC-2849-9601-F25961E56F1E}" type="presParOf" srcId="{A9241A37-4EA3-864F-9361-F9DA0113F178}" destId="{42A2A3E9-D369-834B-A6C3-1C1682A3F7A6}" srcOrd="0" destOrd="0" presId="urn:microsoft.com/office/officeart/2016/7/layout/VerticalSolidActionList"/>
    <dgm:cxn modelId="{2082518C-F446-2449-8A12-4E6B909496D1}" type="presParOf" srcId="{A9241A37-4EA3-864F-9361-F9DA0113F178}" destId="{5A6EEF06-693E-3946-A9EC-2D356F5DD8E3}" srcOrd="1" destOrd="0" presId="urn:microsoft.com/office/officeart/2016/7/layout/VerticalSolidActionList"/>
    <dgm:cxn modelId="{2350F219-587C-9D48-B37D-B67CCDBA58BD}" type="presParOf" srcId="{24B2D92C-2FB9-2C4B-9840-4FDA531BE841}" destId="{382D1B36-CB06-2D40-89BD-B39A39E57F8C}" srcOrd="1" destOrd="0" presId="urn:microsoft.com/office/officeart/2016/7/layout/VerticalSolidActionList"/>
    <dgm:cxn modelId="{2C76B0E5-0294-B841-AAA4-E3A99BD0F1E1}" type="presParOf" srcId="{24B2D92C-2FB9-2C4B-9840-4FDA531BE841}" destId="{99EBC8CE-9F67-7F4B-A891-CD9887DB09A7}" srcOrd="2" destOrd="0" presId="urn:microsoft.com/office/officeart/2016/7/layout/VerticalSolidActionList"/>
    <dgm:cxn modelId="{7CBE4FF1-056B-844C-BA8E-8E16D15903D5}" type="presParOf" srcId="{99EBC8CE-9F67-7F4B-A891-CD9887DB09A7}" destId="{D5D78EAF-B10F-F249-8087-AB6AA3BCFC32}" srcOrd="0" destOrd="0" presId="urn:microsoft.com/office/officeart/2016/7/layout/VerticalSolidActionList"/>
    <dgm:cxn modelId="{2A493C08-62E2-FC41-AE82-C572FE3FC86E}" type="presParOf" srcId="{99EBC8CE-9F67-7F4B-A891-CD9887DB09A7}" destId="{009BB0C6-231C-064C-8546-20FF6A170F26}" srcOrd="1" destOrd="0" presId="urn:microsoft.com/office/officeart/2016/7/layout/VerticalSolidActionList"/>
    <dgm:cxn modelId="{2A9A91A0-B553-FF42-80FB-0C99400240D2}" type="presParOf" srcId="{24B2D92C-2FB9-2C4B-9840-4FDA531BE841}" destId="{048F4140-E4C8-764B-982C-5981073EDA9D}" srcOrd="3" destOrd="0" presId="urn:microsoft.com/office/officeart/2016/7/layout/VerticalSolidActionList"/>
    <dgm:cxn modelId="{8E3B540A-ED7D-6E43-A008-6DC397B1798A}" type="presParOf" srcId="{24B2D92C-2FB9-2C4B-9840-4FDA531BE841}" destId="{72B434D6-01BC-5F4E-9785-33E15C187F41}" srcOrd="4" destOrd="0" presId="urn:microsoft.com/office/officeart/2016/7/layout/VerticalSolidActionList"/>
    <dgm:cxn modelId="{F463784B-724F-3C4E-93C4-1BCF6D5924B7}" type="presParOf" srcId="{72B434D6-01BC-5F4E-9785-33E15C187F41}" destId="{CB21CDBE-2158-C840-B998-3B7203783EB4}" srcOrd="0" destOrd="0" presId="urn:microsoft.com/office/officeart/2016/7/layout/VerticalSolidActionList"/>
    <dgm:cxn modelId="{7070A74E-AEEB-8D44-8BF6-1650326114F9}" type="presParOf" srcId="{72B434D6-01BC-5F4E-9785-33E15C187F41}" destId="{52548E2A-B09B-2A4C-932E-1DF3F0F9E25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EF06-693E-3946-A9EC-2D356F5DD8E3}">
      <dsp:nvSpPr>
        <dsp:cNvPr id="0" name=""/>
        <dsp:cNvSpPr/>
      </dsp:nvSpPr>
      <dsp:spPr>
        <a:xfrm>
          <a:off x="1202025" y="0"/>
          <a:ext cx="5020139" cy="17605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91" tIns="447190" rIns="93291" bIns="44719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Wellness Check Town Hall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Stay Home Save Lives Campaign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Sharing Stories to Promote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Census Campaign: Reminder to Older Adults that While at Home they can complete the Census</a:t>
          </a:r>
        </a:p>
      </dsp:txBody>
      <dsp:txXfrm>
        <a:off x="1202025" y="0"/>
        <a:ext cx="5020139" cy="1760591"/>
      </dsp:txXfrm>
    </dsp:sp>
    <dsp:sp modelId="{42A2A3E9-D369-834B-A6C3-1C1682A3F7A6}">
      <dsp:nvSpPr>
        <dsp:cNvPr id="0" name=""/>
        <dsp:cNvSpPr/>
      </dsp:nvSpPr>
      <dsp:spPr>
        <a:xfrm>
          <a:off x="0" y="1717"/>
          <a:ext cx="1202025" cy="17605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07" tIns="173907" rIns="63607" bIns="173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" charset="0"/>
              <a:ea typeface="Calibri" charset="0"/>
              <a:cs typeface="Calibri" charset="0"/>
            </a:rPr>
            <a:t>Education</a:t>
          </a:r>
          <a:endParaRPr lang="en-US" sz="19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0" y="1717"/>
        <a:ext cx="1202025" cy="1760591"/>
      </dsp:txXfrm>
    </dsp:sp>
    <dsp:sp modelId="{009BB0C6-231C-064C-8546-20FF6A170F26}">
      <dsp:nvSpPr>
        <dsp:cNvPr id="0" name=""/>
        <dsp:cNvSpPr/>
      </dsp:nvSpPr>
      <dsp:spPr>
        <a:xfrm>
          <a:off x="1244564" y="1867944"/>
          <a:ext cx="4978257" cy="1760591"/>
        </a:xfrm>
        <a:prstGeom prst="rect">
          <a:avLst/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92" tIns="447190" rIns="96592" bIns="44719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Food Delivery Everyday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Weekly Prayer Call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Senior Living Weekly Outside Prayer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Social Distancing Community Clean 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244564" y="1867944"/>
        <a:ext cx="4978257" cy="1760591"/>
      </dsp:txXfrm>
    </dsp:sp>
    <dsp:sp modelId="{D5D78EAF-B10F-F249-8087-AB6AA3BCFC32}">
      <dsp:nvSpPr>
        <dsp:cNvPr id="0" name=""/>
        <dsp:cNvSpPr/>
      </dsp:nvSpPr>
      <dsp:spPr>
        <a:xfrm>
          <a:off x="0" y="1867944"/>
          <a:ext cx="1244564" cy="1760591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accent2">
              <a:hueOff val="-3712334"/>
              <a:satOff val="1211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8" tIns="173907" rIns="65858" bIns="173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charset="0"/>
              <a:ea typeface="Calibri" charset="0"/>
              <a:cs typeface="Calibri" charset="0"/>
            </a:rPr>
            <a:t>Prevention of Social Isolation</a:t>
          </a:r>
        </a:p>
      </dsp:txBody>
      <dsp:txXfrm>
        <a:off x="0" y="1867944"/>
        <a:ext cx="1244564" cy="1760591"/>
      </dsp:txXfrm>
    </dsp:sp>
    <dsp:sp modelId="{52548E2A-B09B-2A4C-932E-1DF3F0F9E255}">
      <dsp:nvSpPr>
        <dsp:cNvPr id="0" name=""/>
        <dsp:cNvSpPr/>
      </dsp:nvSpPr>
      <dsp:spPr>
        <a:xfrm>
          <a:off x="1244564" y="3734171"/>
          <a:ext cx="4978257" cy="1760591"/>
        </a:xfrm>
        <a:prstGeom prst="rect">
          <a:avLst/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92" tIns="447190" rIns="96592" bIns="44719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PPE Delivery Everyday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Washable Facemask Initiative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Funding for the most vulnerable residents</a:t>
          </a:r>
        </a:p>
      </dsp:txBody>
      <dsp:txXfrm>
        <a:off x="1244564" y="3734171"/>
        <a:ext cx="4978257" cy="1760591"/>
      </dsp:txXfrm>
    </dsp:sp>
    <dsp:sp modelId="{CB21CDBE-2158-C840-B998-3B7203783EB4}">
      <dsp:nvSpPr>
        <dsp:cNvPr id="0" name=""/>
        <dsp:cNvSpPr/>
      </dsp:nvSpPr>
      <dsp:spPr>
        <a:xfrm>
          <a:off x="0" y="3734171"/>
          <a:ext cx="1244564" cy="1760591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8" tIns="173907" rIns="65858" bIns="173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 charset="0"/>
              <a:ea typeface="Calibri" charset="0"/>
              <a:cs typeface="Calibri" charset="0"/>
            </a:rPr>
            <a:t>Health &amp; Safety</a:t>
          </a:r>
        </a:p>
      </dsp:txBody>
      <dsp:txXfrm>
        <a:off x="0" y="3734171"/>
        <a:ext cx="1244564" cy="1760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EF06-693E-3946-A9EC-2D356F5DD8E3}">
      <dsp:nvSpPr>
        <dsp:cNvPr id="0" name=""/>
        <dsp:cNvSpPr/>
      </dsp:nvSpPr>
      <dsp:spPr>
        <a:xfrm>
          <a:off x="2189463" y="1322"/>
          <a:ext cx="2634511" cy="13558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17" tIns="344394" rIns="51117" bIns="3443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charset="0"/>
              <a:ea typeface="Calibri" charset="0"/>
              <a:cs typeface="Calibri" charset="0"/>
            </a:rPr>
            <a:t>Shopping Trips for groceries and essential supplies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" charset="0"/>
              <a:ea typeface="Calibri" charset="0"/>
              <a:cs typeface="Calibri" charset="0"/>
            </a:rPr>
            <a:t>47 shopping trips that included 17 volunteers and 14 older adults.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189463" y="1322"/>
        <a:ext cx="2634511" cy="1355883"/>
      </dsp:txXfrm>
    </dsp:sp>
    <dsp:sp modelId="{42A2A3E9-D369-834B-A6C3-1C1682A3F7A6}">
      <dsp:nvSpPr>
        <dsp:cNvPr id="0" name=""/>
        <dsp:cNvSpPr/>
      </dsp:nvSpPr>
      <dsp:spPr>
        <a:xfrm>
          <a:off x="309" y="8386"/>
          <a:ext cx="2189154" cy="13417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52" tIns="133931" rIns="34852" bIns="13393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Community Volunteers </a:t>
          </a:r>
        </a:p>
      </dsp:txBody>
      <dsp:txXfrm>
        <a:off x="309" y="8386"/>
        <a:ext cx="2189154" cy="1341755"/>
      </dsp:txXfrm>
    </dsp:sp>
    <dsp:sp modelId="{009BB0C6-231C-064C-8546-20FF6A170F26}">
      <dsp:nvSpPr>
        <dsp:cNvPr id="0" name=""/>
        <dsp:cNvSpPr/>
      </dsp:nvSpPr>
      <dsp:spPr>
        <a:xfrm>
          <a:off x="1794145" y="1456009"/>
          <a:ext cx="3011409" cy="1355883"/>
        </a:xfrm>
        <a:prstGeom prst="rect">
          <a:avLst/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30" tIns="344394" rIns="58430" bIns="344394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charset="0"/>
              <a:ea typeface="Calibri" charset="0"/>
              <a:cs typeface="Calibri" charset="0"/>
            </a:rPr>
            <a:t>Monthly in-person senior discussion group transitioned to an every other week virtual discussion group. 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>
              <a:latin typeface="Calibri" charset="0"/>
              <a:ea typeface="Calibri" charset="0"/>
              <a:cs typeface="Calibri" charset="0"/>
            </a:rPr>
            <a:t>3 sessions have occurred with attendance of 12-14 group members.  </a:t>
          </a:r>
        </a:p>
      </dsp:txBody>
      <dsp:txXfrm>
        <a:off x="1794145" y="1456009"/>
        <a:ext cx="3011409" cy="1355883"/>
      </dsp:txXfrm>
    </dsp:sp>
    <dsp:sp modelId="{D5D78EAF-B10F-F249-8087-AB6AA3BCFC32}">
      <dsp:nvSpPr>
        <dsp:cNvPr id="0" name=""/>
        <dsp:cNvSpPr/>
      </dsp:nvSpPr>
      <dsp:spPr>
        <a:xfrm>
          <a:off x="309" y="1438559"/>
          <a:ext cx="1810617" cy="1355883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accent2">
              <a:hueOff val="-3712334"/>
              <a:satOff val="1211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38" tIns="133931" rIns="39838" bIns="13393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Virtual Vibrant Living Senior Discussion Group </a:t>
          </a:r>
        </a:p>
      </dsp:txBody>
      <dsp:txXfrm>
        <a:off x="309" y="1438559"/>
        <a:ext cx="1810617" cy="1355883"/>
      </dsp:txXfrm>
    </dsp:sp>
    <dsp:sp modelId="{52548E2A-B09B-2A4C-932E-1DF3F0F9E255}">
      <dsp:nvSpPr>
        <dsp:cNvPr id="0" name=""/>
        <dsp:cNvSpPr/>
      </dsp:nvSpPr>
      <dsp:spPr>
        <a:xfrm>
          <a:off x="1394852" y="2875796"/>
          <a:ext cx="3425996" cy="1355883"/>
        </a:xfrm>
        <a:prstGeom prst="rect">
          <a:avLst/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74" tIns="344394" rIns="66474" bIns="34439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charset="0"/>
              <a:ea typeface="Calibri" charset="0"/>
              <a:cs typeface="Calibri" charset="0"/>
            </a:rPr>
            <a:t>-Transitioning from in-person therapy to phone and/or Zoom sessions.  </a:t>
          </a:r>
        </a:p>
      </dsp:txBody>
      <dsp:txXfrm>
        <a:off x="1394852" y="2875796"/>
        <a:ext cx="3425996" cy="1355883"/>
      </dsp:txXfrm>
    </dsp:sp>
    <dsp:sp modelId="{CB21CDBE-2158-C840-B998-3B7203783EB4}">
      <dsp:nvSpPr>
        <dsp:cNvPr id="0" name=""/>
        <dsp:cNvSpPr/>
      </dsp:nvSpPr>
      <dsp:spPr>
        <a:xfrm>
          <a:off x="309" y="2875796"/>
          <a:ext cx="1394543" cy="1355883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23" tIns="133931" rIns="45323" bIns="13393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charset="0"/>
              <a:ea typeface="Calibri" charset="0"/>
              <a:cs typeface="Calibri" charset="0"/>
            </a:rPr>
            <a:t>Tele-therapy </a:t>
          </a:r>
        </a:p>
      </dsp:txBody>
      <dsp:txXfrm>
        <a:off x="309" y="2875796"/>
        <a:ext cx="1394543" cy="135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EF06-693E-3946-A9EC-2D356F5DD8E3}">
      <dsp:nvSpPr>
        <dsp:cNvPr id="0" name=""/>
        <dsp:cNvSpPr/>
      </dsp:nvSpPr>
      <dsp:spPr>
        <a:xfrm>
          <a:off x="1818770" y="130633"/>
          <a:ext cx="2482726" cy="20610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72" tIns="523513" rIns="48172" bIns="523513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Senior Center and Agency Status Report</a:t>
          </a:r>
        </a:p>
      </dsp:txBody>
      <dsp:txXfrm>
        <a:off x="1818770" y="130633"/>
        <a:ext cx="2482726" cy="2061075"/>
      </dsp:txXfrm>
    </dsp:sp>
    <dsp:sp modelId="{42A2A3E9-D369-834B-A6C3-1C1682A3F7A6}">
      <dsp:nvSpPr>
        <dsp:cNvPr id="0" name=""/>
        <dsp:cNvSpPr/>
      </dsp:nvSpPr>
      <dsp:spPr>
        <a:xfrm>
          <a:off x="0" y="373"/>
          <a:ext cx="1916105" cy="2061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4" tIns="203588" rIns="32844" bIns="20358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Arlington Heights Senior Center and Agencies at the Senior Center</a:t>
          </a:r>
        </a:p>
      </dsp:txBody>
      <dsp:txXfrm>
        <a:off x="0" y="373"/>
        <a:ext cx="1916105" cy="2061075"/>
      </dsp:txXfrm>
    </dsp:sp>
    <dsp:sp modelId="{6DC28D37-0249-4F29-A014-9D6FE98572C4}">
      <dsp:nvSpPr>
        <dsp:cNvPr id="0" name=""/>
        <dsp:cNvSpPr/>
      </dsp:nvSpPr>
      <dsp:spPr>
        <a:xfrm>
          <a:off x="880301" y="2185113"/>
          <a:ext cx="3521207" cy="2061075"/>
        </a:xfrm>
        <a:prstGeom prst="rect">
          <a:avLst/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21" tIns="523513" rIns="68321" bIns="52351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 charset="0"/>
              <a:ea typeface="Calibri" charset="0"/>
              <a:cs typeface="Calibri" charset="0"/>
            </a:rPr>
            <a:t> Emergency Financial     Assistance and Counseling Subsidy</a:t>
          </a:r>
        </a:p>
      </dsp:txBody>
      <dsp:txXfrm>
        <a:off x="880301" y="2185113"/>
        <a:ext cx="3521207" cy="2061075"/>
      </dsp:txXfrm>
    </dsp:sp>
    <dsp:sp modelId="{DB198484-377C-4E39-A5CB-02EE07B0D52A}">
      <dsp:nvSpPr>
        <dsp:cNvPr id="0" name=""/>
        <dsp:cNvSpPr/>
      </dsp:nvSpPr>
      <dsp:spPr>
        <a:xfrm>
          <a:off x="0" y="2185113"/>
          <a:ext cx="880301" cy="2061075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83" tIns="203588" rIns="46583" bIns="20358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charset="0"/>
              <a:ea typeface="Calibri" charset="0"/>
              <a:cs typeface="Calibri" charset="0"/>
            </a:rPr>
            <a:t>Arlington Heights Social Services</a:t>
          </a:r>
        </a:p>
      </dsp:txBody>
      <dsp:txXfrm>
        <a:off x="0" y="2185113"/>
        <a:ext cx="880301" cy="2061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EF06-693E-3946-A9EC-2D356F5DD8E3}">
      <dsp:nvSpPr>
        <dsp:cNvPr id="0" name=""/>
        <dsp:cNvSpPr/>
      </dsp:nvSpPr>
      <dsp:spPr>
        <a:xfrm>
          <a:off x="1244564" y="1717"/>
          <a:ext cx="4978257" cy="17605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92" tIns="447190" rIns="96592" bIns="44719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charset="0"/>
              <a:ea typeface="Calibri" charset="0"/>
              <a:cs typeface="Calibri" charset="0"/>
            </a:rPr>
            <a:t>Food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Food pantry access through curbside pick up or delivery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Grocery store gift card donation program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Linked residents to meals on wheels program through </a:t>
          </a:r>
          <a:r>
            <a:rPr lang="en-US" sz="1200" kern="1200" dirty="0" err="1">
              <a:latin typeface="Calibri" charset="0"/>
              <a:ea typeface="Calibri" charset="0"/>
              <a:cs typeface="Calibri" charset="0"/>
            </a:rPr>
            <a:t>AgeOptions</a:t>
          </a: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 and our local senior service agencies</a:t>
          </a:r>
        </a:p>
      </dsp:txBody>
      <dsp:txXfrm>
        <a:off x="1244564" y="1717"/>
        <a:ext cx="4978257" cy="1760591"/>
      </dsp:txXfrm>
    </dsp:sp>
    <dsp:sp modelId="{42A2A3E9-D369-834B-A6C3-1C1682A3F7A6}">
      <dsp:nvSpPr>
        <dsp:cNvPr id="0" name=""/>
        <dsp:cNvSpPr/>
      </dsp:nvSpPr>
      <dsp:spPr>
        <a:xfrm>
          <a:off x="0" y="1717"/>
          <a:ext cx="1244564" cy="17605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8" tIns="173907" rIns="65858" bIns="17390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 charset="0"/>
              <a:ea typeface="Calibri" charset="0"/>
              <a:cs typeface="Calibri" charset="0"/>
            </a:rPr>
            <a:t>Nutrition</a:t>
          </a:r>
        </a:p>
      </dsp:txBody>
      <dsp:txXfrm>
        <a:off x="0" y="1717"/>
        <a:ext cx="1244564" cy="1760591"/>
      </dsp:txXfrm>
    </dsp:sp>
    <dsp:sp modelId="{009BB0C6-231C-064C-8546-20FF6A170F26}">
      <dsp:nvSpPr>
        <dsp:cNvPr id="0" name=""/>
        <dsp:cNvSpPr/>
      </dsp:nvSpPr>
      <dsp:spPr>
        <a:xfrm>
          <a:off x="1244564" y="1867944"/>
          <a:ext cx="4978257" cy="1760591"/>
        </a:xfrm>
        <a:prstGeom prst="rect">
          <a:avLst/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92" tIns="447190" rIns="96592" bIns="44719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charset="0"/>
              <a:ea typeface="Calibri" charset="0"/>
              <a:cs typeface="Calibri" charset="0"/>
            </a:rPr>
            <a:t>Connection and Information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Telephone and Senior Housing Outreach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Senior Newsletter (special COVID-19 editions)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Intergenerational Connections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“Mental Health Matters” virtual event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244564" y="1867944"/>
        <a:ext cx="4978257" cy="1760591"/>
      </dsp:txXfrm>
    </dsp:sp>
    <dsp:sp modelId="{D5D78EAF-B10F-F249-8087-AB6AA3BCFC32}">
      <dsp:nvSpPr>
        <dsp:cNvPr id="0" name=""/>
        <dsp:cNvSpPr/>
      </dsp:nvSpPr>
      <dsp:spPr>
        <a:xfrm>
          <a:off x="0" y="1867944"/>
          <a:ext cx="1244564" cy="1760591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accent2">
              <a:hueOff val="-3712334"/>
              <a:satOff val="1211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8" tIns="173907" rIns="65858" bIns="17390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 charset="0"/>
              <a:ea typeface="Calibri" charset="0"/>
              <a:cs typeface="Calibri" charset="0"/>
            </a:rPr>
            <a:t>Outreach</a:t>
          </a:r>
        </a:p>
      </dsp:txBody>
      <dsp:txXfrm>
        <a:off x="0" y="1867944"/>
        <a:ext cx="1244564" cy="1760591"/>
      </dsp:txXfrm>
    </dsp:sp>
    <dsp:sp modelId="{52548E2A-B09B-2A4C-932E-1DF3F0F9E255}">
      <dsp:nvSpPr>
        <dsp:cNvPr id="0" name=""/>
        <dsp:cNvSpPr/>
      </dsp:nvSpPr>
      <dsp:spPr>
        <a:xfrm>
          <a:off x="1244564" y="3734171"/>
          <a:ext cx="4978257" cy="1760591"/>
        </a:xfrm>
        <a:prstGeom prst="rect">
          <a:avLst/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92" tIns="447190" rIns="96592" bIns="44719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b="1" kern="1200" dirty="0">
              <a:latin typeface="Calibri" charset="0"/>
              <a:ea typeface="Calibri" charset="0"/>
              <a:cs typeface="Calibri" charset="0"/>
            </a:rPr>
            <a:t>Health &amp; Safety Programs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Mask donations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Homebound visits for most vulnerable residents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Ageless Grace programs via MPTV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alibri" charset="0"/>
              <a:ea typeface="Calibri" charset="0"/>
              <a:cs typeface="Calibri" charset="0"/>
            </a:rPr>
            <a:t>Premise Alert registry well being checks</a:t>
          </a:r>
        </a:p>
      </dsp:txBody>
      <dsp:txXfrm>
        <a:off x="1244564" y="3734171"/>
        <a:ext cx="4978257" cy="1760591"/>
      </dsp:txXfrm>
    </dsp:sp>
    <dsp:sp modelId="{CB21CDBE-2158-C840-B998-3B7203783EB4}">
      <dsp:nvSpPr>
        <dsp:cNvPr id="0" name=""/>
        <dsp:cNvSpPr/>
      </dsp:nvSpPr>
      <dsp:spPr>
        <a:xfrm>
          <a:off x="0" y="3734171"/>
          <a:ext cx="1244564" cy="1760591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858" tIns="173907" rIns="65858" bIns="17390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 charset="0"/>
              <a:ea typeface="Calibri" charset="0"/>
              <a:cs typeface="Calibri" charset="0"/>
            </a:rPr>
            <a:t>Health</a:t>
          </a:r>
        </a:p>
      </dsp:txBody>
      <dsp:txXfrm>
        <a:off x="0" y="3734171"/>
        <a:ext cx="1244564" cy="176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FD5A3-608C-DE49-96EF-8705EA0F634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2AE24-677C-F245-B8E0-7ECB3DB9F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0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708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460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2706172E-6BD8-4941-A59F-3A9598B16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11" y="4643484"/>
            <a:ext cx="1653544" cy="15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6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50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6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1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256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86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0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5B79EA4-CEC5-44ED-BE44-6BE6D634ACBD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6/5/2020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72FC08-ABBE-4E8F-A2C8-1C86FF2700AD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19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6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AF22F29-5FCA-4399-9041-A010A8DC279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3D1CC89-F43C-498A-90ED-1D126CAA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1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fld id="{05B79EA4-CEC5-44ED-BE44-6BE6D634ACBD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914400"/>
              <a:t>6/5/2020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72FC08-ABBE-4E8F-A2C8-1C86FF2700AD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E2D12A8D-6AB1-4E73-AAC4-146A637EC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" y="640080"/>
            <a:ext cx="6062868" cy="55778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67416-9679-422F-AC48-B1CF13083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6230" y="742801"/>
            <a:ext cx="3659246" cy="292608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Age Friendly Collaboratives: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National Research &amp; Potential Models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9231086" y="454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1BCE-0415-4F78-9F2D-E939F13E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Internships: 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4C7E-6E97-4C8C-990A-54898D43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3606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We identified three options for an internship or fellowship program, modeled on success in Oak Park:</a:t>
            </a:r>
          </a:p>
          <a:p>
            <a:pPr marL="0" indent="0">
              <a:buNone/>
            </a:pPr>
            <a:r>
              <a:rPr lang="en-US" i="1" dirty="0"/>
              <a:t>1). AmeriCorps: </a:t>
            </a:r>
            <a:r>
              <a:rPr lang="en-US" dirty="0"/>
              <a:t>The Metropolitan Mayors Caucus has an AmeriCorps contract for the Greenest Region Compact that could be expanded to include the AFCC.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2). Kott Gerontology Institute Scholars Program: </a:t>
            </a:r>
            <a:r>
              <a:rPr lang="en-US" dirty="0"/>
              <a:t>The Kott Foundation awards paid internships to graduate internship placements to work with senior citizens.</a:t>
            </a:r>
          </a:p>
          <a:p>
            <a:pPr marL="0" indent="0">
              <a:buNone/>
            </a:pPr>
            <a:r>
              <a:rPr lang="en-US" i="1" dirty="0"/>
              <a:t>3). Encore Fellows: </a:t>
            </a:r>
            <a:r>
              <a:rPr lang="en-US" dirty="0"/>
              <a:t>Work placements for mid-to-late career professionals in not-for-profits or in social impact roles.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Any graduate placements would need to include structured cohort learning, so placements aren’t “lost” with minimal supervision within municipalities.</a:t>
            </a:r>
          </a:p>
        </p:txBody>
      </p:sp>
    </p:spTree>
    <p:extLst>
      <p:ext uri="{BB962C8B-B14F-4D97-AF65-F5344CB8AC3E}">
        <p14:creationId xmlns:p14="http://schemas.microsoft.com/office/powerpoint/2010/main" val="317737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1BCE-0415-4F78-9F2D-E939F13E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Box: What Intrigues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4C7E-6E97-4C8C-990A-54898D43B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We’ve learned a lot and need your input. Which of these items would most help you with your age- or dementia-friendly work?</a:t>
            </a:r>
          </a:p>
          <a:p>
            <a:pPr marL="0" indent="0">
              <a:buNone/>
            </a:pPr>
            <a:endParaRPr lang="en-US" i="1" dirty="0"/>
          </a:p>
          <a:p>
            <a:pPr marL="457200" indent="-457200">
              <a:buAutoNum type="alphaUcPeriod"/>
            </a:pPr>
            <a:r>
              <a:rPr lang="en-US" i="1" dirty="0"/>
              <a:t>Dedicated staff person to manage peer sharing and collaborative</a:t>
            </a:r>
          </a:p>
          <a:p>
            <a:pPr marL="457200" indent="-457200">
              <a:buAutoNum type="alphaUcPeriod"/>
            </a:pPr>
            <a:r>
              <a:rPr lang="en-US" i="1" dirty="0"/>
              <a:t>Technical assistance: Data profiles on older adults</a:t>
            </a:r>
          </a:p>
          <a:p>
            <a:pPr marL="457200" indent="-457200">
              <a:buAutoNum type="alphaUcPeriod"/>
            </a:pPr>
            <a:r>
              <a:rPr lang="en-US" i="1" dirty="0"/>
              <a:t>Technical assistance: Assessments and/or local planning to guide local work</a:t>
            </a:r>
          </a:p>
          <a:p>
            <a:pPr marL="457200" indent="-457200">
              <a:buAutoNum type="alphaUcPeriod"/>
            </a:pPr>
            <a:r>
              <a:rPr lang="en-US" i="1" dirty="0"/>
              <a:t>Recognition program</a:t>
            </a:r>
          </a:p>
          <a:p>
            <a:pPr marL="457200" indent="-457200">
              <a:buAutoNum type="alphaUcPeriod"/>
            </a:pPr>
            <a:r>
              <a:rPr lang="en-US" i="1" dirty="0"/>
              <a:t>Shared grants</a:t>
            </a:r>
          </a:p>
          <a:p>
            <a:pPr marL="457200" indent="-457200">
              <a:buAutoNum type="alphaUcPeriod"/>
            </a:pPr>
            <a:r>
              <a:rPr lang="en-US" i="1" dirty="0"/>
              <a:t>Internships or fellowships to implement initiatives</a:t>
            </a:r>
          </a:p>
          <a:p>
            <a:pPr marL="457200" indent="-457200">
              <a:buAutoNum type="alphaU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054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1BCE-0415-4F78-9F2D-E939F13E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More: Week of June 15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4C7E-6E97-4C8C-990A-54898D43B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We want a cohort of the AFCC and partners to brainstorm with us about how best to build capacity and which of these activities make the most sense for our Members.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3200" i="1" dirty="0"/>
              <a:t>Week of June 15</a:t>
            </a:r>
          </a:p>
          <a:p>
            <a:pPr marL="0" indent="0" algn="ctr">
              <a:buNone/>
            </a:pPr>
            <a:r>
              <a:rPr lang="en-US" sz="3200" i="1" dirty="0"/>
              <a:t>Zoom call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Please let us know in the chat box if you’d like to be included.</a:t>
            </a:r>
          </a:p>
        </p:txBody>
      </p:sp>
    </p:spTree>
    <p:extLst>
      <p:ext uri="{BB962C8B-B14F-4D97-AF65-F5344CB8AC3E}">
        <p14:creationId xmlns:p14="http://schemas.microsoft.com/office/powerpoint/2010/main" val="188399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Village of Maywood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to 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611756"/>
            <a:ext cx="9418320" cy="1560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Village of Maywood, Trustee Nathaniel George Booker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8" y="-323272"/>
            <a:ext cx="6467749" cy="1325562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What are we doing to support older adults during this public health crisis?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924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5D75E7F-44B6-4655-A383-546357235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041819"/>
              </p:ext>
            </p:extLst>
          </p:nvPr>
        </p:nvGraphicFramePr>
        <p:xfrm>
          <a:off x="308608" y="1002290"/>
          <a:ext cx="6222822" cy="549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62" y="2165803"/>
            <a:ext cx="3956382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0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text">
            <a:extLst>
              <a:ext uri="{FF2B5EF4-FFF2-40B4-BE49-F238E27FC236}">
                <a16:creationId xmlns:a16="http://schemas.microsoft.com/office/drawing/2014/main" id="{FAD2521C-8AF3-40E5-A054-87CB2DC7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5" y="-23428"/>
            <a:ext cx="2880852" cy="4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one or more people">
            <a:extLst>
              <a:ext uri="{FF2B5EF4-FFF2-40B4-BE49-F238E27FC236}">
                <a16:creationId xmlns:a16="http://schemas.microsoft.com/office/drawing/2014/main" id="{FD29D73B-898F-40A6-8A87-5FDA6D0C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50" y="-23428"/>
            <a:ext cx="3179446" cy="41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may contain: 9 people, wedding">
            <a:extLst>
              <a:ext uri="{FF2B5EF4-FFF2-40B4-BE49-F238E27FC236}">
                <a16:creationId xmlns:a16="http://schemas.microsoft.com/office/drawing/2014/main" id="{CC5A32B6-2431-4516-B577-99259DE8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9" y="-11137"/>
            <a:ext cx="5240593" cy="40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3367692-FE1F-41BB-A08B-2E0D48CC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20" y="4144296"/>
            <a:ext cx="2872003" cy="27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may contain: 1 person, standing, tree, house and outdoor, text that says 'STAY HOME SAVE LIVES'">
            <a:extLst>
              <a:ext uri="{FF2B5EF4-FFF2-40B4-BE49-F238E27FC236}">
                <a16:creationId xmlns:a16="http://schemas.microsoft.com/office/drawing/2014/main" id="{0BEE31BC-42B8-4A84-ADF0-90037D79F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296"/>
            <a:ext cx="2035277" cy="27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ABE048-AA4A-4C18-AC72-0F5BE50116C8}"/>
              </a:ext>
            </a:extLst>
          </p:cNvPr>
          <p:cNvSpPr txBox="1"/>
          <p:nvPr/>
        </p:nvSpPr>
        <p:spPr>
          <a:xfrm>
            <a:off x="0" y="4311444"/>
            <a:ext cx="496882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Stay Home Safe Lives March Campaign</a:t>
            </a:r>
          </a:p>
        </p:txBody>
      </p:sp>
      <p:pic>
        <p:nvPicPr>
          <p:cNvPr id="17" name="Picture 2" descr="Image may contain: one or more people, people standing and outdoor">
            <a:extLst>
              <a:ext uri="{FF2B5EF4-FFF2-40B4-BE49-F238E27FC236}">
                <a16:creationId xmlns:a16="http://schemas.microsoft.com/office/drawing/2014/main" id="{26A9B81A-8D39-499D-BFBC-1B74DEF5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01" y="4144295"/>
            <a:ext cx="3617015" cy="27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may contain: 1 person, tree, plant and outdoor">
            <a:extLst>
              <a:ext uri="{FF2B5EF4-FFF2-40B4-BE49-F238E27FC236}">
                <a16:creationId xmlns:a16="http://schemas.microsoft.com/office/drawing/2014/main" id="{7DFE0477-45D0-4653-9194-77985F68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817" y="4144296"/>
            <a:ext cx="3617015" cy="27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641826-29BE-4DED-9836-6BE8D664EE7B}"/>
              </a:ext>
            </a:extLst>
          </p:cNvPr>
          <p:cNvSpPr/>
          <p:nvPr/>
        </p:nvSpPr>
        <p:spPr>
          <a:xfrm>
            <a:off x="8584817" y="4144294"/>
            <a:ext cx="45719" cy="2713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F27535-A1CD-4754-8147-B267A2D768E8}"/>
              </a:ext>
            </a:extLst>
          </p:cNvPr>
          <p:cNvSpPr txBox="1"/>
          <p:nvPr/>
        </p:nvSpPr>
        <p:spPr>
          <a:xfrm>
            <a:off x="5212301" y="4279178"/>
            <a:ext cx="697969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Have You Taken the Census Yet May Campaign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0B256-1F53-4D95-B2A0-8C2BB9DB3C7B}"/>
              </a:ext>
            </a:extLst>
          </p:cNvPr>
          <p:cNvSpPr txBox="1"/>
          <p:nvPr/>
        </p:nvSpPr>
        <p:spPr>
          <a:xfrm>
            <a:off x="594851" y="37275"/>
            <a:ext cx="28808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Share Your Story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18B89F-9C65-426F-B241-3F48C85C63BA}"/>
              </a:ext>
            </a:extLst>
          </p:cNvPr>
          <p:cNvSpPr txBox="1"/>
          <p:nvPr/>
        </p:nvSpPr>
        <p:spPr>
          <a:xfrm>
            <a:off x="3631249" y="1441427"/>
            <a:ext cx="317944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Wellness Check Townhall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767DDF-A22D-4C00-BFFC-593885224866}"/>
              </a:ext>
            </a:extLst>
          </p:cNvPr>
          <p:cNvSpPr txBox="1"/>
          <p:nvPr/>
        </p:nvSpPr>
        <p:spPr>
          <a:xfrm>
            <a:off x="6961239" y="2543737"/>
            <a:ext cx="523076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Funding for Seniors</a:t>
            </a:r>
          </a:p>
        </p:txBody>
      </p:sp>
    </p:spTree>
    <p:extLst>
      <p:ext uri="{BB962C8B-B14F-4D97-AF65-F5344CB8AC3E}">
        <p14:creationId xmlns:p14="http://schemas.microsoft.com/office/powerpoint/2010/main" val="9561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one or more people">
            <a:extLst>
              <a:ext uri="{FF2B5EF4-FFF2-40B4-BE49-F238E27FC236}">
                <a16:creationId xmlns:a16="http://schemas.microsoft.com/office/drawing/2014/main" id="{5CAC8477-EFA0-4D23-B714-D8A87565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4877" cy="3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one or more people, hat and outdoor">
            <a:extLst>
              <a:ext uri="{FF2B5EF4-FFF2-40B4-BE49-F238E27FC236}">
                <a16:creationId xmlns:a16="http://schemas.microsoft.com/office/drawing/2014/main" id="{0599A72C-DDCA-4983-96D4-5F59B253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08" y="-24764"/>
            <a:ext cx="2439876" cy="32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1 person, outdoor">
            <a:extLst>
              <a:ext uri="{FF2B5EF4-FFF2-40B4-BE49-F238E27FC236}">
                <a16:creationId xmlns:a16="http://schemas.microsoft.com/office/drawing/2014/main" id="{1CCF2995-4AD4-4A76-BD91-8AA29858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24764"/>
            <a:ext cx="3705285" cy="32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shoes">
            <a:extLst>
              <a:ext uri="{FF2B5EF4-FFF2-40B4-BE49-F238E27FC236}">
                <a16:creationId xmlns:a16="http://schemas.microsoft.com/office/drawing/2014/main" id="{64CBCFF9-C467-47B4-A349-FECDBA22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96247" cy="3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food">
            <a:extLst>
              <a:ext uri="{FF2B5EF4-FFF2-40B4-BE49-F238E27FC236}">
                <a16:creationId xmlns:a16="http://schemas.microsoft.com/office/drawing/2014/main" id="{12AA6DD4-29CE-43A6-A689-67F46810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77" y="3429000"/>
            <a:ext cx="4589463" cy="3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one or more people">
            <a:extLst>
              <a:ext uri="{FF2B5EF4-FFF2-40B4-BE49-F238E27FC236}">
                <a16:creationId xmlns:a16="http://schemas.microsoft.com/office/drawing/2014/main" id="{F230528D-DEAC-48CF-9AF3-C51FA63A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6" y="-24764"/>
            <a:ext cx="2439876" cy="32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may contain: one or more people, people standing, shoes and outdoor">
            <a:extLst>
              <a:ext uri="{FF2B5EF4-FFF2-40B4-BE49-F238E27FC236}">
                <a16:creationId xmlns:a16="http://schemas.microsoft.com/office/drawing/2014/main" id="{7D73793A-D2FB-45D0-B6BC-BA366E64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073" y="3429000"/>
            <a:ext cx="2326388" cy="322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478816-4CF2-4994-838B-4CE1646A48BC}"/>
              </a:ext>
            </a:extLst>
          </p:cNvPr>
          <p:cNvSpPr txBox="1"/>
          <p:nvPr/>
        </p:nvSpPr>
        <p:spPr>
          <a:xfrm>
            <a:off x="0" y="3140927"/>
            <a:ext cx="12192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Food &amp; PPE Delivery EVERY Friday</a:t>
            </a:r>
          </a:p>
        </p:txBody>
      </p:sp>
    </p:spTree>
    <p:extLst>
      <p:ext uri="{BB962C8B-B14F-4D97-AF65-F5344CB8AC3E}">
        <p14:creationId xmlns:p14="http://schemas.microsoft.com/office/powerpoint/2010/main" val="48137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may contain: one or more people, people sitting and outdoor">
            <a:extLst>
              <a:ext uri="{FF2B5EF4-FFF2-40B4-BE49-F238E27FC236}">
                <a16:creationId xmlns:a16="http://schemas.microsoft.com/office/drawing/2014/main" id="{7F715081-E146-4F3D-8F73-942B9101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506" cy="22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one or more people and outdoor">
            <a:extLst>
              <a:ext uri="{FF2B5EF4-FFF2-40B4-BE49-F238E27FC236}">
                <a16:creationId xmlns:a16="http://schemas.microsoft.com/office/drawing/2014/main" id="{E04D7209-66F7-49CE-9F22-09301BFA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30" y="0"/>
            <a:ext cx="2943123" cy="22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F2CA2-2FD2-4741-89E7-DAE169BE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277" y="-15545"/>
            <a:ext cx="6882580" cy="2238432"/>
          </a:xfrm>
          <a:prstGeom prst="rect">
            <a:avLst/>
          </a:prstGeom>
        </p:spPr>
      </p:pic>
      <p:pic>
        <p:nvPicPr>
          <p:cNvPr id="2058" name="Picture 10" descr="Image may contain: food">
            <a:extLst>
              <a:ext uri="{FF2B5EF4-FFF2-40B4-BE49-F238E27FC236}">
                <a16:creationId xmlns:a16="http://schemas.microsoft.com/office/drawing/2014/main" id="{C6134A35-B3F4-4A02-B476-FD54672A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365"/>
            <a:ext cx="1859397" cy="22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one or more people, plant and outdoor">
            <a:extLst>
              <a:ext uri="{FF2B5EF4-FFF2-40B4-BE49-F238E27FC236}">
                <a16:creationId xmlns:a16="http://schemas.microsoft.com/office/drawing/2014/main" id="{9C31C1B0-5156-422F-BF62-C8027C82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36" y="4558890"/>
            <a:ext cx="1724332" cy="22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may contain: 1 person">
            <a:extLst>
              <a:ext uri="{FF2B5EF4-FFF2-40B4-BE49-F238E27FC236}">
                <a16:creationId xmlns:a16="http://schemas.microsoft.com/office/drawing/2014/main" id="{D8A32921-F57E-4CEB-B3FB-D1A406D0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08" y="4553276"/>
            <a:ext cx="2728322" cy="23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DF768-464B-4FC7-8D02-F004C1A6C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4170" y="4552818"/>
            <a:ext cx="4193328" cy="23051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1C199C-C938-46F3-A759-4DE05D72AF26}"/>
              </a:ext>
            </a:extLst>
          </p:cNvPr>
          <p:cNvSpPr txBox="1"/>
          <p:nvPr/>
        </p:nvSpPr>
        <p:spPr>
          <a:xfrm>
            <a:off x="4736277" y="1766986"/>
            <a:ext cx="68825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Social Distancing Community Clean Up with </a:t>
            </a:r>
            <a:r>
              <a:rPr lang="en-US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Litterati</a:t>
            </a:r>
            <a:endParaRPr lang="en-US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0F921E-023E-4FE1-B674-DCB6B22AF589}"/>
              </a:ext>
            </a:extLst>
          </p:cNvPr>
          <p:cNvSpPr txBox="1"/>
          <p:nvPr/>
        </p:nvSpPr>
        <p:spPr>
          <a:xfrm>
            <a:off x="0" y="6340468"/>
            <a:ext cx="644013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Special Request Microwave Meal Delivery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474CE2-D03D-4626-81AD-347423BB9646}"/>
              </a:ext>
            </a:extLst>
          </p:cNvPr>
          <p:cNvSpPr txBox="1"/>
          <p:nvPr/>
        </p:nvSpPr>
        <p:spPr>
          <a:xfrm>
            <a:off x="0" y="1555737"/>
            <a:ext cx="466745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PPE Giveaway with State Representative Welch and Commissioner Johnson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DCDDBB-6089-48B1-9F94-12317C10FBC8}"/>
              </a:ext>
            </a:extLst>
          </p:cNvPr>
          <p:cNvSpPr txBox="1"/>
          <p:nvPr/>
        </p:nvSpPr>
        <p:spPr>
          <a:xfrm>
            <a:off x="6504169" y="6340468"/>
            <a:ext cx="419332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Senior Living Weekly Outside Prayer</a:t>
            </a:r>
          </a:p>
        </p:txBody>
      </p:sp>
      <p:pic>
        <p:nvPicPr>
          <p:cNvPr id="22" name="Picture 12" descr="No photo description available.">
            <a:extLst>
              <a:ext uri="{FF2B5EF4-FFF2-40B4-BE49-F238E27FC236}">
                <a16:creationId xmlns:a16="http://schemas.microsoft.com/office/drawing/2014/main" id="{21AF5910-8C8A-4C3C-B74A-84336FCB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0267"/>
            <a:ext cx="2985047" cy="21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mage may contain: 1 person, standing and indoor">
            <a:extLst>
              <a:ext uri="{FF2B5EF4-FFF2-40B4-BE49-F238E27FC236}">
                <a16:creationId xmlns:a16="http://schemas.microsoft.com/office/drawing/2014/main" id="{B8991CFA-1217-4A9A-A45E-647FCEFE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36" y="2361096"/>
            <a:ext cx="2003247" cy="21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F91EE5-7CCF-4D51-B90A-4660FF49A9DB}"/>
              </a:ext>
            </a:extLst>
          </p:cNvPr>
          <p:cNvSpPr txBox="1"/>
          <p:nvPr/>
        </p:nvSpPr>
        <p:spPr>
          <a:xfrm>
            <a:off x="-1" y="3780834"/>
            <a:ext cx="5015884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Washable Face Mask for Seniors with State Representative Ford &amp; JoAnn Fabrics</a:t>
            </a:r>
          </a:p>
        </p:txBody>
      </p:sp>
      <p:pic>
        <p:nvPicPr>
          <p:cNvPr id="25" name="Picture 16" descr="No photo description available.">
            <a:extLst>
              <a:ext uri="{FF2B5EF4-FFF2-40B4-BE49-F238E27FC236}">
                <a16:creationId xmlns:a16="http://schemas.microsoft.com/office/drawing/2014/main" id="{68EEAE30-F8FB-4401-B14A-2E7D577A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69" y="2481003"/>
            <a:ext cx="3459844" cy="19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75DAB5-3CFB-46D4-94AF-FD217C737E95}"/>
              </a:ext>
            </a:extLst>
          </p:cNvPr>
          <p:cNvSpPr txBox="1"/>
          <p:nvPr/>
        </p:nvSpPr>
        <p:spPr>
          <a:xfrm>
            <a:off x="5043472" y="2420339"/>
            <a:ext cx="348743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Mailer with Food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8D291-2FA3-4FE3-8696-6D09C35DB6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9747" y="2477530"/>
            <a:ext cx="3612253" cy="198871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3EE547-1664-4829-BFC9-7E4EF94A8088}"/>
              </a:ext>
            </a:extLst>
          </p:cNvPr>
          <p:cNvSpPr txBox="1"/>
          <p:nvPr/>
        </p:nvSpPr>
        <p:spPr>
          <a:xfrm>
            <a:off x="8579747" y="4057833"/>
            <a:ext cx="361225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Weekly Prayer Call</a:t>
            </a:r>
          </a:p>
        </p:txBody>
      </p:sp>
    </p:spTree>
    <p:extLst>
      <p:ext uri="{BB962C8B-B14F-4D97-AF65-F5344CB8AC3E}">
        <p14:creationId xmlns:p14="http://schemas.microsoft.com/office/powerpoint/2010/main" val="165353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The Village of Glencoe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to 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611756"/>
            <a:ext cx="9418320" cy="1560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Emily Mysel, LCSW, Senior Program Manager </a:t>
            </a:r>
          </a:p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Family Service of Glencoe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85750"/>
            <a:ext cx="5055152" cy="1325562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Approach – What are we doing to support older adults during this public health crisis?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8786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5D75E7F-44B6-4655-A383-546357235C8E}"/>
              </a:ext>
            </a:extLst>
          </p:cNvPr>
          <p:cNvGraphicFramePr/>
          <p:nvPr/>
        </p:nvGraphicFramePr>
        <p:xfrm>
          <a:off x="839096" y="1947133"/>
          <a:ext cx="4824285" cy="423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63" y="2064203"/>
            <a:ext cx="3956382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2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0467-D37C-4A11-80A9-7C62C786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D7CD-1FE7-425E-89B0-F5504E850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MMC staff are exploring how best to grow our collaborative through: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Individual Interviews with AFCC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Research on Other Collaboratives Like 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Identification of Grant Funding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i="1" u="sng" dirty="0"/>
              <a:t>This is just a taste to get us going</a:t>
            </a:r>
            <a:r>
              <a:rPr lang="en-US" sz="2800" dirty="0"/>
              <a:t>. We are seeking Member participation to develop the most effective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Village of Arlington Heights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to 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5140624"/>
            <a:ext cx="9418320" cy="1560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David Robb, Disability Services Coordinator</a:t>
            </a:r>
          </a:p>
          <a:p>
            <a:endParaRPr lang="en-US" dirty="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27590"/>
            <a:ext cx="5285791" cy="1325562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Approach – What are we doing to support older adults during this public health crisis?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924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5D75E7F-44B6-4655-A383-546357235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12468"/>
              </p:ext>
            </p:extLst>
          </p:nvPr>
        </p:nvGraphicFramePr>
        <p:xfrm>
          <a:off x="1261872" y="1933575"/>
          <a:ext cx="4401509" cy="42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63" y="2064203"/>
            <a:ext cx="3956382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Gail Borden Public Library District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73013"/>
            <a:ext cx="9418320" cy="156044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>
                  <a:alpha val="8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Glena </a:t>
            </a:r>
            <a:r>
              <a:rPr lang="en-US" dirty="0" err="1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Godinsky</a:t>
            </a:r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, Life Enrichment Liaison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solidFill>
                <a:srgbClr val="FFFFFF">
                  <a:alpha val="8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Village of Mount Prospect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Human Services Department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611756"/>
            <a:ext cx="9418320" cy="156044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>
                  <a:alpha val="8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Ginny Thomas, Senior Services Social Worker</a:t>
            </a:r>
          </a:p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Jill Heinking, Public Health Nurse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7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08" y="-323272"/>
            <a:ext cx="6467749" cy="1325562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What are we doing to support older adults during this public health crisis?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924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5D75E7F-44B6-4655-A383-546357235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989582"/>
              </p:ext>
            </p:extLst>
          </p:nvPr>
        </p:nvGraphicFramePr>
        <p:xfrm>
          <a:off x="308608" y="1002290"/>
          <a:ext cx="6222822" cy="549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62" y="2165803"/>
            <a:ext cx="3956382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839" y="-323272"/>
            <a:ext cx="10315085" cy="13255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Food Pantry Curbside Pick-Up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924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2963" y="2372916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14140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839" y="-323272"/>
            <a:ext cx="10315085" cy="132556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Mask Donations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54543" y="4392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924" y="0"/>
            <a:ext cx="1102658" cy="6858000"/>
          </a:xfrm>
          <a:prstGeom prst="rect">
            <a:avLst/>
          </a:prstGeom>
          <a:solidFill>
            <a:srgbClr val="4E8F00"/>
          </a:solidFill>
        </p:spPr>
        <p:txBody>
          <a:bodyPr wrap="square" rtlCol="0">
            <a:spAutoFit/>
          </a:bodyPr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2963" y="2372916"/>
            <a:ext cx="4352925" cy="326469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4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Village </a:t>
            </a:r>
            <a:r>
              <a:rPr lang="en-US" sz="50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of Grayslake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993470"/>
            <a:ext cx="9418320" cy="15604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8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Mike Steiner, Owner of Right at Home Assistance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944084"/>
          </a:xfrm>
          <a:solidFill>
            <a:srgbClr val="4E8F00"/>
          </a:solidFill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Village of River Forest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Community Response </a:t>
            </a:r>
            <a:br>
              <a:rPr lang="en-US" sz="5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40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COVID-19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611756"/>
            <a:ext cx="9418320" cy="15604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FFFF">
                  <a:alpha val="8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Village of River Forest, Trustee </a:t>
            </a:r>
            <a:r>
              <a:rPr lang="en-US" dirty="0" err="1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Respicio</a:t>
            </a:r>
            <a:r>
              <a:rPr lang="en-US" dirty="0">
                <a:solidFill>
                  <a:srgbClr val="FFFFFF"/>
                </a:solidFill>
                <a:latin typeface="Calibri"/>
                <a:ea typeface="Calibri" charset="0"/>
                <a:cs typeface="Calibri"/>
              </a:rPr>
              <a:t> Vasquez</a:t>
            </a:r>
            <a:endParaRPr lang="en-US" dirty="0">
              <a:solidFill>
                <a:srgbClr val="FFFFFF">
                  <a:alpha val="80000"/>
                </a:srgbClr>
              </a:solidFill>
              <a:latin typeface="Calibri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41" y="4551755"/>
            <a:ext cx="2164102" cy="1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8D6A-885B-47CB-B9ED-593FD930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Interviews: 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6393-68F4-422C-A0B9-D019D8F3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February and March, MMC staff interviewed some AFCC members to identify needs:</a:t>
            </a:r>
          </a:p>
          <a:p>
            <a:r>
              <a:rPr lang="en-US" sz="2400" dirty="0">
                <a:solidFill>
                  <a:srgbClr val="4E8F00"/>
                </a:solidFill>
              </a:rPr>
              <a:t>1). </a:t>
            </a:r>
            <a:r>
              <a:rPr lang="en-US" sz="2400" dirty="0"/>
              <a:t>Peer Sharing and Repository: Learn from other communities, including resolutions, applications, outreach materials, etc.</a:t>
            </a:r>
          </a:p>
          <a:p>
            <a:r>
              <a:rPr lang="en-US" sz="2400" dirty="0">
                <a:solidFill>
                  <a:srgbClr val="4E8F00"/>
                </a:solidFill>
              </a:rPr>
              <a:t>2). </a:t>
            </a:r>
            <a:r>
              <a:rPr lang="en-US" sz="2400" dirty="0"/>
              <a:t>Assessments: Need help formulating a “next step” but not a full plan.</a:t>
            </a:r>
          </a:p>
          <a:p>
            <a:r>
              <a:rPr lang="en-US" sz="2400" dirty="0">
                <a:solidFill>
                  <a:srgbClr val="4E8F00"/>
                </a:solidFill>
              </a:rPr>
              <a:t>3). </a:t>
            </a:r>
            <a:r>
              <a:rPr lang="en-US" sz="2400" dirty="0"/>
              <a:t>Interns or Fellows: Place expertise within municipalities, based on Oak Park dementia-friendly model</a:t>
            </a:r>
          </a:p>
        </p:txBody>
      </p:sp>
    </p:spTree>
    <p:extLst>
      <p:ext uri="{BB962C8B-B14F-4D97-AF65-F5344CB8AC3E}">
        <p14:creationId xmlns:p14="http://schemas.microsoft.com/office/powerpoint/2010/main" val="295724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8D6A-885B-47CB-B9ED-593FD930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US" dirty="0"/>
              <a:t>National Interviews: 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6393-68F4-422C-A0B9-D019D8F3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0757"/>
            <a:ext cx="10058400" cy="4023360"/>
          </a:xfrm>
        </p:spPr>
        <p:txBody>
          <a:bodyPr>
            <a:noAutofit/>
          </a:bodyPr>
          <a:lstStyle/>
          <a:p>
            <a:r>
              <a:rPr lang="en-US" dirty="0"/>
              <a:t>There are a number of aging-in-place municipal or regional collaboratives, like ours!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Mid-America Regional Council Communities for All Ages (Kansas City region)</a:t>
            </a:r>
          </a:p>
          <a:p>
            <a:pPr>
              <a:buFont typeface="Arial" charset="0"/>
              <a:buChar char="•"/>
            </a:pPr>
            <a:r>
              <a:rPr lang="en-US" dirty="0"/>
              <a:t>Dementia-friendly Massachusetts (Statewide)</a:t>
            </a:r>
          </a:p>
          <a:p>
            <a:pPr>
              <a:buFont typeface="Arial" charset="0"/>
              <a:buChar char="•"/>
            </a:pPr>
            <a:r>
              <a:rPr lang="en-US" dirty="0"/>
              <a:t>Age-friendly Arizona (Phoenix region)</a:t>
            </a:r>
          </a:p>
          <a:p>
            <a:pPr>
              <a:buFont typeface="Arial" charset="0"/>
              <a:buChar char="•"/>
            </a:pPr>
            <a:r>
              <a:rPr lang="en-US" dirty="0"/>
              <a:t>Age-friendly Atlanta (Atlanta region)</a:t>
            </a:r>
          </a:p>
          <a:p>
            <a:pPr>
              <a:buFont typeface="Arial" charset="0"/>
              <a:buChar char="•"/>
            </a:pPr>
            <a:r>
              <a:rPr lang="en-US" dirty="0"/>
              <a:t>Miami-Dade Age-friendly Initiative (Miami-Dade County)</a:t>
            </a:r>
          </a:p>
          <a:p>
            <a:pPr>
              <a:buFont typeface="Arial" charset="0"/>
              <a:buChar char="•"/>
            </a:pPr>
            <a:r>
              <a:rPr lang="en-US" dirty="0"/>
              <a:t>Age-friendly Silicon Valley (Santa Clara County)</a:t>
            </a:r>
          </a:p>
          <a:p>
            <a:pPr>
              <a:buFont typeface="Arial" charset="0"/>
              <a:buChar char="•"/>
            </a:pPr>
            <a:r>
              <a:rPr lang="en-US" dirty="0"/>
              <a:t>Tri-state Collaborative on Aging (Maine, New Hampshire, and Vermont)</a:t>
            </a:r>
          </a:p>
          <a:p>
            <a:pPr>
              <a:buFont typeface="Arial" charset="0"/>
              <a:buChar char="•"/>
            </a:pPr>
            <a:r>
              <a:rPr lang="en-US" dirty="0"/>
              <a:t>Age-friendly Louisville (Louisville, KY)</a:t>
            </a:r>
          </a:p>
        </p:txBody>
      </p:sp>
    </p:spTree>
    <p:extLst>
      <p:ext uri="{BB962C8B-B14F-4D97-AF65-F5344CB8AC3E}">
        <p14:creationId xmlns:p14="http://schemas.microsoft.com/office/powerpoint/2010/main" val="396451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2D7F-0DC2-4541-BB39-554C1C99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Peer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3C8D-5D08-4192-A1F8-50DDA898C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Most collaboratives serve as learning networks like ours, offering a “menu” of ideas but no “one size fits all”.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Standing meetings on a particular policy topic (housing, transportation, health)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Shared toolkits – Grant Makers In Aging Toolkit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Interdisciplinary membership includes municipalities, AARP, AAAs, health departments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Full time staff person sends research, reports,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C0B3-E3FD-4BF5-A096-263A30E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A1BC-9FB2-4F59-8C1A-2AFB1B00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797143" cy="4023360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Collaboratives provide assistance to help communities in various phases of age/dementia friendly plans.</a:t>
            </a:r>
          </a:p>
          <a:p>
            <a:endParaRPr lang="en-US" sz="2800" dirty="0"/>
          </a:p>
          <a:p>
            <a:r>
              <a:rPr lang="en-US" sz="2800" b="1" dirty="0"/>
              <a:t>Assessment Data and Profiles: </a:t>
            </a:r>
            <a:r>
              <a:rPr lang="en-US" sz="2800" i="1" dirty="0"/>
              <a:t>Help communities better understand their population by age cohort and how their needs will evolve in the future.</a:t>
            </a:r>
          </a:p>
          <a:p>
            <a:r>
              <a:rPr lang="en-US" sz="2800" dirty="0"/>
              <a:t>Demographic Profiles of Aging Population (Age-friendly Arizona)</a:t>
            </a:r>
          </a:p>
          <a:p>
            <a:r>
              <a:rPr lang="en-US" sz="2800" dirty="0"/>
              <a:t>Gerontological Community Profiles, Data and Qualitative (Dementia-friendly Massachusetts)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0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C0B3-E3FD-4BF5-A096-263A30E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DA1BC-9FB2-4F59-8C1A-2AFB1B00B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/>
              <a:t>Collaboratives provide assistance to help communities advance various phases of age/dementia friendly plans.</a:t>
            </a:r>
          </a:p>
          <a:p>
            <a:endParaRPr lang="en-US" sz="2800" dirty="0"/>
          </a:p>
          <a:p>
            <a:r>
              <a:rPr lang="en-US" sz="2800" b="1" dirty="0"/>
              <a:t>Assessment Planning: </a:t>
            </a:r>
            <a:r>
              <a:rPr lang="en-US" sz="2800" dirty="0"/>
              <a:t>Help define the first strategic steps to become age-friendly:</a:t>
            </a:r>
          </a:p>
          <a:p>
            <a:r>
              <a:rPr lang="en-US" sz="2800" i="1" dirty="0"/>
              <a:t>Business Plans for Aging (Age-friendly AZ)</a:t>
            </a:r>
          </a:p>
          <a:p>
            <a:r>
              <a:rPr lang="en-US" sz="2800" i="1" dirty="0"/>
              <a:t>Department Head Trainings (KC Communities for All Ages)</a:t>
            </a:r>
          </a:p>
          <a:p>
            <a:r>
              <a:rPr lang="en-US" sz="2800" i="1" dirty="0"/>
              <a:t>Bronze-Silver-Gold Program (KC Communities for All Ages)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8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1BCE-0415-4F78-9F2D-E939F13E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4C7E-6E97-4C8C-990A-54898D43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566762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/>
              <a:t>Collaboratives utilize grant funding, either for the facilitating organization (for staffing) or as shared resources among collaborative members.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Shared grants include:</a:t>
            </a:r>
          </a:p>
          <a:p>
            <a:pPr>
              <a:buFont typeface="Wingdings" charset="2"/>
              <a:buChar char="v"/>
            </a:pPr>
            <a:r>
              <a:rPr lang="en-US" sz="2800" i="1" dirty="0"/>
              <a:t>Transportation Incubator (Age-friendly AZ): </a:t>
            </a:r>
            <a:r>
              <a:rPr lang="en-US" sz="2800" dirty="0"/>
              <a:t>Competitive grant program to incubate creative solutions to senior transportation</a:t>
            </a:r>
          </a:p>
          <a:p>
            <a:pPr>
              <a:buFont typeface="Wingdings" charset="2"/>
              <a:buChar char="v"/>
            </a:pPr>
            <a:r>
              <a:rPr lang="en-US" sz="2800" i="1" dirty="0"/>
              <a:t>Mini-Grants (Age Friendly Miami-Dade FL)</a:t>
            </a:r>
            <a:r>
              <a:rPr lang="en-US" sz="2800" dirty="0"/>
              <a:t>: Grants are awarded to support start up age-friendly projects across the county</a:t>
            </a:r>
          </a:p>
        </p:txBody>
      </p:sp>
    </p:spTree>
    <p:extLst>
      <p:ext uri="{BB962C8B-B14F-4D97-AF65-F5344CB8AC3E}">
        <p14:creationId xmlns:p14="http://schemas.microsoft.com/office/powerpoint/2010/main" val="135854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1BCE-0415-4F78-9F2D-E939F13E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Learned: Interns and Fellows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4C7E-6E97-4C8C-990A-54898D43BFD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Some collaboratives place Encore Fellows within municipalities to help them advance age/dementia initiatives. 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charset="2"/>
              <a:buChar char="v"/>
            </a:pPr>
            <a:r>
              <a:rPr lang="en-US" sz="2400" i="1" dirty="0">
                <a:solidFill>
                  <a:schemeClr val="tx1"/>
                </a:solidFill>
              </a:rPr>
              <a:t>Age Friendly Silicon Valley</a:t>
            </a:r>
          </a:p>
          <a:p>
            <a:pPr>
              <a:buFont typeface="Wingdings" charset="2"/>
              <a:buChar char="v"/>
            </a:pPr>
            <a:r>
              <a:rPr lang="en-US" sz="2400" i="1" dirty="0">
                <a:solidFill>
                  <a:schemeClr val="tx1"/>
                </a:solidFill>
              </a:rPr>
              <a:t>Age Friendly Arizona </a:t>
            </a:r>
            <a:endParaRPr lang="en-US" sz="24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4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400" i="1" dirty="0"/>
              <a:t>We did not hear of any collaboratives placing graduate students or experts in gerontology.</a:t>
            </a:r>
          </a:p>
        </p:txBody>
      </p:sp>
    </p:spTree>
    <p:extLst>
      <p:ext uri="{BB962C8B-B14F-4D97-AF65-F5344CB8AC3E}">
        <p14:creationId xmlns:p14="http://schemas.microsoft.com/office/powerpoint/2010/main" val="958687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0.xml><?xml version="1.0" encoding="utf-8"?>
<a:theme xmlns:a="http://schemas.openxmlformats.org/drawingml/2006/main" name="9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11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12.xml><?xml version="1.0" encoding="utf-8"?>
<a:theme xmlns:a="http://schemas.openxmlformats.org/drawingml/2006/main" name="10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13.xml><?xml version="1.0" encoding="utf-8"?>
<a:theme xmlns:a="http://schemas.openxmlformats.org/drawingml/2006/main" name="1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2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3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4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6.xml><?xml version="1.0" encoding="utf-8"?>
<a:theme xmlns:a="http://schemas.openxmlformats.org/drawingml/2006/main" name="5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7.xml><?xml version="1.0" encoding="utf-8"?>
<a:theme xmlns:a="http://schemas.openxmlformats.org/drawingml/2006/main" name="6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8.xml><?xml version="1.0" encoding="utf-8"?>
<a:theme xmlns:a="http://schemas.openxmlformats.org/drawingml/2006/main" name="7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9.xml><?xml version="1.0" encoding="utf-8"?>
<a:theme xmlns:a="http://schemas.openxmlformats.org/drawingml/2006/main" name="8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1303</Words>
  <Application>Microsoft Office PowerPoint</Application>
  <PresentationFormat>Widescreen</PresentationFormat>
  <Paragraphs>165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Century Schoolbook</vt:lpstr>
      <vt:lpstr>Wingdings</vt:lpstr>
      <vt:lpstr>Wingdings 2</vt:lpstr>
      <vt:lpstr>Retrospect</vt:lpstr>
      <vt:lpstr>View</vt:lpstr>
      <vt:lpstr>2_View</vt:lpstr>
      <vt:lpstr>3_View</vt:lpstr>
      <vt:lpstr>4_View</vt:lpstr>
      <vt:lpstr>5_View</vt:lpstr>
      <vt:lpstr>6_View</vt:lpstr>
      <vt:lpstr>7_View</vt:lpstr>
      <vt:lpstr>8_View</vt:lpstr>
      <vt:lpstr>9_View</vt:lpstr>
      <vt:lpstr>1_View</vt:lpstr>
      <vt:lpstr>10_View</vt:lpstr>
      <vt:lpstr>11_View</vt:lpstr>
      <vt:lpstr>Age Friendly Collaboratives: National Research &amp; Potential Models</vt:lpstr>
      <vt:lpstr>Overview</vt:lpstr>
      <vt:lpstr>Individual Interviews: What We Learned</vt:lpstr>
      <vt:lpstr>National Interviews: What We Learned</vt:lpstr>
      <vt:lpstr>What We Learned: Peer Sharing</vt:lpstr>
      <vt:lpstr>What We Learned: Technical Assistance</vt:lpstr>
      <vt:lpstr>What We Learned: Technical Assistance</vt:lpstr>
      <vt:lpstr>What We Learned: Grants</vt:lpstr>
      <vt:lpstr>What We Learned: Interns and Fellows</vt:lpstr>
      <vt:lpstr>Internships: Our Options</vt:lpstr>
      <vt:lpstr>Chat Box: What Intrigues You?</vt:lpstr>
      <vt:lpstr>Let’s Talk More: Week of June 15</vt:lpstr>
      <vt:lpstr>Village of Maywood Community Response to COVID-19</vt:lpstr>
      <vt:lpstr> What are we doing to support older adults during this public health crisis?</vt:lpstr>
      <vt:lpstr>PowerPoint Presentation</vt:lpstr>
      <vt:lpstr>PowerPoint Presentation</vt:lpstr>
      <vt:lpstr>PowerPoint Presentation</vt:lpstr>
      <vt:lpstr>The Village of Glencoe   Community Response to COVID-19</vt:lpstr>
      <vt:lpstr>  Approach – What are we doing to support older adults during this public health crisis?</vt:lpstr>
      <vt:lpstr>Village of Arlington Heights   Community Response to COVID-19</vt:lpstr>
      <vt:lpstr>  Approach – What are we doing to support older adults during this public health crisis?</vt:lpstr>
      <vt:lpstr>Gail Borden Public Library District Community Response  COVID-19</vt:lpstr>
      <vt:lpstr>Village of Mount Prospect Human Services Department Community Response  COVID-19</vt:lpstr>
      <vt:lpstr> What are we doing to support older adults during this public health crisis?</vt:lpstr>
      <vt:lpstr>Food Pantry Curbside Pick-Up</vt:lpstr>
      <vt:lpstr>Mask Donations</vt:lpstr>
      <vt:lpstr>Village of Grayslake Community Response  COVID-19</vt:lpstr>
      <vt:lpstr>Village of River Forest Community Response 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Friendly Collaboratives: National Research &amp; Potential Models</dc:title>
  <dc:creator>Kyle Smith</dc:creator>
  <cp:lastModifiedBy>Kyle Smith</cp:lastModifiedBy>
  <cp:revision>27</cp:revision>
  <dcterms:created xsi:type="dcterms:W3CDTF">2020-06-02T20:45:58Z</dcterms:created>
  <dcterms:modified xsi:type="dcterms:W3CDTF">2020-06-05T18:04:09Z</dcterms:modified>
</cp:coreProperties>
</file>