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3"/>
  </p:notesMasterIdLst>
  <p:handoutMasterIdLst>
    <p:handoutMasterId r:id="rId14"/>
  </p:handoutMasterIdLst>
  <p:sldIdLst>
    <p:sldId id="256" r:id="rId5"/>
    <p:sldId id="274" r:id="rId6"/>
    <p:sldId id="293" r:id="rId7"/>
    <p:sldId id="294" r:id="rId8"/>
    <p:sldId id="292" r:id="rId9"/>
    <p:sldId id="268" r:id="rId10"/>
    <p:sldId id="291" r:id="rId11"/>
    <p:sldId id="295" r:id="rId1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3CE87D-CB49-48D0-9AC3-A7C239209239}" v="30" dt="2020-10-01T16:51:38.7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93060" autoAdjust="0"/>
  </p:normalViewPr>
  <p:slideViewPr>
    <p:cSldViewPr>
      <p:cViewPr varScale="1">
        <p:scale>
          <a:sx n="106" d="100"/>
          <a:sy n="106" d="100"/>
        </p:scale>
        <p:origin x="1362" y="102"/>
      </p:cViewPr>
      <p:guideLst>
        <p:guide orient="horz" pos="2160"/>
        <p:guide pos="2880"/>
      </p:guideLst>
    </p:cSldViewPr>
  </p:slideViewPr>
  <p:outlineViewPr>
    <p:cViewPr>
      <p:scale>
        <a:sx n="33" d="100"/>
        <a:sy n="33" d="100"/>
      </p:scale>
      <p:origin x="36" y="1824"/>
    </p:cViewPr>
  </p:outlineViewPr>
  <p:notesTextViewPr>
    <p:cViewPr>
      <p:scale>
        <a:sx n="1" d="1"/>
        <a:sy n="1" d="1"/>
      </p:scale>
      <p:origin x="0" y="0"/>
    </p:cViewPr>
  </p:notesTextViewPr>
  <p:sorterViewPr>
    <p:cViewPr>
      <p:scale>
        <a:sx n="100" d="100"/>
        <a:sy n="100" d="100"/>
      </p:scale>
      <p:origin x="0" y="18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ette Jordan" userId="cd086811-acb8-4353-b0d7-752019bdfc50" providerId="ADAL" clId="{5D3CE87D-CB49-48D0-9AC3-A7C239209239}"/>
    <pc:docChg chg="custSel addSld delSld modSld sldOrd">
      <pc:chgData name="Colette Jordan" userId="cd086811-acb8-4353-b0d7-752019bdfc50" providerId="ADAL" clId="{5D3CE87D-CB49-48D0-9AC3-A7C239209239}" dt="2020-10-01T16:54:32.114" v="2517" actId="20577"/>
      <pc:docMkLst>
        <pc:docMk/>
      </pc:docMkLst>
      <pc:sldChg chg="modSp modNotesTx">
        <pc:chgData name="Colette Jordan" userId="cd086811-acb8-4353-b0d7-752019bdfc50" providerId="ADAL" clId="{5D3CE87D-CB49-48D0-9AC3-A7C239209239}" dt="2020-10-01T16:21:22.533" v="1325" actId="20577"/>
        <pc:sldMkLst>
          <pc:docMk/>
          <pc:sldMk cId="405063782" sldId="256"/>
        </pc:sldMkLst>
        <pc:spChg chg="mod">
          <ac:chgData name="Colette Jordan" userId="cd086811-acb8-4353-b0d7-752019bdfc50" providerId="ADAL" clId="{5D3CE87D-CB49-48D0-9AC3-A7C239209239}" dt="2020-09-30T18:20:47.049" v="664" actId="20577"/>
          <ac:spMkLst>
            <pc:docMk/>
            <pc:sldMk cId="405063782" sldId="256"/>
            <ac:spMk id="2" creationId="{00000000-0000-0000-0000-000000000000}"/>
          </ac:spMkLst>
        </pc:spChg>
        <pc:spChg chg="mod">
          <ac:chgData name="Colette Jordan" userId="cd086811-acb8-4353-b0d7-752019bdfc50" providerId="ADAL" clId="{5D3CE87D-CB49-48D0-9AC3-A7C239209239}" dt="2020-09-29T20:46:03.267" v="13" actId="20577"/>
          <ac:spMkLst>
            <pc:docMk/>
            <pc:sldMk cId="405063782" sldId="256"/>
            <ac:spMk id="3" creationId="{00000000-0000-0000-0000-000000000000}"/>
          </ac:spMkLst>
        </pc:spChg>
      </pc:sldChg>
      <pc:sldChg chg="del">
        <pc:chgData name="Colette Jordan" userId="cd086811-acb8-4353-b0d7-752019bdfc50" providerId="ADAL" clId="{5D3CE87D-CB49-48D0-9AC3-A7C239209239}" dt="2020-09-29T20:58:57.852" v="21" actId="2696"/>
        <pc:sldMkLst>
          <pc:docMk/>
          <pc:sldMk cId="3827059914" sldId="262"/>
        </pc:sldMkLst>
      </pc:sldChg>
      <pc:sldChg chg="del">
        <pc:chgData name="Colette Jordan" userId="cd086811-acb8-4353-b0d7-752019bdfc50" providerId="ADAL" clId="{5D3CE87D-CB49-48D0-9AC3-A7C239209239}" dt="2020-09-29T20:59:22.418" v="25" actId="2696"/>
        <pc:sldMkLst>
          <pc:docMk/>
          <pc:sldMk cId="191810779" sldId="264"/>
        </pc:sldMkLst>
      </pc:sldChg>
      <pc:sldChg chg="del">
        <pc:chgData name="Colette Jordan" userId="cd086811-acb8-4353-b0d7-752019bdfc50" providerId="ADAL" clId="{5D3CE87D-CB49-48D0-9AC3-A7C239209239}" dt="2020-09-29T20:58:46.945" v="19" actId="2696"/>
        <pc:sldMkLst>
          <pc:docMk/>
          <pc:sldMk cId="1921819141" sldId="266"/>
        </pc:sldMkLst>
      </pc:sldChg>
      <pc:sldChg chg="modSp modNotesTx">
        <pc:chgData name="Colette Jordan" userId="cd086811-acb8-4353-b0d7-752019bdfc50" providerId="ADAL" clId="{5D3CE87D-CB49-48D0-9AC3-A7C239209239}" dt="2020-10-01T16:37:49.570" v="2156" actId="27636"/>
        <pc:sldMkLst>
          <pc:docMk/>
          <pc:sldMk cId="1238959313" sldId="268"/>
        </pc:sldMkLst>
        <pc:spChg chg="mod">
          <ac:chgData name="Colette Jordan" userId="cd086811-acb8-4353-b0d7-752019bdfc50" providerId="ADAL" clId="{5D3CE87D-CB49-48D0-9AC3-A7C239209239}" dt="2020-09-29T21:01:45.423" v="148" actId="20577"/>
          <ac:spMkLst>
            <pc:docMk/>
            <pc:sldMk cId="1238959313" sldId="268"/>
            <ac:spMk id="2" creationId="{00000000-0000-0000-0000-000000000000}"/>
          </ac:spMkLst>
        </pc:spChg>
        <pc:spChg chg="mod">
          <ac:chgData name="Colette Jordan" userId="cd086811-acb8-4353-b0d7-752019bdfc50" providerId="ADAL" clId="{5D3CE87D-CB49-48D0-9AC3-A7C239209239}" dt="2020-10-01T16:37:49.570" v="2156" actId="27636"/>
          <ac:spMkLst>
            <pc:docMk/>
            <pc:sldMk cId="1238959313" sldId="268"/>
            <ac:spMk id="3" creationId="{00000000-0000-0000-0000-000000000000}"/>
          </ac:spMkLst>
        </pc:spChg>
      </pc:sldChg>
      <pc:sldChg chg="del">
        <pc:chgData name="Colette Jordan" userId="cd086811-acb8-4353-b0d7-752019bdfc50" providerId="ADAL" clId="{5D3CE87D-CB49-48D0-9AC3-A7C239209239}" dt="2020-09-29T20:59:39.435" v="29" actId="2696"/>
        <pc:sldMkLst>
          <pc:docMk/>
          <pc:sldMk cId="1401368635" sldId="273"/>
        </pc:sldMkLst>
      </pc:sldChg>
      <pc:sldChg chg="modSp modNotesTx">
        <pc:chgData name="Colette Jordan" userId="cd086811-acb8-4353-b0d7-752019bdfc50" providerId="ADAL" clId="{5D3CE87D-CB49-48D0-9AC3-A7C239209239}" dt="2020-10-01T16:24:16.712" v="1438" actId="20577"/>
        <pc:sldMkLst>
          <pc:docMk/>
          <pc:sldMk cId="1315490816" sldId="274"/>
        </pc:sldMkLst>
        <pc:spChg chg="mod">
          <ac:chgData name="Colette Jordan" userId="cd086811-acb8-4353-b0d7-752019bdfc50" providerId="ADAL" clId="{5D3CE87D-CB49-48D0-9AC3-A7C239209239}" dt="2020-09-29T21:03:39.618" v="162" actId="20577"/>
          <ac:spMkLst>
            <pc:docMk/>
            <pc:sldMk cId="1315490816" sldId="274"/>
            <ac:spMk id="2" creationId="{00000000-0000-0000-0000-000000000000}"/>
          </ac:spMkLst>
        </pc:spChg>
        <pc:spChg chg="mod">
          <ac:chgData name="Colette Jordan" userId="cd086811-acb8-4353-b0d7-752019bdfc50" providerId="ADAL" clId="{5D3CE87D-CB49-48D0-9AC3-A7C239209239}" dt="2020-10-01T16:23:43.974" v="1392" actId="20577"/>
          <ac:spMkLst>
            <pc:docMk/>
            <pc:sldMk cId="1315490816" sldId="274"/>
            <ac:spMk id="3" creationId="{00000000-0000-0000-0000-000000000000}"/>
          </ac:spMkLst>
        </pc:spChg>
      </pc:sldChg>
      <pc:sldChg chg="del">
        <pc:chgData name="Colette Jordan" userId="cd086811-acb8-4353-b0d7-752019bdfc50" providerId="ADAL" clId="{5D3CE87D-CB49-48D0-9AC3-A7C239209239}" dt="2020-09-29T20:58:04.254" v="14" actId="2696"/>
        <pc:sldMkLst>
          <pc:docMk/>
          <pc:sldMk cId="3677304382" sldId="281"/>
        </pc:sldMkLst>
      </pc:sldChg>
      <pc:sldChg chg="del">
        <pc:chgData name="Colette Jordan" userId="cd086811-acb8-4353-b0d7-752019bdfc50" providerId="ADAL" clId="{5D3CE87D-CB49-48D0-9AC3-A7C239209239}" dt="2020-09-29T20:58:10.659" v="15" actId="2696"/>
        <pc:sldMkLst>
          <pc:docMk/>
          <pc:sldMk cId="1498606935" sldId="282"/>
        </pc:sldMkLst>
      </pc:sldChg>
      <pc:sldChg chg="del modNotesTx">
        <pc:chgData name="Colette Jordan" userId="cd086811-acb8-4353-b0d7-752019bdfc50" providerId="ADAL" clId="{5D3CE87D-CB49-48D0-9AC3-A7C239209239}" dt="2020-09-30T18:23:53.440" v="665" actId="2696"/>
        <pc:sldMkLst>
          <pc:docMk/>
          <pc:sldMk cId="4142533260" sldId="283"/>
        </pc:sldMkLst>
      </pc:sldChg>
      <pc:sldChg chg="del">
        <pc:chgData name="Colette Jordan" userId="cd086811-acb8-4353-b0d7-752019bdfc50" providerId="ADAL" clId="{5D3CE87D-CB49-48D0-9AC3-A7C239209239}" dt="2020-09-29T20:58:14.847" v="16" actId="2696"/>
        <pc:sldMkLst>
          <pc:docMk/>
          <pc:sldMk cId="4252864203" sldId="288"/>
        </pc:sldMkLst>
      </pc:sldChg>
      <pc:sldChg chg="del">
        <pc:chgData name="Colette Jordan" userId="cd086811-acb8-4353-b0d7-752019bdfc50" providerId="ADAL" clId="{5D3CE87D-CB49-48D0-9AC3-A7C239209239}" dt="2020-09-29T20:58:19.636" v="17" actId="2696"/>
        <pc:sldMkLst>
          <pc:docMk/>
          <pc:sldMk cId="2948246988" sldId="289"/>
        </pc:sldMkLst>
      </pc:sldChg>
      <pc:sldChg chg="del">
        <pc:chgData name="Colette Jordan" userId="cd086811-acb8-4353-b0d7-752019bdfc50" providerId="ADAL" clId="{5D3CE87D-CB49-48D0-9AC3-A7C239209239}" dt="2020-09-30T17:31:13.903" v="201" actId="2696"/>
        <pc:sldMkLst>
          <pc:docMk/>
          <pc:sldMk cId="1800568763" sldId="290"/>
        </pc:sldMkLst>
      </pc:sldChg>
      <pc:sldChg chg="modSp modNotesTx">
        <pc:chgData name="Colette Jordan" userId="cd086811-acb8-4353-b0d7-752019bdfc50" providerId="ADAL" clId="{5D3CE87D-CB49-48D0-9AC3-A7C239209239}" dt="2020-10-01T16:44:00.980" v="2436" actId="20577"/>
        <pc:sldMkLst>
          <pc:docMk/>
          <pc:sldMk cId="3221436166" sldId="291"/>
        </pc:sldMkLst>
        <pc:spChg chg="mod">
          <ac:chgData name="Colette Jordan" userId="cd086811-acb8-4353-b0d7-752019bdfc50" providerId="ADAL" clId="{5D3CE87D-CB49-48D0-9AC3-A7C239209239}" dt="2020-10-01T16:41:31.258" v="2311" actId="113"/>
          <ac:spMkLst>
            <pc:docMk/>
            <pc:sldMk cId="3221436166" sldId="291"/>
            <ac:spMk id="3" creationId="{00000000-0000-0000-0000-000000000000}"/>
          </ac:spMkLst>
        </pc:spChg>
      </pc:sldChg>
      <pc:sldChg chg="modSp add del modNotesTx">
        <pc:chgData name="Colette Jordan" userId="cd086811-acb8-4353-b0d7-752019bdfc50" providerId="ADAL" clId="{5D3CE87D-CB49-48D0-9AC3-A7C239209239}" dt="2020-10-01T16:33:54.202" v="1912" actId="20577"/>
        <pc:sldMkLst>
          <pc:docMk/>
          <pc:sldMk cId="806250624" sldId="292"/>
        </pc:sldMkLst>
        <pc:spChg chg="mod">
          <ac:chgData name="Colette Jordan" userId="cd086811-acb8-4353-b0d7-752019bdfc50" providerId="ADAL" clId="{5D3CE87D-CB49-48D0-9AC3-A7C239209239}" dt="2020-09-29T21:07:46.073" v="199" actId="20577"/>
          <ac:spMkLst>
            <pc:docMk/>
            <pc:sldMk cId="806250624" sldId="292"/>
            <ac:spMk id="2" creationId="{0BA5F904-CE77-4CE8-B322-7ACB8BE7FB76}"/>
          </ac:spMkLst>
        </pc:spChg>
        <pc:spChg chg="mod">
          <ac:chgData name="Colette Jordan" userId="cd086811-acb8-4353-b0d7-752019bdfc50" providerId="ADAL" clId="{5D3CE87D-CB49-48D0-9AC3-A7C239209239}" dt="2020-09-29T21:07:58.490" v="200" actId="20577"/>
          <ac:spMkLst>
            <pc:docMk/>
            <pc:sldMk cId="806250624" sldId="292"/>
            <ac:spMk id="3" creationId="{FB5103FC-167A-47C3-8CD6-638E806DABDA}"/>
          </ac:spMkLst>
        </pc:spChg>
      </pc:sldChg>
      <pc:sldChg chg="del">
        <pc:chgData name="Colette Jordan" userId="cd086811-acb8-4353-b0d7-752019bdfc50" providerId="ADAL" clId="{5D3CE87D-CB49-48D0-9AC3-A7C239209239}" dt="2020-09-29T20:59:26.117" v="26" actId="2696"/>
        <pc:sldMkLst>
          <pc:docMk/>
          <pc:sldMk cId="2149359756" sldId="292"/>
        </pc:sldMkLst>
      </pc:sldChg>
      <pc:sldChg chg="del">
        <pc:chgData name="Colette Jordan" userId="cd086811-acb8-4353-b0d7-752019bdfc50" providerId="ADAL" clId="{5D3CE87D-CB49-48D0-9AC3-A7C239209239}" dt="2020-09-29T20:59:13.019" v="23" actId="2696"/>
        <pc:sldMkLst>
          <pc:docMk/>
          <pc:sldMk cId="2600727938" sldId="293"/>
        </pc:sldMkLst>
      </pc:sldChg>
      <pc:sldChg chg="add modNotesTx">
        <pc:chgData name="Colette Jordan" userId="cd086811-acb8-4353-b0d7-752019bdfc50" providerId="ADAL" clId="{5D3CE87D-CB49-48D0-9AC3-A7C239209239}" dt="2020-10-01T16:26:06.171" v="1535" actId="20577"/>
        <pc:sldMkLst>
          <pc:docMk/>
          <pc:sldMk cId="2805029610" sldId="293"/>
        </pc:sldMkLst>
      </pc:sldChg>
      <pc:sldChg chg="del">
        <pc:chgData name="Colette Jordan" userId="cd086811-acb8-4353-b0d7-752019bdfc50" providerId="ADAL" clId="{5D3CE87D-CB49-48D0-9AC3-A7C239209239}" dt="2020-09-29T20:59:07.183" v="22" actId="2696"/>
        <pc:sldMkLst>
          <pc:docMk/>
          <pc:sldMk cId="3137423083" sldId="294"/>
        </pc:sldMkLst>
      </pc:sldChg>
      <pc:sldChg chg="modSp add modNotesTx">
        <pc:chgData name="Colette Jordan" userId="cd086811-acb8-4353-b0d7-752019bdfc50" providerId="ADAL" clId="{5D3CE87D-CB49-48D0-9AC3-A7C239209239}" dt="2020-10-01T16:54:32.114" v="2517" actId="20577"/>
        <pc:sldMkLst>
          <pc:docMk/>
          <pc:sldMk cId="3165981325" sldId="294"/>
        </pc:sldMkLst>
        <pc:spChg chg="mod">
          <ac:chgData name="Colette Jordan" userId="cd086811-acb8-4353-b0d7-752019bdfc50" providerId="ADAL" clId="{5D3CE87D-CB49-48D0-9AC3-A7C239209239}" dt="2020-10-01T16:54:32.114" v="2517" actId="20577"/>
          <ac:spMkLst>
            <pc:docMk/>
            <pc:sldMk cId="3165981325" sldId="294"/>
            <ac:spMk id="3" creationId="{DA110EAA-75CB-437C-A17E-2A4AD4D09B11}"/>
          </ac:spMkLst>
        </pc:spChg>
      </pc:sldChg>
      <pc:sldChg chg="add del">
        <pc:chgData name="Colette Jordan" userId="cd086811-acb8-4353-b0d7-752019bdfc50" providerId="ADAL" clId="{5D3CE87D-CB49-48D0-9AC3-A7C239209239}" dt="2020-10-01T16:45:19.959" v="2438" actId="2696"/>
        <pc:sldMkLst>
          <pc:docMk/>
          <pc:sldMk cId="1028839011" sldId="295"/>
        </pc:sldMkLst>
      </pc:sldChg>
      <pc:sldChg chg="addSp delSp modSp add ord modNotesTx">
        <pc:chgData name="Colette Jordan" userId="cd086811-acb8-4353-b0d7-752019bdfc50" providerId="ADAL" clId="{5D3CE87D-CB49-48D0-9AC3-A7C239209239}" dt="2020-10-01T16:53:38.387" v="2512" actId="20577"/>
        <pc:sldMkLst>
          <pc:docMk/>
          <pc:sldMk cId="1990728452" sldId="295"/>
        </pc:sldMkLst>
        <pc:spChg chg="add del">
          <ac:chgData name="Colette Jordan" userId="cd086811-acb8-4353-b0d7-752019bdfc50" providerId="ADAL" clId="{5D3CE87D-CB49-48D0-9AC3-A7C239209239}" dt="2020-10-01T16:49:00.707" v="2462"/>
          <ac:spMkLst>
            <pc:docMk/>
            <pc:sldMk cId="1990728452" sldId="295"/>
            <ac:spMk id="2" creationId="{035DFAEC-4E83-4ABE-A3E8-9132F2282EA0}"/>
          </ac:spMkLst>
        </pc:spChg>
        <pc:spChg chg="del">
          <ac:chgData name="Colette Jordan" userId="cd086811-acb8-4353-b0d7-752019bdfc50" providerId="ADAL" clId="{5D3CE87D-CB49-48D0-9AC3-A7C239209239}" dt="2020-10-01T16:45:54.328" v="2441"/>
          <ac:spMkLst>
            <pc:docMk/>
            <pc:sldMk cId="1990728452" sldId="295"/>
            <ac:spMk id="3" creationId="{758CCF40-D286-4AC6-9B81-3FBB61B40CA0}"/>
          </ac:spMkLst>
        </pc:spChg>
        <pc:spChg chg="add del mod">
          <ac:chgData name="Colette Jordan" userId="cd086811-acb8-4353-b0d7-752019bdfc50" providerId="ADAL" clId="{5D3CE87D-CB49-48D0-9AC3-A7C239209239}" dt="2020-10-01T16:48:25.561" v="2459" actId="478"/>
          <ac:spMkLst>
            <pc:docMk/>
            <pc:sldMk cId="1990728452" sldId="295"/>
            <ac:spMk id="5" creationId="{7E0C435D-2BF3-45BC-8F05-BBDAADE86E34}"/>
          </ac:spMkLst>
        </pc:spChg>
        <pc:spChg chg="add del mod">
          <ac:chgData name="Colette Jordan" userId="cd086811-acb8-4353-b0d7-752019bdfc50" providerId="ADAL" clId="{5D3CE87D-CB49-48D0-9AC3-A7C239209239}" dt="2020-10-01T16:48:43.590" v="2461"/>
          <ac:spMkLst>
            <pc:docMk/>
            <pc:sldMk cId="1990728452" sldId="295"/>
            <ac:spMk id="6" creationId="{B05FC562-5763-4596-9A5F-37454D06546A}"/>
          </ac:spMkLst>
        </pc:spChg>
        <pc:spChg chg="add del mod">
          <ac:chgData name="Colette Jordan" userId="cd086811-acb8-4353-b0d7-752019bdfc50" providerId="ADAL" clId="{5D3CE87D-CB49-48D0-9AC3-A7C239209239}" dt="2020-10-01T16:48:43.590" v="2461"/>
          <ac:spMkLst>
            <pc:docMk/>
            <pc:sldMk cId="1990728452" sldId="295"/>
            <ac:spMk id="7" creationId="{733F9DCC-D683-4DDE-A260-CD6792EB62BD}"/>
          </ac:spMkLst>
        </pc:spChg>
        <pc:spChg chg="add mod">
          <ac:chgData name="Colette Jordan" userId="cd086811-acb8-4353-b0d7-752019bdfc50" providerId="ADAL" clId="{5D3CE87D-CB49-48D0-9AC3-A7C239209239}" dt="2020-10-01T16:49:52.605" v="2487" actId="20577"/>
          <ac:spMkLst>
            <pc:docMk/>
            <pc:sldMk cId="1990728452" sldId="295"/>
            <ac:spMk id="8" creationId="{FBCBF569-BA8E-444D-99B5-4DBBFA090F36}"/>
          </ac:spMkLst>
        </pc:spChg>
        <pc:spChg chg="add mod">
          <ac:chgData name="Colette Jordan" userId="cd086811-acb8-4353-b0d7-752019bdfc50" providerId="ADAL" clId="{5D3CE87D-CB49-48D0-9AC3-A7C239209239}" dt="2020-10-01T16:49:32.060" v="2466"/>
          <ac:spMkLst>
            <pc:docMk/>
            <pc:sldMk cId="1990728452" sldId="295"/>
            <ac:spMk id="9" creationId="{BFFC2B0E-FF2E-4AD9-B452-CE57352BC7F7}"/>
          </ac:spMkLst>
        </pc:spChg>
        <pc:picChg chg="add mod">
          <ac:chgData name="Colette Jordan" userId="cd086811-acb8-4353-b0d7-752019bdfc50" providerId="ADAL" clId="{5D3CE87D-CB49-48D0-9AC3-A7C239209239}" dt="2020-10-01T16:49:08.103" v="2464" actId="14100"/>
          <ac:picMkLst>
            <pc:docMk/>
            <pc:sldMk cId="1990728452" sldId="295"/>
            <ac:picMk id="4" creationId="{E582E5D2-220E-4065-91C5-FB59469E40BA}"/>
          </ac:picMkLst>
        </pc:picChg>
        <pc:picChg chg="add mod">
          <ac:chgData name="Colette Jordan" userId="cd086811-acb8-4353-b0d7-752019bdfc50" providerId="ADAL" clId="{5D3CE87D-CB49-48D0-9AC3-A7C239209239}" dt="2020-10-01T16:52:58.854" v="2502" actId="14100"/>
          <ac:picMkLst>
            <pc:docMk/>
            <pc:sldMk cId="1990728452" sldId="295"/>
            <ac:picMk id="10" creationId="{E90C12E7-E2F7-44C0-A8EC-1970ABD1DB11}"/>
          </ac:picMkLst>
        </pc:picChg>
      </pc:sldChg>
      <pc:sldChg chg="del">
        <pc:chgData name="Colette Jordan" userId="cd086811-acb8-4353-b0d7-752019bdfc50" providerId="ADAL" clId="{5D3CE87D-CB49-48D0-9AC3-A7C239209239}" dt="2020-09-29T21:03:26.824" v="153" actId="2696"/>
        <pc:sldMkLst>
          <pc:docMk/>
          <pc:sldMk cId="2689610693" sldId="295"/>
        </pc:sldMkLst>
      </pc:sldChg>
      <pc:sldChg chg="del">
        <pc:chgData name="Colette Jordan" userId="cd086811-acb8-4353-b0d7-752019bdfc50" providerId="ADAL" clId="{5D3CE87D-CB49-48D0-9AC3-A7C239209239}" dt="2020-09-29T20:59:18.970" v="24" actId="2696"/>
        <pc:sldMkLst>
          <pc:docMk/>
          <pc:sldMk cId="2955604980" sldId="296"/>
        </pc:sldMkLst>
      </pc:sldChg>
      <pc:sldChg chg="del">
        <pc:chgData name="Colette Jordan" userId="cd086811-acb8-4353-b0d7-752019bdfc50" providerId="ADAL" clId="{5D3CE87D-CB49-48D0-9AC3-A7C239209239}" dt="2020-09-29T20:59:31.277" v="27" actId="2696"/>
        <pc:sldMkLst>
          <pc:docMk/>
          <pc:sldMk cId="629972239" sldId="297"/>
        </pc:sldMkLst>
      </pc:sldChg>
      <pc:sldChg chg="del">
        <pc:chgData name="Colette Jordan" userId="cd086811-acb8-4353-b0d7-752019bdfc50" providerId="ADAL" clId="{5D3CE87D-CB49-48D0-9AC3-A7C239209239}" dt="2020-09-29T20:59:35.372" v="28" actId="2696"/>
        <pc:sldMkLst>
          <pc:docMk/>
          <pc:sldMk cId="2907949990" sldId="299"/>
        </pc:sldMkLst>
      </pc:sldChg>
      <pc:sldChg chg="del">
        <pc:chgData name="Colette Jordan" userId="cd086811-acb8-4353-b0d7-752019bdfc50" providerId="ADAL" clId="{5D3CE87D-CB49-48D0-9AC3-A7C239209239}" dt="2020-09-29T20:58:52.567" v="20" actId="2696"/>
        <pc:sldMkLst>
          <pc:docMk/>
          <pc:sldMk cId="4031738855" sldId="300"/>
        </pc:sldMkLst>
      </pc:sldChg>
      <pc:sldChg chg="del">
        <pc:chgData name="Colette Jordan" userId="cd086811-acb8-4353-b0d7-752019bdfc50" providerId="ADAL" clId="{5D3CE87D-CB49-48D0-9AC3-A7C239209239}" dt="2020-09-29T20:59:43.656" v="30" actId="2696"/>
        <pc:sldMkLst>
          <pc:docMk/>
          <pc:sldMk cId="480755081" sldId="301"/>
        </pc:sldMkLst>
      </pc:sldChg>
      <pc:sldChg chg="del">
        <pc:chgData name="Colette Jordan" userId="cd086811-acb8-4353-b0d7-752019bdfc50" providerId="ADAL" clId="{5D3CE87D-CB49-48D0-9AC3-A7C239209239}" dt="2020-09-29T20:58:43.094" v="18" actId="2696"/>
        <pc:sldMkLst>
          <pc:docMk/>
          <pc:sldMk cId="614118483" sldId="30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2DCE6B83-7D72-427F-AAA1-71A3C409C989}" type="datetimeFigureOut">
              <a:rPr lang="en-US" smtClean="0"/>
              <a:t>10/1/2020</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44DB3525-AE62-4168-B7C7-3EFD603B1E0E}" type="slidenum">
              <a:rPr lang="en-US" smtClean="0"/>
              <a:t>‹#›</a:t>
            </a:fld>
            <a:endParaRPr lang="en-US"/>
          </a:p>
        </p:txBody>
      </p:sp>
    </p:spTree>
    <p:extLst>
      <p:ext uri="{BB962C8B-B14F-4D97-AF65-F5344CB8AC3E}">
        <p14:creationId xmlns:p14="http://schemas.microsoft.com/office/powerpoint/2010/main" val="4246382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C82735C1-2B27-42A1-AD3F-905D5CC533A1}" type="datetimeFigureOut">
              <a:rPr lang="en-US" smtClean="0"/>
              <a:t>10/1/2020</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9112067E-E4BC-47FD-BEE2-32169771AE82}" type="slidenum">
              <a:rPr lang="en-US" smtClean="0"/>
              <a:t>‹#›</a:t>
            </a:fld>
            <a:endParaRPr lang="en-US"/>
          </a:p>
        </p:txBody>
      </p:sp>
    </p:spTree>
    <p:extLst>
      <p:ext uri="{BB962C8B-B14F-4D97-AF65-F5344CB8AC3E}">
        <p14:creationId xmlns:p14="http://schemas.microsoft.com/office/powerpoint/2010/main" val="4082706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Good morning and thank you for inviting me to ______ to offer this Dementia Friendly First Responder overview.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at </a:t>
            </a:r>
            <a:r>
              <a:rPr lang="en-US" dirty="0" err="1"/>
              <a:t>AgeGuide</a:t>
            </a:r>
            <a:r>
              <a:rPr lang="en-US" dirty="0"/>
              <a:t> understand the importance of training First Responders in Dementia Capable practices to aid them to identify people with memory loss that may wander and become lost, and be prime targets for fraud, financial exploitation and physical, psychological and emotional abuse.</a:t>
            </a:r>
          </a:p>
          <a:p>
            <a:r>
              <a:rPr lang="en-US" dirty="0"/>
              <a:t>As part of our Dementia Friendly Communities initiatives, we offer a one-hour training (currently via webinar) for First Responders, Transportation, Healthcare, Elder Rights, Faith Communities and for the General Public. Since </a:t>
            </a:r>
            <a:r>
              <a:rPr lang="en-US" dirty="0" err="1"/>
              <a:t>AgeGuide</a:t>
            </a:r>
            <a:r>
              <a:rPr lang="en-US" dirty="0"/>
              <a:t> began conducting the trainings in 2018, we have offered First Responder training to the North Chicago Police &amp; Fire </a:t>
            </a:r>
            <a:r>
              <a:rPr lang="en-US" dirty="0" err="1"/>
              <a:t>Dpts</a:t>
            </a:r>
            <a:r>
              <a:rPr lang="en-US" dirty="0"/>
              <a:t>, Lake County Sherriff,  Westmont Police &amp; Fire, Naperville PD and Manteno Fire Dpt.</a:t>
            </a:r>
          </a:p>
          <a:p>
            <a:r>
              <a:rPr lang="en-US" dirty="0"/>
              <a:t>All in all, </a:t>
            </a:r>
            <a:r>
              <a:rPr lang="en-US" dirty="0" err="1"/>
              <a:t>AgeGuide</a:t>
            </a:r>
            <a:r>
              <a:rPr lang="en-US" dirty="0"/>
              <a:t> staff have trained more that 8,000 employees from different sectors and outreach activities to thousands more.</a:t>
            </a:r>
          </a:p>
        </p:txBody>
      </p:sp>
      <p:sp>
        <p:nvSpPr>
          <p:cNvPr id="4" name="Slide Number Placeholder 3"/>
          <p:cNvSpPr>
            <a:spLocks noGrp="1"/>
          </p:cNvSpPr>
          <p:nvPr>
            <p:ph type="sldNum" sz="quarter" idx="10"/>
          </p:nvPr>
        </p:nvSpPr>
        <p:spPr/>
        <p:txBody>
          <a:bodyPr/>
          <a:lstStyle/>
          <a:p>
            <a:fld id="{9112067E-E4BC-47FD-BEE2-32169771AE82}" type="slidenum">
              <a:rPr lang="en-US" smtClean="0"/>
              <a:t>1</a:t>
            </a:fld>
            <a:endParaRPr lang="en-US"/>
          </a:p>
        </p:txBody>
      </p:sp>
    </p:spTree>
    <p:extLst>
      <p:ext uri="{BB962C8B-B14F-4D97-AF65-F5344CB8AC3E}">
        <p14:creationId xmlns:p14="http://schemas.microsoft.com/office/powerpoint/2010/main" val="592389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Objectives for the full one-hour training provided by </a:t>
            </a:r>
            <a:r>
              <a:rPr lang="en-US" sz="1200" b="1" kern="1200" dirty="0" err="1">
                <a:solidFill>
                  <a:schemeClr val="tx1"/>
                </a:solidFill>
                <a:effectLst/>
                <a:latin typeface="+mn-lt"/>
                <a:ea typeface="+mn-ea"/>
                <a:cs typeface="+mn-cs"/>
              </a:rPr>
              <a:t>AgeGuide</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Introduce Dementia Friendly Community concept</a:t>
            </a:r>
          </a:p>
          <a:p>
            <a:pPr lvl="0"/>
            <a:r>
              <a:rPr lang="en-US" sz="1200" kern="1200" dirty="0">
                <a:solidFill>
                  <a:schemeClr val="tx1"/>
                </a:solidFill>
                <a:effectLst/>
                <a:latin typeface="+mn-lt"/>
                <a:ea typeface="+mn-ea"/>
                <a:cs typeface="+mn-cs"/>
              </a:rPr>
              <a:t>Define dementia</a:t>
            </a:r>
          </a:p>
          <a:p>
            <a:pPr lvl="0"/>
            <a:r>
              <a:rPr lang="en-US" sz="1200" kern="1200" dirty="0">
                <a:solidFill>
                  <a:schemeClr val="tx1"/>
                </a:solidFill>
                <a:effectLst/>
                <a:latin typeface="+mn-lt"/>
                <a:ea typeface="+mn-ea"/>
                <a:cs typeface="+mn-cs"/>
              </a:rPr>
              <a:t>Present dementia facts &amp; statistics</a:t>
            </a:r>
          </a:p>
          <a:p>
            <a:pPr lvl="0"/>
            <a:r>
              <a:rPr lang="en-US" sz="1200" kern="1200" dirty="0">
                <a:solidFill>
                  <a:schemeClr val="tx1"/>
                </a:solidFill>
                <a:effectLst/>
                <a:latin typeface="+mn-lt"/>
                <a:ea typeface="+mn-ea"/>
                <a:cs typeface="+mn-cs"/>
              </a:rPr>
              <a:t>Identify dementia signs &amp; symptoms</a:t>
            </a:r>
          </a:p>
          <a:p>
            <a:pPr lvl="0"/>
            <a:r>
              <a:rPr lang="en-US" sz="1200" kern="1200" dirty="0">
                <a:solidFill>
                  <a:schemeClr val="tx1"/>
                </a:solidFill>
                <a:effectLst/>
                <a:latin typeface="+mn-lt"/>
                <a:ea typeface="+mn-ea"/>
                <a:cs typeface="+mn-cs"/>
              </a:rPr>
              <a:t>Outline and discuss positive approach and communication strategies</a:t>
            </a:r>
          </a:p>
          <a:p>
            <a:pPr lvl="0"/>
            <a:r>
              <a:rPr lang="en-US" sz="1200" kern="1200" dirty="0">
                <a:solidFill>
                  <a:schemeClr val="tx1"/>
                </a:solidFill>
                <a:effectLst/>
                <a:latin typeface="+mn-lt"/>
                <a:ea typeface="+mn-ea"/>
                <a:cs typeface="+mn-cs"/>
              </a:rPr>
              <a:t>Present dementia-friendly first responder practice strategies</a:t>
            </a:r>
          </a:p>
          <a:p>
            <a:pPr lvl="0"/>
            <a:r>
              <a:rPr lang="en-US" sz="1200" kern="1200" dirty="0">
                <a:solidFill>
                  <a:schemeClr val="tx1"/>
                </a:solidFill>
                <a:effectLst/>
                <a:latin typeface="+mn-lt"/>
                <a:ea typeface="+mn-ea"/>
                <a:cs typeface="+mn-cs"/>
              </a:rPr>
              <a:t>List and describe physical characteristics of Dementia-Friendly Environments </a:t>
            </a:r>
          </a:p>
          <a:p>
            <a:pPr lvl="0"/>
            <a:r>
              <a:rPr lang="en-US" sz="1200" kern="1200" dirty="0">
                <a:solidFill>
                  <a:schemeClr val="tx1"/>
                </a:solidFill>
                <a:effectLst/>
                <a:latin typeface="+mn-lt"/>
                <a:ea typeface="+mn-ea"/>
                <a:cs typeface="+mn-cs"/>
              </a:rPr>
              <a:t>Case Studies where you can offer your ideas if you were to encounter a similar situation.</a:t>
            </a:r>
          </a:p>
          <a:p>
            <a:endParaRPr lang="en-US" dirty="0"/>
          </a:p>
        </p:txBody>
      </p:sp>
      <p:sp>
        <p:nvSpPr>
          <p:cNvPr id="4" name="Slide Number Placeholder 3"/>
          <p:cNvSpPr>
            <a:spLocks noGrp="1"/>
          </p:cNvSpPr>
          <p:nvPr>
            <p:ph type="sldNum" sz="quarter" idx="5"/>
          </p:nvPr>
        </p:nvSpPr>
        <p:spPr/>
        <p:txBody>
          <a:bodyPr/>
          <a:lstStyle/>
          <a:p>
            <a:fld id="{9112067E-E4BC-47FD-BEE2-32169771AE82}" type="slidenum">
              <a:rPr lang="en-US" smtClean="0"/>
              <a:t>2</a:t>
            </a:fld>
            <a:endParaRPr lang="en-US"/>
          </a:p>
        </p:txBody>
      </p:sp>
    </p:spTree>
    <p:extLst>
      <p:ext uri="{BB962C8B-B14F-4D97-AF65-F5344CB8AC3E}">
        <p14:creationId xmlns:p14="http://schemas.microsoft.com/office/powerpoint/2010/main" val="519011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AgeGuide</a:t>
            </a:r>
            <a:r>
              <a:rPr lang="en-US" dirty="0"/>
              <a:t> follows Dementia Friendly America’s standards for the trainings.</a:t>
            </a:r>
          </a:p>
          <a:p>
            <a:r>
              <a:rPr lang="en-US" dirty="0"/>
              <a:t>At least 50% of frontline staff participate in training</a:t>
            </a:r>
          </a:p>
          <a:p>
            <a:r>
              <a:rPr lang="en-US" dirty="0"/>
              <a:t>Management required to attend training</a:t>
            </a:r>
          </a:p>
          <a:p>
            <a:r>
              <a:rPr lang="en-US" dirty="0"/>
              <a:t>Team leader appointed as a liaison</a:t>
            </a:r>
          </a:p>
          <a:p>
            <a:r>
              <a:rPr lang="en-US" dirty="0"/>
              <a:t>Open to discussion regarding environment changes to enhance safety</a:t>
            </a:r>
          </a:p>
          <a:p>
            <a:r>
              <a:rPr lang="en-US" dirty="0"/>
              <a:t>Commitment to share training with new hires and those who weren’t able to attend the original training</a:t>
            </a:r>
          </a:p>
          <a:p>
            <a:r>
              <a:rPr lang="en-US" dirty="0"/>
              <a:t>Agreement to annual follow-up visits to assess need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112067E-E4BC-47FD-BEE2-32169771AE82}" type="slidenum">
              <a:rPr lang="en-US" smtClean="0"/>
              <a:t>3</a:t>
            </a:fld>
            <a:endParaRPr lang="en-US"/>
          </a:p>
        </p:txBody>
      </p:sp>
    </p:spTree>
    <p:extLst>
      <p:ext uri="{BB962C8B-B14F-4D97-AF65-F5344CB8AC3E}">
        <p14:creationId xmlns:p14="http://schemas.microsoft.com/office/powerpoint/2010/main" val="871250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benefits of having your business designated as Dementia Friendly?</a:t>
            </a:r>
          </a:p>
          <a:p>
            <a:r>
              <a:rPr lang="en-US" dirty="0"/>
              <a:t>• Recognition as a community partner and social  leader</a:t>
            </a:r>
          </a:p>
          <a:p>
            <a:r>
              <a:rPr lang="en-US" dirty="0"/>
              <a:t>• Increased consumer satisfaction</a:t>
            </a:r>
          </a:p>
          <a:p>
            <a:r>
              <a:rPr lang="en-US" dirty="0"/>
              <a:t>• Opportunities for publicity and marketing</a:t>
            </a:r>
          </a:p>
          <a:p>
            <a:r>
              <a:rPr lang="en-US" dirty="0"/>
              <a:t>• Increased staff satisfaction </a:t>
            </a:r>
          </a:p>
          <a:p>
            <a:r>
              <a:rPr lang="en-US" dirty="0"/>
              <a:t>• Providing better customer service and improve community relations</a:t>
            </a:r>
          </a:p>
          <a:p>
            <a:r>
              <a:rPr lang="en-US" dirty="0"/>
              <a:t>Upon completion </a:t>
            </a:r>
            <a:r>
              <a:rPr lang="en-US" dirty="0" err="1"/>
              <a:t>AgeGuide</a:t>
            </a:r>
            <a:r>
              <a:rPr lang="en-US" dirty="0"/>
              <a:t> offers:</a:t>
            </a:r>
          </a:p>
          <a:p>
            <a:endParaRPr lang="en-US" dirty="0"/>
          </a:p>
          <a:p>
            <a:r>
              <a:rPr lang="en-US" dirty="0"/>
              <a:t>1. Purple Angel Window Cling for prominent display</a:t>
            </a:r>
          </a:p>
          <a:p>
            <a:r>
              <a:rPr lang="en-US" dirty="0"/>
              <a:t>2. Dementia Friendly Business Certificate for prominent display</a:t>
            </a:r>
          </a:p>
          <a:p>
            <a:r>
              <a:rPr lang="en-US" dirty="0"/>
              <a:t>3. 12 month Follow-up from the Agency on Aging </a:t>
            </a:r>
          </a:p>
          <a:p>
            <a:r>
              <a:rPr lang="en-US" dirty="0"/>
              <a:t>4. Business name listed on the Ageguide.org website Dementia Friendly page stating your business has earned designation as a DF business.</a:t>
            </a:r>
          </a:p>
        </p:txBody>
      </p:sp>
      <p:sp>
        <p:nvSpPr>
          <p:cNvPr id="4" name="Slide Number Placeholder 3"/>
          <p:cNvSpPr>
            <a:spLocks noGrp="1"/>
          </p:cNvSpPr>
          <p:nvPr>
            <p:ph type="sldNum" sz="quarter" idx="5"/>
          </p:nvPr>
        </p:nvSpPr>
        <p:spPr/>
        <p:txBody>
          <a:bodyPr/>
          <a:lstStyle/>
          <a:p>
            <a:fld id="{9112067E-E4BC-47FD-BEE2-32169771AE82}" type="slidenum">
              <a:rPr lang="en-US" smtClean="0"/>
              <a:t>4</a:t>
            </a:fld>
            <a:endParaRPr lang="en-US"/>
          </a:p>
        </p:txBody>
      </p:sp>
    </p:spTree>
    <p:extLst>
      <p:ext uri="{BB962C8B-B14F-4D97-AF65-F5344CB8AC3E}">
        <p14:creationId xmlns:p14="http://schemas.microsoft.com/office/powerpoint/2010/main" val="1183653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https://www.youtube.com/watch?v=Xx-o-dSP5-U&amp;list=PLyUU5QfNKxwhm7NTgcmUGUsfKxs_qCb20&amp;index=3&amp;t=6s</a:t>
            </a:r>
          </a:p>
          <a:p>
            <a:endParaRPr lang="en-US" dirty="0"/>
          </a:p>
          <a:p>
            <a:r>
              <a:rPr lang="en-US" dirty="0"/>
              <a:t>I would like to show a short 2-minute video of an example of 1 of 4 training videos provided by Orange County PD and are available on You Tube. This video is focused on wandering and depicts a simple strategy that can be used to manage this all-to-common scenario.</a:t>
            </a:r>
          </a:p>
        </p:txBody>
      </p:sp>
      <p:sp>
        <p:nvSpPr>
          <p:cNvPr id="4" name="Slide Number Placeholder 3"/>
          <p:cNvSpPr>
            <a:spLocks noGrp="1"/>
          </p:cNvSpPr>
          <p:nvPr>
            <p:ph type="sldNum" sz="quarter" idx="5"/>
          </p:nvPr>
        </p:nvSpPr>
        <p:spPr/>
        <p:txBody>
          <a:bodyPr/>
          <a:lstStyle/>
          <a:p>
            <a:fld id="{9112067E-E4BC-47FD-BEE2-32169771AE82}" type="slidenum">
              <a:rPr lang="en-US" smtClean="0"/>
              <a:t>5</a:t>
            </a:fld>
            <a:endParaRPr lang="en-US"/>
          </a:p>
        </p:txBody>
      </p:sp>
    </p:spTree>
    <p:extLst>
      <p:ext uri="{BB962C8B-B14F-4D97-AF65-F5344CB8AC3E}">
        <p14:creationId xmlns:p14="http://schemas.microsoft.com/office/powerpoint/2010/main" val="2792536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contact </a:t>
            </a:r>
            <a:r>
              <a:rPr lang="en-US" dirty="0" err="1"/>
              <a:t>AgeGuide</a:t>
            </a:r>
            <a:r>
              <a:rPr lang="en-US" dirty="0"/>
              <a:t> with any questions or to schedule a training for your business. There is also a link on our website https://ageguide.org/advocacy/dementia-friendly-initiative/ where businesses can fill out </a:t>
            </a:r>
            <a:r>
              <a:rPr lang="en-US"/>
              <a:t>a simple </a:t>
            </a:r>
            <a:r>
              <a:rPr lang="en-US" dirty="0"/>
              <a:t>form to request a training.</a:t>
            </a:r>
          </a:p>
        </p:txBody>
      </p:sp>
      <p:sp>
        <p:nvSpPr>
          <p:cNvPr id="4" name="Slide Number Placeholder 3"/>
          <p:cNvSpPr>
            <a:spLocks noGrp="1"/>
          </p:cNvSpPr>
          <p:nvPr>
            <p:ph type="sldNum" sz="quarter" idx="10"/>
          </p:nvPr>
        </p:nvSpPr>
        <p:spPr/>
        <p:txBody>
          <a:bodyPr/>
          <a:lstStyle/>
          <a:p>
            <a:fld id="{9112067E-E4BC-47FD-BEE2-32169771AE82}" type="slidenum">
              <a:rPr lang="en-US" smtClean="0"/>
              <a:t>6</a:t>
            </a:fld>
            <a:endParaRPr lang="en-US"/>
          </a:p>
        </p:txBody>
      </p:sp>
    </p:spTree>
    <p:extLst>
      <p:ext uri="{BB962C8B-B14F-4D97-AF65-F5344CB8AC3E}">
        <p14:creationId xmlns:p14="http://schemas.microsoft.com/office/powerpoint/2010/main" val="2060541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Included in these resources are </a:t>
            </a:r>
            <a:r>
              <a:rPr lang="en-US" b="0" i="0" dirty="0"/>
              <a:t>“</a:t>
            </a:r>
            <a:r>
              <a:rPr lang="en-US" sz="1200" b="0" i="0" dirty="0"/>
              <a:t>Quick tips for first responders” which is a handy pocket guide provided by the ALZ Association and the training videos like the one just shown.</a:t>
            </a:r>
          </a:p>
          <a:p>
            <a:endParaRPr lang="en-US" sz="1200" b="0" i="0" dirty="0"/>
          </a:p>
          <a:p>
            <a:r>
              <a:rPr lang="en-US" sz="1200" b="0" i="0" dirty="0"/>
              <a:t>*Now I’d like to introduce you to Cherie </a:t>
            </a:r>
            <a:r>
              <a:rPr lang="en-US" sz="1200" b="0" i="0" dirty="0" err="1"/>
              <a:t>Aschenbrenner</a:t>
            </a:r>
            <a:r>
              <a:rPr lang="en-US" sz="1200" b="0" i="0" dirty="0"/>
              <a:t>   from the Elgin Police </a:t>
            </a:r>
            <a:r>
              <a:rPr lang="en-US" sz="1200" b="0" i="0" dirty="0" err="1"/>
              <a:t>Dpt</a:t>
            </a:r>
            <a:r>
              <a:rPr lang="en-US" sz="1200" b="0" i="0" dirty="0"/>
              <a:t> who will share an exciting program with you.</a:t>
            </a:r>
            <a:endParaRPr lang="en-US" b="0" i="0" dirty="0"/>
          </a:p>
        </p:txBody>
      </p:sp>
      <p:sp>
        <p:nvSpPr>
          <p:cNvPr id="4" name="Slide Number Placeholder 3"/>
          <p:cNvSpPr>
            <a:spLocks noGrp="1"/>
          </p:cNvSpPr>
          <p:nvPr>
            <p:ph type="sldNum" sz="quarter" idx="10"/>
          </p:nvPr>
        </p:nvSpPr>
        <p:spPr/>
        <p:txBody>
          <a:bodyPr/>
          <a:lstStyle/>
          <a:p>
            <a:fld id="{9112067E-E4BC-47FD-BEE2-32169771AE82}" type="slidenum">
              <a:rPr lang="en-US" smtClean="0"/>
              <a:t>7</a:t>
            </a:fld>
            <a:endParaRPr lang="en-US"/>
          </a:p>
        </p:txBody>
      </p:sp>
    </p:spTree>
    <p:extLst>
      <p:ext uri="{BB962C8B-B14F-4D97-AF65-F5344CB8AC3E}">
        <p14:creationId xmlns:p14="http://schemas.microsoft.com/office/powerpoint/2010/main" val="2268170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Cherie</a:t>
            </a:r>
          </a:p>
        </p:txBody>
      </p:sp>
      <p:sp>
        <p:nvSpPr>
          <p:cNvPr id="4" name="Slide Number Placeholder 3"/>
          <p:cNvSpPr>
            <a:spLocks noGrp="1"/>
          </p:cNvSpPr>
          <p:nvPr>
            <p:ph type="sldNum" sz="quarter" idx="5"/>
          </p:nvPr>
        </p:nvSpPr>
        <p:spPr/>
        <p:txBody>
          <a:bodyPr/>
          <a:lstStyle/>
          <a:p>
            <a:fld id="{9112067E-E4BC-47FD-BEE2-32169771AE82}" type="slidenum">
              <a:rPr lang="en-US" smtClean="0"/>
              <a:t>8</a:t>
            </a:fld>
            <a:endParaRPr lang="en-US"/>
          </a:p>
        </p:txBody>
      </p:sp>
    </p:spTree>
    <p:extLst>
      <p:ext uri="{BB962C8B-B14F-4D97-AF65-F5344CB8AC3E}">
        <p14:creationId xmlns:p14="http://schemas.microsoft.com/office/powerpoint/2010/main" val="3760084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651E07D-9A6B-41FE-9CC6-4B031E398E09}" type="datetimeFigureOut">
              <a:rPr lang="en-US" smtClean="0"/>
              <a:t>10/1/2020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06B4E05E-8BD4-4245-82C5-89C9F5B404F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51E07D-9A6B-41FE-9CC6-4B031E398E09}"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4E05E-8BD4-4245-82C5-89C9F5B404F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651E07D-9A6B-41FE-9CC6-4B031E398E09}" type="datetimeFigureOut">
              <a:rPr lang="en-US" smtClean="0"/>
              <a:t>10/1/2020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06B4E05E-8BD4-4245-82C5-89C9F5B404F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E651E07D-9A6B-41FE-9CC6-4B031E398E09}"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6B4E05E-8BD4-4245-82C5-89C9F5B404FB}"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E651E07D-9A6B-41FE-9CC6-4B031E398E09}" type="datetimeFigureOut">
              <a:rPr lang="en-US" smtClean="0"/>
              <a:t>10/1/2020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6B4E05E-8BD4-4245-82C5-89C9F5B404FB}"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E651E07D-9A6B-41FE-9CC6-4B031E398E09}" type="datetimeFigureOut">
              <a:rPr lang="en-US" smtClean="0"/>
              <a:t>10/1/2020</a:t>
            </a:fld>
            <a:endParaRPr lang="en-US"/>
          </a:p>
        </p:txBody>
      </p:sp>
      <p:sp>
        <p:nvSpPr>
          <p:cNvPr id="10" name="Slide Number Placeholder 9"/>
          <p:cNvSpPr>
            <a:spLocks noGrp="1"/>
          </p:cNvSpPr>
          <p:nvPr>
            <p:ph type="sldNum" sz="quarter" idx="16"/>
          </p:nvPr>
        </p:nvSpPr>
        <p:spPr/>
        <p:txBody>
          <a:bodyPr rtlCol="0"/>
          <a:lstStyle/>
          <a:p>
            <a:fld id="{06B4E05E-8BD4-4245-82C5-89C9F5B404FB}"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E651E07D-9A6B-41FE-9CC6-4B031E398E09}" type="datetimeFigureOut">
              <a:rPr lang="en-US" smtClean="0"/>
              <a:t>10/1/2020</a:t>
            </a:fld>
            <a:endParaRPr lang="en-US"/>
          </a:p>
        </p:txBody>
      </p:sp>
      <p:sp>
        <p:nvSpPr>
          <p:cNvPr id="12" name="Slide Number Placeholder 11"/>
          <p:cNvSpPr>
            <a:spLocks noGrp="1"/>
          </p:cNvSpPr>
          <p:nvPr>
            <p:ph type="sldNum" sz="quarter" idx="16"/>
          </p:nvPr>
        </p:nvSpPr>
        <p:spPr/>
        <p:txBody>
          <a:bodyPr rtlCol="0"/>
          <a:lstStyle/>
          <a:p>
            <a:fld id="{06B4E05E-8BD4-4245-82C5-89C9F5B404FB}"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651E07D-9A6B-41FE-9CC6-4B031E398E09}" type="datetimeFigureOut">
              <a:rPr lang="en-US" smtClean="0"/>
              <a:t>10/1/2020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6B4E05E-8BD4-4245-82C5-89C9F5B404F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1E07D-9A6B-41FE-9CC6-4B031E398E09}" type="datetimeFigureOut">
              <a:rPr lang="en-US" smtClean="0"/>
              <a:t>10/1/2020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06B4E05E-8BD4-4245-82C5-89C9F5B404F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E651E07D-9A6B-41FE-9CC6-4B031E398E09}"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6B4E05E-8BD4-4245-82C5-89C9F5B404FB}"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651E07D-9A6B-41FE-9CC6-4B031E398E09}" type="datetimeFigureOut">
              <a:rPr lang="en-US" smtClean="0"/>
              <a:t>10/1/2020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06B4E05E-8BD4-4245-82C5-89C9F5B404FB}"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651E07D-9A6B-41FE-9CC6-4B031E398E09}" type="datetimeFigureOut">
              <a:rPr lang="en-US" smtClean="0"/>
              <a:t>10/1/2020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6B4E05E-8BD4-4245-82C5-89C9F5B404F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Xx-o-dSP5-U&amp;list=PLyUU5QfNKxwhm7NTgcmUGUsfKxs_qCb20&amp;index=3&amp;t=6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hyperlink" Target="mailto:mfronczak@ageguide.org" TargetMode="External"/><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hyperlink" Target="mailto:cjordan@ageguide.org"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dhs.wisconsin.gov/publications/p01269e.pdf" TargetMode="External"/><Relationship Id="rId3" Type="http://schemas.openxmlformats.org/officeDocument/2006/relationships/hyperlink" Target="https://www.alz.org/media/HomeOffice/Facts%20and%20Figures/facts-and-figures.pdf" TargetMode="External"/><Relationship Id="rId7" Type="http://schemas.openxmlformats.org/officeDocument/2006/relationships/hyperlink" Target="https://www.census.gov/quickfacts/i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youtube.com/playlist?list=PLyUU5QfNKxwhm7NTgcmUGUsfKxs_qCb20" TargetMode="External"/><Relationship Id="rId5" Type="http://schemas.openxmlformats.org/officeDocument/2006/relationships/hyperlink" Target="https://nadrc.acl.gov/sites/default/files/uploads/docs/Final-LawEnforcementEMS-8-7-18_508.pdf" TargetMode="External"/><Relationship Id="rId4" Type="http://schemas.openxmlformats.org/officeDocument/2006/relationships/hyperlink" Target="https://www.alz.org/media/Documents/alzheimers-dementia-first-responder-quick-tips.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752600"/>
            <a:ext cx="8408186" cy="1447800"/>
          </a:xfrm>
        </p:spPr>
        <p:txBody>
          <a:bodyPr>
            <a:normAutofit/>
          </a:bodyPr>
          <a:lstStyle/>
          <a:p>
            <a:r>
              <a:rPr lang="en-US" sz="4000" dirty="0">
                <a:solidFill>
                  <a:schemeClr val="bg1"/>
                </a:solidFill>
              </a:rPr>
              <a:t>Dementia Friendly training</a:t>
            </a:r>
            <a:br>
              <a:rPr lang="en-US" sz="4000" dirty="0">
                <a:solidFill>
                  <a:schemeClr val="bg1"/>
                </a:solidFill>
              </a:rPr>
            </a:br>
            <a:r>
              <a:rPr lang="en-US" sz="4000" dirty="0">
                <a:solidFill>
                  <a:schemeClr val="bg1"/>
                </a:solidFill>
              </a:rPr>
              <a:t>for first responders</a:t>
            </a:r>
          </a:p>
        </p:txBody>
      </p:sp>
      <p:sp>
        <p:nvSpPr>
          <p:cNvPr id="3" name="Subtitle 2"/>
          <p:cNvSpPr>
            <a:spLocks noGrp="1"/>
          </p:cNvSpPr>
          <p:nvPr>
            <p:ph type="subTitle" idx="1"/>
          </p:nvPr>
        </p:nvSpPr>
        <p:spPr>
          <a:xfrm>
            <a:off x="2362200" y="6050037"/>
            <a:ext cx="6705600" cy="685800"/>
          </a:xfrm>
        </p:spPr>
        <p:txBody>
          <a:bodyPr/>
          <a:lstStyle/>
          <a:p>
            <a:pPr algn="r"/>
            <a:r>
              <a:rPr lang="en-US" dirty="0"/>
              <a:t>10/08/2020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49735">
            <a:off x="6905727" y="552993"/>
            <a:ext cx="1665892" cy="146845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2800" y="5062271"/>
            <a:ext cx="2305459" cy="868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CF2E10B1-AEC3-4796-B287-A26B9DA5E5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741" y="5062271"/>
            <a:ext cx="3200400" cy="723535"/>
          </a:xfrm>
          <a:prstGeom prst="rect">
            <a:avLst/>
          </a:prstGeom>
        </p:spPr>
      </p:pic>
    </p:spTree>
    <p:extLst>
      <p:ext uri="{BB962C8B-B14F-4D97-AF65-F5344CB8AC3E}">
        <p14:creationId xmlns:p14="http://schemas.microsoft.com/office/powerpoint/2010/main" val="405063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Objectives</a:t>
            </a:r>
          </a:p>
        </p:txBody>
      </p:sp>
      <p:sp>
        <p:nvSpPr>
          <p:cNvPr id="3" name="Content Placeholder 2"/>
          <p:cNvSpPr>
            <a:spLocks noGrp="1"/>
          </p:cNvSpPr>
          <p:nvPr>
            <p:ph sz="quarter" idx="1"/>
          </p:nvPr>
        </p:nvSpPr>
        <p:spPr>
          <a:xfrm>
            <a:off x="612648" y="1600200"/>
            <a:ext cx="7997952" cy="4953000"/>
          </a:xfrm>
        </p:spPr>
        <p:txBody>
          <a:bodyPr>
            <a:noAutofit/>
          </a:bodyPr>
          <a:lstStyle/>
          <a:p>
            <a:pPr>
              <a:spcBef>
                <a:spcPts val="300"/>
              </a:spcBef>
              <a:buFont typeface="Wingdings" panose="05000000000000000000" pitchFamily="2" charset="2"/>
              <a:buChar char="q"/>
            </a:pPr>
            <a:r>
              <a:rPr lang="en-US" sz="2600" dirty="0"/>
              <a:t>Introduce Dementia Friendly Community concept</a:t>
            </a:r>
          </a:p>
          <a:p>
            <a:pPr>
              <a:spcBef>
                <a:spcPts val="300"/>
              </a:spcBef>
              <a:buFont typeface="Wingdings" panose="05000000000000000000" pitchFamily="2" charset="2"/>
              <a:buChar char="q"/>
            </a:pPr>
            <a:r>
              <a:rPr lang="en-US" sz="2600" dirty="0"/>
              <a:t>Define dementia</a:t>
            </a:r>
          </a:p>
          <a:p>
            <a:pPr>
              <a:spcBef>
                <a:spcPts val="300"/>
              </a:spcBef>
              <a:buFont typeface="Wingdings" panose="05000000000000000000" pitchFamily="2" charset="2"/>
              <a:buChar char="q"/>
            </a:pPr>
            <a:r>
              <a:rPr lang="en-US" sz="2600" dirty="0"/>
              <a:t>Present dementia facts &amp; statistics</a:t>
            </a:r>
          </a:p>
          <a:p>
            <a:pPr>
              <a:spcBef>
                <a:spcPts val="300"/>
              </a:spcBef>
              <a:buFont typeface="Wingdings" panose="05000000000000000000" pitchFamily="2" charset="2"/>
              <a:buChar char="q"/>
            </a:pPr>
            <a:r>
              <a:rPr lang="en-US" sz="2600" dirty="0"/>
              <a:t>Identify challenges for persons with dementia</a:t>
            </a:r>
          </a:p>
          <a:p>
            <a:pPr>
              <a:spcBef>
                <a:spcPts val="300"/>
              </a:spcBef>
              <a:buFont typeface="Wingdings" panose="05000000000000000000" pitchFamily="2" charset="2"/>
              <a:buChar char="q"/>
            </a:pPr>
            <a:r>
              <a:rPr lang="en-US" sz="2600" dirty="0"/>
              <a:t>Outline and discuss positive approach and communication strategies</a:t>
            </a:r>
          </a:p>
          <a:p>
            <a:pPr>
              <a:spcBef>
                <a:spcPts val="300"/>
              </a:spcBef>
              <a:buFont typeface="Wingdings" panose="05000000000000000000" pitchFamily="2" charset="2"/>
              <a:buChar char="q"/>
            </a:pPr>
            <a:r>
              <a:rPr lang="en-US" sz="2600" dirty="0"/>
              <a:t>Present and discuss dementia-friendly challenges and strategies for first responders</a:t>
            </a:r>
          </a:p>
          <a:p>
            <a:pPr>
              <a:spcBef>
                <a:spcPts val="300"/>
              </a:spcBef>
              <a:buFont typeface="Wingdings" panose="05000000000000000000" pitchFamily="2" charset="2"/>
              <a:buChar char="q"/>
            </a:pPr>
            <a:r>
              <a:rPr lang="en-US" sz="2600" dirty="0"/>
              <a:t>List and describe physical characteristics                                              of Dementia-Friendly Environments </a:t>
            </a:r>
          </a:p>
          <a:p>
            <a:pPr>
              <a:spcBef>
                <a:spcPts val="300"/>
              </a:spcBef>
              <a:buFont typeface="Wingdings" panose="05000000000000000000" pitchFamily="2" charset="2"/>
              <a:buChar char="q"/>
            </a:pPr>
            <a:r>
              <a:rPr lang="en-US" sz="2600" dirty="0"/>
              <a:t>Case Studies</a:t>
            </a:r>
          </a:p>
          <a:p>
            <a:endParaRPr lang="en-US" sz="26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29400" y="4993930"/>
            <a:ext cx="2353197" cy="1721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490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16427-136E-4A0F-9D2C-1AB2A6D30535}"/>
              </a:ext>
            </a:extLst>
          </p:cNvPr>
          <p:cNvSpPr>
            <a:spLocks noGrp="1"/>
          </p:cNvSpPr>
          <p:nvPr>
            <p:ph type="title"/>
          </p:nvPr>
        </p:nvSpPr>
        <p:spPr/>
        <p:txBody>
          <a:bodyPr/>
          <a:lstStyle/>
          <a:p>
            <a:r>
              <a:rPr lang="en-US" sz="3600" spc="-100" dirty="0">
                <a:solidFill>
                  <a:srgbClr val="D2533C"/>
                </a:solidFill>
                <a:latin typeface="Arial"/>
              </a:rPr>
              <a:t>Dementia-Friendly Business Standards</a:t>
            </a:r>
            <a:endParaRPr lang="en-US" dirty="0"/>
          </a:p>
        </p:txBody>
      </p:sp>
      <p:pic>
        <p:nvPicPr>
          <p:cNvPr id="4" name="Content Placeholder 3">
            <a:extLst>
              <a:ext uri="{FF2B5EF4-FFF2-40B4-BE49-F238E27FC236}">
                <a16:creationId xmlns:a16="http://schemas.microsoft.com/office/drawing/2014/main" id="{1A7647A3-F359-428E-ADBC-3FB5128041C9}"/>
              </a:ext>
            </a:extLst>
          </p:cNvPr>
          <p:cNvPicPr>
            <a:picLocks noGrp="1" noChangeAspect="1"/>
          </p:cNvPicPr>
          <p:nvPr>
            <p:ph sz="quarter" idx="1"/>
          </p:nvPr>
        </p:nvPicPr>
        <p:blipFill>
          <a:blip r:embed="rId3"/>
          <a:stretch>
            <a:fillRect/>
          </a:stretch>
        </p:blipFill>
        <p:spPr>
          <a:xfrm>
            <a:off x="1184273" y="1535906"/>
            <a:ext cx="6791325" cy="5093493"/>
          </a:xfrm>
          <a:prstGeom prst="rect">
            <a:avLst/>
          </a:prstGeom>
        </p:spPr>
      </p:pic>
    </p:spTree>
    <p:extLst>
      <p:ext uri="{BB962C8B-B14F-4D97-AF65-F5344CB8AC3E}">
        <p14:creationId xmlns:p14="http://schemas.microsoft.com/office/powerpoint/2010/main" val="2805029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05B97-8D6B-4DB6-BEDB-7B15D442E909}"/>
              </a:ext>
            </a:extLst>
          </p:cNvPr>
          <p:cNvSpPr>
            <a:spLocks noGrp="1"/>
          </p:cNvSpPr>
          <p:nvPr>
            <p:ph type="title"/>
          </p:nvPr>
        </p:nvSpPr>
        <p:spPr/>
        <p:txBody>
          <a:bodyPr>
            <a:normAutofit/>
          </a:bodyPr>
          <a:lstStyle/>
          <a:p>
            <a:r>
              <a:rPr lang="en-US" sz="3200" spc="-100" dirty="0">
                <a:solidFill>
                  <a:srgbClr val="D2533C"/>
                </a:solidFill>
                <a:latin typeface="Arial"/>
              </a:rPr>
              <a:t>Benefits: Dementia-Friendly Organizations</a:t>
            </a:r>
            <a:endParaRPr lang="en-US" sz="3200" dirty="0"/>
          </a:p>
        </p:txBody>
      </p:sp>
      <p:sp>
        <p:nvSpPr>
          <p:cNvPr id="3" name="Content Placeholder 2">
            <a:extLst>
              <a:ext uri="{FF2B5EF4-FFF2-40B4-BE49-F238E27FC236}">
                <a16:creationId xmlns:a16="http://schemas.microsoft.com/office/drawing/2014/main" id="{DA110EAA-75CB-437C-A17E-2A4AD4D09B11}"/>
              </a:ext>
            </a:extLst>
          </p:cNvPr>
          <p:cNvSpPr>
            <a:spLocks noGrp="1"/>
          </p:cNvSpPr>
          <p:nvPr>
            <p:ph sz="quarter" idx="1"/>
          </p:nvPr>
        </p:nvSpPr>
        <p:spPr>
          <a:xfrm>
            <a:off x="612648" y="2057400"/>
            <a:ext cx="8153400" cy="4038600"/>
          </a:xfrm>
        </p:spPr>
        <p:txBody>
          <a:bodyPr/>
          <a:lstStyle/>
          <a:p>
            <a:r>
              <a:rPr lang="en-US" dirty="0"/>
              <a:t> Recognition as a community partner and social   leader</a:t>
            </a:r>
          </a:p>
          <a:p>
            <a:r>
              <a:rPr lang="en-US" dirty="0"/>
              <a:t> Increased consumer satisfaction</a:t>
            </a:r>
          </a:p>
          <a:p>
            <a:r>
              <a:rPr lang="en-US" dirty="0"/>
              <a:t> Opportunities for publicity and marketing</a:t>
            </a:r>
          </a:p>
          <a:p>
            <a:r>
              <a:rPr lang="en-US" dirty="0"/>
              <a:t> Increased staff satisfaction </a:t>
            </a:r>
          </a:p>
          <a:p>
            <a:r>
              <a:rPr lang="en-US"/>
              <a:t> </a:t>
            </a:r>
            <a:r>
              <a:rPr lang="en-US" dirty="0"/>
              <a:t>Providing better customer service and improved community relations</a:t>
            </a:r>
          </a:p>
          <a:p>
            <a:endParaRPr lang="en-US" dirty="0"/>
          </a:p>
        </p:txBody>
      </p:sp>
    </p:spTree>
    <p:extLst>
      <p:ext uri="{BB962C8B-B14F-4D97-AF65-F5344CB8AC3E}">
        <p14:creationId xmlns:p14="http://schemas.microsoft.com/office/powerpoint/2010/main" val="3165981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5F904-CE77-4CE8-B322-7ACB8BE7FB76}"/>
              </a:ext>
            </a:extLst>
          </p:cNvPr>
          <p:cNvSpPr>
            <a:spLocks noGrp="1"/>
          </p:cNvSpPr>
          <p:nvPr>
            <p:ph type="title"/>
          </p:nvPr>
        </p:nvSpPr>
        <p:spPr/>
        <p:txBody>
          <a:bodyPr/>
          <a:lstStyle/>
          <a:p>
            <a:r>
              <a:rPr lang="en-US" dirty="0"/>
              <a:t>Wandering</a:t>
            </a:r>
          </a:p>
        </p:txBody>
      </p:sp>
      <p:pic>
        <p:nvPicPr>
          <p:cNvPr id="7" name="Content Placeholder 6" descr="Graphical user interface, application, PowerPoint&#10;&#10;Description automatically generated">
            <a:hlinkClick r:id="rId3"/>
            <a:extLst>
              <a:ext uri="{FF2B5EF4-FFF2-40B4-BE49-F238E27FC236}">
                <a16:creationId xmlns:a16="http://schemas.microsoft.com/office/drawing/2014/main" id="{875873A0-D60B-4476-A919-896180568C9A}"/>
              </a:ext>
            </a:extLst>
          </p:cNvPr>
          <p:cNvPicPr>
            <a:picLocks noGrp="1" noChangeAspect="1"/>
          </p:cNvPicPr>
          <p:nvPr>
            <p:ph sz="quarter" idx="1"/>
          </p:nvPr>
        </p:nvPicPr>
        <p:blipFill rotWithShape="1">
          <a:blip r:embed="rId4" cstate="print">
            <a:extLst>
              <a:ext uri="{28A0092B-C50C-407E-A947-70E740481C1C}">
                <a14:useLocalDpi xmlns:a14="http://schemas.microsoft.com/office/drawing/2010/main" val="0"/>
              </a:ext>
            </a:extLst>
          </a:blip>
          <a:srcRect r="50506"/>
          <a:stretch/>
        </p:blipFill>
        <p:spPr>
          <a:xfrm>
            <a:off x="1518192" y="2209800"/>
            <a:ext cx="6107616" cy="3470672"/>
          </a:xfrm>
        </p:spPr>
      </p:pic>
    </p:spTree>
    <p:extLst>
      <p:ext uri="{BB962C8B-B14F-4D97-AF65-F5344CB8AC3E}">
        <p14:creationId xmlns:p14="http://schemas.microsoft.com/office/powerpoint/2010/main" val="806250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sz="quarter" idx="1"/>
          </p:nvPr>
        </p:nvSpPr>
        <p:spPr>
          <a:xfrm>
            <a:off x="612648" y="1600200"/>
            <a:ext cx="8153400" cy="3810000"/>
          </a:xfrm>
        </p:spPr>
        <p:txBody>
          <a:bodyPr>
            <a:normAutofit/>
          </a:bodyPr>
          <a:lstStyle/>
          <a:p>
            <a:pPr marL="0" indent="0" algn="ctr">
              <a:buNone/>
            </a:pPr>
            <a:endParaRPr lang="en-US" dirty="0"/>
          </a:p>
          <a:p>
            <a:pPr marL="0" indent="0" algn="ctr">
              <a:buNone/>
            </a:pPr>
            <a:r>
              <a:rPr lang="en-US" dirty="0" err="1"/>
              <a:t>AgeGuide</a:t>
            </a:r>
            <a:r>
              <a:rPr lang="en-US" dirty="0"/>
              <a:t> Northeastern Illinois</a:t>
            </a:r>
          </a:p>
          <a:p>
            <a:pPr marL="0" indent="0" algn="ctr">
              <a:buNone/>
            </a:pPr>
            <a:r>
              <a:rPr lang="en-US" dirty="0"/>
              <a:t>630-293-5990</a:t>
            </a:r>
          </a:p>
          <a:p>
            <a:pPr marL="0" indent="0" algn="ctr">
              <a:buNone/>
            </a:pPr>
            <a:r>
              <a:rPr lang="en-US" dirty="0"/>
              <a:t>Marla Fronczak: </a:t>
            </a:r>
            <a:r>
              <a:rPr lang="en-US" dirty="0">
                <a:hlinkClick r:id="rId3"/>
              </a:rPr>
              <a:t>mfronczak@ageguide.org</a:t>
            </a:r>
            <a:endParaRPr lang="en-US" dirty="0"/>
          </a:p>
          <a:p>
            <a:pPr marL="0" indent="0" algn="ctr">
              <a:buNone/>
            </a:pPr>
            <a:r>
              <a:rPr lang="en-US" dirty="0"/>
              <a:t>Colette Jordan: </a:t>
            </a:r>
            <a:r>
              <a:rPr lang="en-US" dirty="0">
                <a:hlinkClick r:id="rId4"/>
              </a:rPr>
              <a:t>cjordan@ageguide.org</a:t>
            </a:r>
            <a:endParaRPr lang="en-US" dirty="0"/>
          </a:p>
          <a:p>
            <a:pPr marL="0" indent="0" algn="ctr">
              <a:buNone/>
            </a:pPr>
            <a:endParaRPr lang="en-US" dirty="0"/>
          </a:p>
          <a:p>
            <a:pPr marL="0" indent="0" algn="ctr">
              <a:buNone/>
            </a:pPr>
            <a:r>
              <a:rPr lang="en-US" sz="2400" dirty="0"/>
              <a:t>https://ageguide.org/advocacy/dementia-friendly-initiative/</a:t>
            </a:r>
          </a:p>
          <a:p>
            <a:pPr marL="0" indent="0" algn="ctr">
              <a:buNone/>
            </a:pPr>
            <a:endParaRPr lang="en-US"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1" y="5862872"/>
            <a:ext cx="2286000" cy="860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69768767-014C-4C42-99BD-08E90DB7A7DE}"/>
              </a:ext>
            </a:extLst>
          </p:cNvPr>
          <p:cNvPicPr>
            <a:picLocks noChangeAspect="1"/>
          </p:cNvPicPr>
          <p:nvPr/>
        </p:nvPicPr>
        <p:blipFill>
          <a:blip r:embed="rId6"/>
          <a:stretch>
            <a:fillRect/>
          </a:stretch>
        </p:blipFill>
        <p:spPr>
          <a:xfrm>
            <a:off x="6440243" y="242299"/>
            <a:ext cx="2091109" cy="1969179"/>
          </a:xfrm>
          <a:prstGeom prst="rect">
            <a:avLst/>
          </a:prstGeom>
        </p:spPr>
      </p:pic>
      <p:pic>
        <p:nvPicPr>
          <p:cNvPr id="7" name="Picture 6">
            <a:extLst>
              <a:ext uri="{FF2B5EF4-FFF2-40B4-BE49-F238E27FC236}">
                <a16:creationId xmlns:a16="http://schemas.microsoft.com/office/drawing/2014/main" id="{2FD9A5FB-5E47-4C0C-983B-5DC9D83E0A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5891447"/>
            <a:ext cx="3200400" cy="723535"/>
          </a:xfrm>
          <a:prstGeom prst="rect">
            <a:avLst/>
          </a:prstGeom>
        </p:spPr>
      </p:pic>
    </p:spTree>
    <p:extLst>
      <p:ext uri="{BB962C8B-B14F-4D97-AF65-F5344CB8AC3E}">
        <p14:creationId xmlns:p14="http://schemas.microsoft.com/office/powerpoint/2010/main" val="1238959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sz="quarter" idx="1"/>
          </p:nvPr>
        </p:nvSpPr>
        <p:spPr>
          <a:xfrm>
            <a:off x="381000" y="1600200"/>
            <a:ext cx="8458200" cy="5105400"/>
          </a:xfrm>
        </p:spPr>
        <p:txBody>
          <a:bodyPr>
            <a:noAutofit/>
          </a:bodyPr>
          <a:lstStyle/>
          <a:p>
            <a:pPr>
              <a:spcBef>
                <a:spcPts val="600"/>
              </a:spcBef>
            </a:pPr>
            <a:endParaRPr lang="en-US" sz="1500" dirty="0"/>
          </a:p>
          <a:p>
            <a:pPr>
              <a:spcBef>
                <a:spcPts val="600"/>
              </a:spcBef>
            </a:pPr>
            <a:endParaRPr lang="en-US" sz="1500" dirty="0"/>
          </a:p>
          <a:p>
            <a:pPr>
              <a:spcBef>
                <a:spcPts val="600"/>
              </a:spcBef>
            </a:pPr>
            <a:r>
              <a:rPr lang="en-US" sz="1500" dirty="0"/>
              <a:t>Alzheimer’s Association [AA].  (2018).  </a:t>
            </a:r>
            <a:r>
              <a:rPr lang="en-US" sz="1500" i="1" dirty="0"/>
              <a:t>2018 Alzheimer’s Disease Facts and Figures. </a:t>
            </a:r>
            <a:r>
              <a:rPr lang="en-US" sz="1500" dirty="0"/>
              <a:t> Retrieved from </a:t>
            </a:r>
            <a:r>
              <a:rPr lang="en-US" sz="1500" dirty="0">
                <a:hlinkClick r:id="rId3"/>
              </a:rPr>
              <a:t>https://www.alz.org/media/HomeOffice/Facts%20and%20Figures/facts-and-figures.pdf</a:t>
            </a:r>
            <a:endParaRPr lang="en-US" sz="1500" dirty="0"/>
          </a:p>
          <a:p>
            <a:pPr>
              <a:spcBef>
                <a:spcPts val="600"/>
              </a:spcBef>
            </a:pPr>
            <a:r>
              <a:rPr lang="en-US" sz="1500" dirty="0"/>
              <a:t>Alzheimer’s Association [AA].  (2010).  </a:t>
            </a:r>
            <a:r>
              <a:rPr lang="en-US" sz="1500" i="1" dirty="0"/>
              <a:t>Quick tips for first responders</a:t>
            </a:r>
            <a:r>
              <a:rPr lang="en-US" sz="1500" dirty="0"/>
              <a:t>.  Retrieved from </a:t>
            </a:r>
            <a:r>
              <a:rPr lang="en-US" sz="1500" dirty="0">
                <a:hlinkClick r:id="rId4"/>
              </a:rPr>
              <a:t>https://www.alz.org/media/Documents/alzheimers-dementia-first-responder-quick-tips.pdf</a:t>
            </a:r>
            <a:r>
              <a:rPr lang="en-US" sz="1500" dirty="0"/>
              <a:t> </a:t>
            </a:r>
          </a:p>
          <a:p>
            <a:pPr>
              <a:spcBef>
                <a:spcPts val="600"/>
              </a:spcBef>
            </a:pPr>
            <a:r>
              <a:rPr lang="en-US" sz="1500" dirty="0"/>
              <a:t>Alzheimer’s Association:  San Diego [AA-SD].  (</a:t>
            </a:r>
            <a:r>
              <a:rPr lang="en-US" sz="1500" dirty="0" err="1"/>
              <a:t>n.d.</a:t>
            </a:r>
            <a:r>
              <a:rPr lang="en-US" sz="1500" dirty="0"/>
              <a:t>).  </a:t>
            </a:r>
            <a:r>
              <a:rPr lang="en-US" sz="1500" i="1" dirty="0"/>
              <a:t>Partnering with law enforcement to support people with dementia.  </a:t>
            </a:r>
            <a:r>
              <a:rPr lang="en-US" sz="1500" dirty="0"/>
              <a:t>Retrieved from </a:t>
            </a:r>
            <a:r>
              <a:rPr lang="en-US" sz="1500" dirty="0">
                <a:hlinkClick r:id="rId5"/>
              </a:rPr>
              <a:t>https://nadrc.acl.gov/sites/default/files/uploads/docs/Final-LawEnforcementEMS-8-7-18_508.pdf</a:t>
            </a:r>
            <a:r>
              <a:rPr lang="en-US" sz="1500" dirty="0"/>
              <a:t>.  </a:t>
            </a:r>
          </a:p>
          <a:p>
            <a:pPr>
              <a:spcBef>
                <a:spcPts val="600"/>
              </a:spcBef>
            </a:pPr>
            <a:r>
              <a:rPr lang="en-US" sz="1500" dirty="0"/>
              <a:t>Alzheimer’s Orange County [AAOC].  (2018).  </a:t>
            </a:r>
            <a:r>
              <a:rPr lang="en-US" sz="1500" i="1" dirty="0"/>
              <a:t>First responder dementia training [4 videos].  </a:t>
            </a:r>
            <a:r>
              <a:rPr lang="en-US" sz="1500" dirty="0"/>
              <a:t>Retrieved from </a:t>
            </a:r>
            <a:r>
              <a:rPr lang="en-US" sz="1500" dirty="0">
                <a:hlinkClick r:id="rId6"/>
              </a:rPr>
              <a:t>https://www.youtube.com/playlist?list=PLyUU5QfNKxwhm7NTgcmUGUsfKxs_qCb20</a:t>
            </a:r>
            <a:r>
              <a:rPr lang="en-US" sz="1500" dirty="0"/>
              <a:t> </a:t>
            </a:r>
          </a:p>
          <a:p>
            <a:pPr>
              <a:spcBef>
                <a:spcPts val="600"/>
              </a:spcBef>
            </a:pPr>
            <a:r>
              <a:rPr lang="en-US" sz="1500" dirty="0"/>
              <a:t>U.S. Census Bureau.  (2017).  </a:t>
            </a:r>
            <a:r>
              <a:rPr lang="en-US" sz="1500" i="1" dirty="0"/>
              <a:t>Quick facts Illinois.</a:t>
            </a:r>
            <a:r>
              <a:rPr lang="en-US" sz="1500" dirty="0"/>
              <a:t>  Retrieved from </a:t>
            </a:r>
            <a:r>
              <a:rPr lang="en-US" sz="1500" dirty="0">
                <a:hlinkClick r:id="rId7"/>
              </a:rPr>
              <a:t>https://www.census.gov/quickfacts/il</a:t>
            </a:r>
            <a:r>
              <a:rPr lang="en-US" sz="1500" dirty="0"/>
              <a:t>.</a:t>
            </a:r>
          </a:p>
          <a:p>
            <a:pPr>
              <a:spcBef>
                <a:spcPts val="600"/>
              </a:spcBef>
            </a:pPr>
            <a:r>
              <a:rPr lang="en-US" sz="1500" dirty="0"/>
              <a:t>Wisconsin Department of Health Services [WDPS].  (2016).  </a:t>
            </a:r>
            <a:r>
              <a:rPr lang="en-US" sz="1500" i="1" dirty="0"/>
              <a:t>Dementia-friendly law enforcement and first responders</a:t>
            </a:r>
            <a:r>
              <a:rPr lang="en-US" sz="1500" dirty="0"/>
              <a:t>.  Retrieved from </a:t>
            </a:r>
            <a:r>
              <a:rPr lang="en-US" sz="1500" dirty="0">
                <a:hlinkClick r:id="rId8"/>
              </a:rPr>
              <a:t>https://www.dhs.wisconsin.gov/publications/p01269e.pdf</a:t>
            </a:r>
            <a:r>
              <a:rPr lang="en-US" sz="1500" dirty="0"/>
              <a:t> </a:t>
            </a:r>
          </a:p>
          <a:p>
            <a:pPr marL="0" indent="0">
              <a:spcBef>
                <a:spcPts val="600"/>
              </a:spcBef>
              <a:buNone/>
            </a:pPr>
            <a:endParaRPr lang="en-US" sz="1500" dirty="0"/>
          </a:p>
        </p:txBody>
      </p:sp>
    </p:spTree>
    <p:extLst>
      <p:ext uri="{BB962C8B-B14F-4D97-AF65-F5344CB8AC3E}">
        <p14:creationId xmlns:p14="http://schemas.microsoft.com/office/powerpoint/2010/main" val="3221436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BCBF569-BA8E-444D-99B5-4DBBFA090F36}"/>
              </a:ext>
            </a:extLst>
          </p:cNvPr>
          <p:cNvSpPr>
            <a:spLocks noGrp="1"/>
          </p:cNvSpPr>
          <p:nvPr>
            <p:ph type="title"/>
          </p:nvPr>
        </p:nvSpPr>
        <p:spPr/>
        <p:txBody>
          <a:bodyPr/>
          <a:lstStyle/>
          <a:p>
            <a:r>
              <a:rPr lang="en-US" dirty="0"/>
              <a:t>Family Finder Program</a:t>
            </a:r>
          </a:p>
        </p:txBody>
      </p:sp>
      <p:pic>
        <p:nvPicPr>
          <p:cNvPr id="4" name="Content Placeholder 3">
            <a:extLst>
              <a:ext uri="{FF2B5EF4-FFF2-40B4-BE49-F238E27FC236}">
                <a16:creationId xmlns:a16="http://schemas.microsoft.com/office/drawing/2014/main" id="{E582E5D2-220E-4065-91C5-FB59469E40BA}"/>
              </a:ext>
            </a:extLst>
          </p:cNvPr>
          <p:cNvPicPr>
            <a:picLocks noGrp="1" noChangeAspect="1"/>
          </p:cNvPicPr>
          <p:nvPr>
            <p:ph sz="quarter" idx="1"/>
          </p:nvPr>
        </p:nvPicPr>
        <p:blipFill>
          <a:blip r:embed="rId3"/>
          <a:stretch>
            <a:fillRect/>
          </a:stretch>
        </p:blipFill>
        <p:spPr>
          <a:xfrm>
            <a:off x="7184549" y="381000"/>
            <a:ext cx="1692613" cy="685800"/>
          </a:xfrm>
          <a:prstGeom prst="rect">
            <a:avLst/>
          </a:prstGeom>
        </p:spPr>
      </p:pic>
      <p:sp>
        <p:nvSpPr>
          <p:cNvPr id="9" name="TextBox 8">
            <a:extLst>
              <a:ext uri="{FF2B5EF4-FFF2-40B4-BE49-F238E27FC236}">
                <a16:creationId xmlns:a16="http://schemas.microsoft.com/office/drawing/2014/main" id="{BFFC2B0E-FF2E-4AD9-B452-CE57352BC7F7}"/>
              </a:ext>
            </a:extLst>
          </p:cNvPr>
          <p:cNvSpPr txBox="1"/>
          <p:nvPr/>
        </p:nvSpPr>
        <p:spPr>
          <a:xfrm>
            <a:off x="1828800" y="5943600"/>
            <a:ext cx="6096000" cy="369332"/>
          </a:xfrm>
          <a:prstGeom prst="rect">
            <a:avLst/>
          </a:prstGeom>
          <a:noFill/>
        </p:spPr>
        <p:txBody>
          <a:bodyPr wrap="square" rtlCol="0">
            <a:spAutoFit/>
          </a:bodyPr>
          <a:lstStyle/>
          <a:p>
            <a:r>
              <a:rPr lang="en-US"/>
              <a:t>https://www.cityofelgin.org/929/Family-Finder-Program</a:t>
            </a:r>
            <a:endParaRPr lang="en-US" dirty="0"/>
          </a:p>
        </p:txBody>
      </p:sp>
      <p:pic>
        <p:nvPicPr>
          <p:cNvPr id="10" name="Picture 9">
            <a:extLst>
              <a:ext uri="{FF2B5EF4-FFF2-40B4-BE49-F238E27FC236}">
                <a16:creationId xmlns:a16="http://schemas.microsoft.com/office/drawing/2014/main" id="{E90C12E7-E2F7-44C0-A8EC-1970ABD1DB11}"/>
              </a:ext>
            </a:extLst>
          </p:cNvPr>
          <p:cNvPicPr>
            <a:picLocks noChangeAspect="1"/>
          </p:cNvPicPr>
          <p:nvPr/>
        </p:nvPicPr>
        <p:blipFill>
          <a:blip r:embed="rId4"/>
          <a:stretch>
            <a:fillRect/>
          </a:stretch>
        </p:blipFill>
        <p:spPr>
          <a:xfrm>
            <a:off x="1219200" y="2057400"/>
            <a:ext cx="6180393" cy="3281189"/>
          </a:xfrm>
          <a:prstGeom prst="rect">
            <a:avLst/>
          </a:prstGeom>
        </p:spPr>
      </p:pic>
    </p:spTree>
    <p:extLst>
      <p:ext uri="{BB962C8B-B14F-4D97-AF65-F5344CB8AC3E}">
        <p14:creationId xmlns:p14="http://schemas.microsoft.com/office/powerpoint/2010/main" val="19907284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FD13FEB692E2F44ACB4CFA81518676E" ma:contentTypeVersion="12" ma:contentTypeDescription="Create a new document." ma:contentTypeScope="" ma:versionID="0d9cd9657f305b12ba4796a20fc58fa6">
  <xsd:schema xmlns:xsd="http://www.w3.org/2001/XMLSchema" xmlns:xs="http://www.w3.org/2001/XMLSchema" xmlns:p="http://schemas.microsoft.com/office/2006/metadata/properties" xmlns:ns3="817dc7f3-07ab-40d3-abf6-de0ad5358639" xmlns:ns4="add169fc-b2f2-4e2d-b078-8450da90a640" targetNamespace="http://schemas.microsoft.com/office/2006/metadata/properties" ma:root="true" ma:fieldsID="8d90f93afa6f713bcb555779a273676a" ns3:_="" ns4:_="">
    <xsd:import namespace="817dc7f3-07ab-40d3-abf6-de0ad5358639"/>
    <xsd:import namespace="add169fc-b2f2-4e2d-b078-8450da90a64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7dc7f3-07ab-40d3-abf6-de0ad53586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d169fc-b2f2-4e2d-b078-8450da90a64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07A540-3B61-4E03-98E9-14569FB5476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1AA9177-734F-4E65-9F21-0B1867F5F8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7dc7f3-07ab-40d3-abf6-de0ad5358639"/>
    <ds:schemaRef ds:uri="add169fc-b2f2-4e2d-b078-8450da90a6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0F88BD-3C10-4FDE-8A4C-C23346AAF4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2992</TotalTime>
  <Words>946</Words>
  <Application>Microsoft Office PowerPoint</Application>
  <PresentationFormat>On-screen Show (4:3)</PresentationFormat>
  <Paragraphs>86</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Tw Cen MT</vt:lpstr>
      <vt:lpstr>Wingdings</vt:lpstr>
      <vt:lpstr>Wingdings 2</vt:lpstr>
      <vt:lpstr>Median</vt:lpstr>
      <vt:lpstr>Dementia Friendly training for first responders</vt:lpstr>
      <vt:lpstr>Training Objectives</vt:lpstr>
      <vt:lpstr>Dementia-Friendly Business Standards</vt:lpstr>
      <vt:lpstr>Benefits: Dementia-Friendly Organizations</vt:lpstr>
      <vt:lpstr>Wandering</vt:lpstr>
      <vt:lpstr>PowerPoint Presentation</vt:lpstr>
      <vt:lpstr>Resources</vt:lpstr>
      <vt:lpstr>Family Finder Program</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Dementia Friendly Communities</dc:title>
  <dc:creator>Chris Damon</dc:creator>
  <cp:lastModifiedBy>Colette Jordan</cp:lastModifiedBy>
  <cp:revision>350</cp:revision>
  <cp:lastPrinted>2020-02-18T21:24:37Z</cp:lastPrinted>
  <dcterms:created xsi:type="dcterms:W3CDTF">2018-08-24T15:58:34Z</dcterms:created>
  <dcterms:modified xsi:type="dcterms:W3CDTF">2020-10-01T17:01:29Z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0x010100EFD13FEB692E2F44ACB4CFA81518676E</vt:lpwstr>
  </property>
</Properties>
</file>