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Abel" panose="02000506030000020004" pitchFamily="2" charset="0"/>
      <p:regular r:id="rId18"/>
    </p:embeddedFont>
    <p:embeddedFont>
      <p:font typeface="Archivo" panose="020B0503020202020B04" pitchFamily="34" charset="77"/>
      <p:regular r:id="rId19"/>
      <p:bold r:id="rId20"/>
      <p:italic r:id="rId21"/>
      <p:boldItalic r:id="rId22"/>
    </p:embeddedFont>
    <p:embeddedFont>
      <p:font typeface="Fira Sans Extra Condensed Medium" panose="020B0603050000020004" pitchFamily="34" charset="0"/>
      <p:regular r:id="rId23"/>
      <p:bold r:id="rId24"/>
      <p:italic r:id="rId25"/>
      <p:boldItalic r:id="rId26"/>
    </p:embeddedFont>
    <p:embeddedFont>
      <p:font typeface="Inter" panose="020B0502030000000004" pitchFamily="34" charset="0"/>
      <p:regular r:id="rId27"/>
      <p:bold r:id="rId28"/>
    </p:embeddedFont>
    <p:embeddedFont>
      <p:font typeface="Paytone One" pitchFamily="2" charset="77"/>
      <p:regular r:id="rId29"/>
    </p:embeddedFont>
    <p:embeddedFont>
      <p:font typeface="Unica One" panose="02000506000000020004" pitchFamily="2" charset="77"/>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54"/>
    <p:restoredTop sz="85917"/>
  </p:normalViewPr>
  <p:slideViewPr>
    <p:cSldViewPr snapToGrid="0" snapToObjects="1">
      <p:cViewPr varScale="1">
        <p:scale>
          <a:sx n="139" d="100"/>
          <a:sy n="139" d="100"/>
        </p:scale>
        <p:origin x="12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040f09d03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040f09d0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adfe1226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adfe122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Here’s the part everyone’s waiting for - financing it! We looked at power purchase agreements, which is effectively a lease on the panels, but outright purchase made the most sense. We were quoted 660 thousand 500 dollars for the whole array. After incentives from ComEd and CollectiveSun, which reduces the cost by about $200,000. If we choose to sell 25 years of our renewable energy credits to the state, we could make $370,000 over 5 years - making the net price after 5 years just $79,000.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6320de4b7d_0_3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6320de4b7d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all of the incentives, selling our RECs, and including the savings off of our electricity bill, the array will pay for itself in 4 years. If we chose to keep our RECs and not join the adjustable block grant program, our payback period would still be only 8 years.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Effective Non-Taxable Compound Annual Rate of Return (IRR) over 25 years: 20%</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35b6d4036_7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35b6d4036_7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project is still in development, and there are pressures to both hold off and start breaking ground. First, the village isn’t spending money on capital projects this year due to COVID, so that stops things for a while. Then, the adjustable block grant program, which significantly reduces the price of the array, has run out of money and is no longer paying. This could be fixed with the passage of several bills currently at the state house. Potential federal policy changes also may impact financial feasibility as well.</a:t>
            </a:r>
            <a:endParaRPr/>
          </a:p>
          <a:p>
            <a:pPr marL="0" lvl="0" indent="0" algn="l" rtl="0">
              <a:spcBef>
                <a:spcPts val="0"/>
              </a:spcBef>
              <a:spcAft>
                <a:spcPts val="0"/>
              </a:spcAft>
              <a:buNone/>
            </a:pPr>
            <a:endParaRPr/>
          </a:p>
          <a:p>
            <a:pPr marL="0" lvl="0" indent="0" algn="l" rtl="0">
              <a:spcBef>
                <a:spcPts val="0"/>
              </a:spcBef>
              <a:spcAft>
                <a:spcPts val="0"/>
              </a:spcAft>
              <a:buNone/>
            </a:pPr>
            <a:r>
              <a:rPr lang="en"/>
              <a:t>The pressures to go are that the federal tax incentive is currently scheduled to decrease from 26% this year to 22% next year and then disappear completely in 2022, which will increase the price of the array. Also, we’d like to reduce emissions as soon as possible - the climate can’t wait.</a:t>
            </a:r>
            <a:endParaRPr/>
          </a:p>
          <a:p>
            <a:pPr marL="0" lvl="0" indent="0" algn="l" rtl="0">
              <a:spcBef>
                <a:spcPts val="0"/>
              </a:spcBef>
              <a:spcAft>
                <a:spcPts val="0"/>
              </a:spcAft>
              <a:buNone/>
            </a:pPr>
            <a:endParaRPr/>
          </a:p>
          <a:p>
            <a:pPr marL="0" lvl="0" indent="0" algn="l" rtl="0">
              <a:spcBef>
                <a:spcPts val="0"/>
              </a:spcBef>
              <a:spcAft>
                <a:spcPts val="0"/>
              </a:spcAft>
              <a:buNone/>
            </a:pPr>
            <a:r>
              <a:rPr lang="en"/>
              <a:t>The sweet spot to install is probably late next year or early 2022, but of course things could change.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320de4b7d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6320de4b7d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735b6d4036_7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735b6d4036_7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6320de4b7d_0_4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6320de4b7d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40c982cef_2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40c982cef_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interest in renewables is backed by the Greenest Region Compact and Park Forest’s Climate Action and Resilience Plan, or CARP, developed with the help of last year’s GRC member Andrew Brown. </a:t>
            </a:r>
            <a:endParaRPr/>
          </a:p>
          <a:p>
            <a:pPr marL="0" lvl="0" indent="0" algn="l" rtl="0">
              <a:spcBef>
                <a:spcPts val="0"/>
              </a:spcBef>
              <a:spcAft>
                <a:spcPts val="0"/>
              </a:spcAft>
              <a:buNone/>
            </a:pPr>
            <a:r>
              <a:rPr lang="en"/>
              <a:t>Specifically, we were interested in meeting GRC Goal E12, to install and operate renewable energy systems at municipal facilities, and meeting our CARP goal of converting village-owned buildings to renewables and reducing our community-wide greenhouse gas emissions by 26% by 2025.</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320de4b7d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Renewable Energy Credit (REC)</a:t>
            </a:r>
            <a:endParaRPr dirty="0"/>
          </a:p>
          <a:p>
            <a:pPr marL="457200" lvl="0" indent="-298450" algn="l" rtl="0">
              <a:spcBef>
                <a:spcPts val="0"/>
              </a:spcBef>
              <a:spcAft>
                <a:spcPts val="0"/>
              </a:spcAft>
              <a:buSzPts val="1100"/>
              <a:buChar char="●"/>
            </a:pPr>
            <a:r>
              <a:rPr lang="en" dirty="0"/>
              <a:t>Certificate of purchase of a 1 megawatt of renewable energy</a:t>
            </a:r>
            <a:endParaRPr dirty="0"/>
          </a:p>
          <a:p>
            <a:pPr marL="457200" lvl="0" indent="-298450" algn="l" rtl="0">
              <a:spcBef>
                <a:spcPts val="0"/>
              </a:spcBef>
              <a:spcAft>
                <a:spcPts val="0"/>
              </a:spcAft>
              <a:buSzPts val="1100"/>
              <a:buChar char="●"/>
            </a:pPr>
            <a:r>
              <a:rPr lang="en" dirty="0"/>
              <a:t>REC owner has the rights to say they’re using that renewable energy</a:t>
            </a:r>
            <a:endParaRPr dirty="0"/>
          </a:p>
          <a:p>
            <a:pPr marL="0" lvl="0" indent="0" algn="l" rtl="0">
              <a:spcBef>
                <a:spcPts val="0"/>
              </a:spcBef>
              <a:spcAft>
                <a:spcPts val="0"/>
              </a:spcAft>
              <a:buNone/>
            </a:pPr>
            <a:r>
              <a:rPr lang="en" dirty="0"/>
              <a:t>Franchise Agreement</a:t>
            </a:r>
            <a:endParaRPr dirty="0"/>
          </a:p>
          <a:p>
            <a:pPr marL="457200" lvl="0" indent="-298450" algn="l" rtl="0">
              <a:spcBef>
                <a:spcPts val="0"/>
              </a:spcBef>
              <a:spcAft>
                <a:spcPts val="0"/>
              </a:spcAft>
              <a:buSzPts val="1100"/>
              <a:buChar char="●"/>
            </a:pPr>
            <a:r>
              <a:rPr lang="en" dirty="0"/>
              <a:t>Contract between ComEd and the municipality</a:t>
            </a:r>
            <a:endParaRPr dirty="0"/>
          </a:p>
          <a:p>
            <a:pPr marL="457200" lvl="0" indent="-298450" algn="l" rtl="0">
              <a:spcBef>
                <a:spcPts val="0"/>
              </a:spcBef>
              <a:spcAft>
                <a:spcPts val="0"/>
              </a:spcAft>
              <a:buSzPts val="1100"/>
              <a:buChar char="●"/>
            </a:pPr>
            <a:r>
              <a:rPr lang="en" dirty="0"/>
              <a:t>Residents pay for municipal electricity use on their ComEd bill</a:t>
            </a:r>
            <a:endParaRPr dirty="0"/>
          </a:p>
          <a:p>
            <a:pPr marL="457200" lvl="0" indent="-298450" algn="l" rtl="0">
              <a:spcBef>
                <a:spcPts val="0"/>
              </a:spcBef>
              <a:spcAft>
                <a:spcPts val="0"/>
              </a:spcAft>
              <a:buSzPts val="1100"/>
              <a:buChar char="●"/>
            </a:pPr>
            <a:r>
              <a:rPr lang="en" dirty="0"/>
              <a:t>Only applies to municipal buildings that don’t create profit</a:t>
            </a:r>
            <a:endParaRPr dirty="0"/>
          </a:p>
          <a:p>
            <a:pPr marL="0" lvl="0" indent="0" algn="l" rtl="0">
              <a:spcBef>
                <a:spcPts val="0"/>
              </a:spcBef>
              <a:spcAft>
                <a:spcPts val="0"/>
              </a:spcAft>
              <a:buNone/>
            </a:pPr>
            <a:r>
              <a:rPr lang="en" dirty="0"/>
              <a:t>Adjustable Block Grant</a:t>
            </a:r>
            <a:endParaRPr dirty="0"/>
          </a:p>
          <a:p>
            <a:pPr marL="457200" lvl="0" indent="-298450" algn="l" rtl="0">
              <a:spcBef>
                <a:spcPts val="0"/>
              </a:spcBef>
              <a:spcAft>
                <a:spcPts val="0"/>
              </a:spcAft>
              <a:buSzPts val="1100"/>
              <a:buChar char="●"/>
            </a:pPr>
            <a:r>
              <a:rPr lang="en" dirty="0"/>
              <a:t>Solar financing mechanism</a:t>
            </a:r>
            <a:endParaRPr dirty="0"/>
          </a:p>
          <a:p>
            <a:pPr marL="457200" lvl="0" indent="-298450" algn="l" rtl="0">
              <a:spcBef>
                <a:spcPts val="0"/>
              </a:spcBef>
              <a:spcAft>
                <a:spcPts val="0"/>
              </a:spcAft>
              <a:buSzPts val="1100"/>
              <a:buChar char="●"/>
            </a:pPr>
            <a:r>
              <a:rPr lang="en" dirty="0"/>
              <a:t>Program where Solar array owners agrees to sell 25 years of RECs to the state for a set price</a:t>
            </a:r>
            <a:endParaRPr dirty="0"/>
          </a:p>
          <a:p>
            <a:pPr marL="457200" lvl="0" indent="-298450" algn="l" rtl="0">
              <a:spcBef>
                <a:spcPts val="0"/>
              </a:spcBef>
              <a:spcAft>
                <a:spcPts val="0"/>
              </a:spcAft>
              <a:buSzPts val="1100"/>
              <a:buChar char="●"/>
            </a:pPr>
            <a:r>
              <a:rPr lang="en" dirty="0"/>
              <a:t>Finite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579491373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657949137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Park Forest processes and distributes its own drinking water. The water plant is the largest municipal energy consumer, and it isn’t covered by our franchise agreement as it produces a profit in the form of water bills. Therefore, the village has to pay for this electricity, which is passed on to residents as taxes. This, and the large amount of open space near the plant, made the water plant the ideal place for our first foray into solar.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320de4b7d_0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6320de4b7d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Proposal process was open-ended - in order to see what was possible, we didn’t specify the type of financing mechanism or a strict size requirement, and we ended up getting a wide range of proposals. We looked for local, proven companies and requested quotes 2 ways - though EnergySage, a website specifically for finding solar installers, and through our own research and reaching out to companies we were interested 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6320de4b7d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6320de4b7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received 3 competitive bids that covered a wide range of cost, power produced, and financing mechanisms. We ended up moving forward with the once in the middle, which offered the best return on investment and the most opportunity to expand in the future. The proposed array would be composed of 1,239 solar panels on the ground to the west of the water plant and on the roof. It would cover roughly 46% of the plant’s annual electricity use.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07c3e161e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707c3e161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That would also reduce our annual electricity bill at the plant by 46%, saving us around $57,000 per year.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917c33556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917c33556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power produced by the panels would avoid 460 metric tons of emissions per year. This is the equivalent of planting 218 acres of trees - or 10% of the village’s land area. Installing solar at the water plant would reduce our total municipal emissions from electricity use by 30%, which is a huge step towards meeting our emissions targets.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640c982cef_1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640c982ce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other things that caught our eye about this proposal were the efficient use of space, with both ground and roof-mounted panels, the focus on using us-made equipment, and the flexibility to either lease or purchase the panels outright.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873825" y="0"/>
            <a:ext cx="62703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rot="946">
            <a:off x="4178400" y="1241700"/>
            <a:ext cx="4360200" cy="1758900"/>
          </a:xfrm>
          <a:prstGeom prst="rect">
            <a:avLst/>
          </a:prstGeom>
        </p:spPr>
        <p:txBody>
          <a:bodyPr spcFirstLastPara="1" wrap="square" lIns="91425" tIns="91425" rIns="91425" bIns="91425" anchor="b" anchorCtr="0">
            <a:noAutofit/>
          </a:bodyPr>
          <a:lstStyle>
            <a:lvl1pPr lvl="0">
              <a:spcBef>
                <a:spcPts val="0"/>
              </a:spcBef>
              <a:spcAft>
                <a:spcPts val="0"/>
              </a:spcAft>
              <a:buSzPts val="9600"/>
              <a:buFont typeface="Paytone One"/>
              <a:buNone/>
              <a:defRPr sz="5200" b="1"/>
            </a:lvl1pPr>
            <a:lvl2pPr lvl="1">
              <a:spcBef>
                <a:spcPts val="0"/>
              </a:spcBef>
              <a:spcAft>
                <a:spcPts val="0"/>
              </a:spcAft>
              <a:buSzPts val="9600"/>
              <a:buFont typeface="Paytone One"/>
              <a:buNone/>
              <a:defRPr sz="9600">
                <a:latin typeface="Paytone One"/>
                <a:ea typeface="Paytone One"/>
                <a:cs typeface="Paytone One"/>
                <a:sym typeface="Paytone One"/>
              </a:defRPr>
            </a:lvl2pPr>
            <a:lvl3pPr lvl="2">
              <a:spcBef>
                <a:spcPts val="0"/>
              </a:spcBef>
              <a:spcAft>
                <a:spcPts val="0"/>
              </a:spcAft>
              <a:buSzPts val="9600"/>
              <a:buFont typeface="Paytone One"/>
              <a:buNone/>
              <a:defRPr sz="9600">
                <a:latin typeface="Paytone One"/>
                <a:ea typeface="Paytone One"/>
                <a:cs typeface="Paytone One"/>
                <a:sym typeface="Paytone One"/>
              </a:defRPr>
            </a:lvl3pPr>
            <a:lvl4pPr lvl="3">
              <a:spcBef>
                <a:spcPts val="0"/>
              </a:spcBef>
              <a:spcAft>
                <a:spcPts val="0"/>
              </a:spcAft>
              <a:buSzPts val="9600"/>
              <a:buFont typeface="Paytone One"/>
              <a:buNone/>
              <a:defRPr sz="9600">
                <a:latin typeface="Paytone One"/>
                <a:ea typeface="Paytone One"/>
                <a:cs typeface="Paytone One"/>
                <a:sym typeface="Paytone One"/>
              </a:defRPr>
            </a:lvl4pPr>
            <a:lvl5pPr lvl="4">
              <a:spcBef>
                <a:spcPts val="0"/>
              </a:spcBef>
              <a:spcAft>
                <a:spcPts val="0"/>
              </a:spcAft>
              <a:buSzPts val="9600"/>
              <a:buFont typeface="Paytone One"/>
              <a:buNone/>
              <a:defRPr sz="9600">
                <a:latin typeface="Paytone One"/>
                <a:ea typeface="Paytone One"/>
                <a:cs typeface="Paytone One"/>
                <a:sym typeface="Paytone One"/>
              </a:defRPr>
            </a:lvl5pPr>
            <a:lvl6pPr lvl="5">
              <a:spcBef>
                <a:spcPts val="0"/>
              </a:spcBef>
              <a:spcAft>
                <a:spcPts val="0"/>
              </a:spcAft>
              <a:buSzPts val="9600"/>
              <a:buFont typeface="Paytone One"/>
              <a:buNone/>
              <a:defRPr sz="9600">
                <a:latin typeface="Paytone One"/>
                <a:ea typeface="Paytone One"/>
                <a:cs typeface="Paytone One"/>
                <a:sym typeface="Paytone One"/>
              </a:defRPr>
            </a:lvl6pPr>
            <a:lvl7pPr lvl="6">
              <a:spcBef>
                <a:spcPts val="0"/>
              </a:spcBef>
              <a:spcAft>
                <a:spcPts val="0"/>
              </a:spcAft>
              <a:buSzPts val="9600"/>
              <a:buFont typeface="Paytone One"/>
              <a:buNone/>
              <a:defRPr sz="9600">
                <a:latin typeface="Paytone One"/>
                <a:ea typeface="Paytone One"/>
                <a:cs typeface="Paytone One"/>
                <a:sym typeface="Paytone One"/>
              </a:defRPr>
            </a:lvl7pPr>
            <a:lvl8pPr lvl="7">
              <a:spcBef>
                <a:spcPts val="0"/>
              </a:spcBef>
              <a:spcAft>
                <a:spcPts val="0"/>
              </a:spcAft>
              <a:buSzPts val="9600"/>
              <a:buFont typeface="Paytone One"/>
              <a:buNone/>
              <a:defRPr sz="9600">
                <a:latin typeface="Paytone One"/>
                <a:ea typeface="Paytone One"/>
                <a:cs typeface="Paytone One"/>
                <a:sym typeface="Paytone One"/>
              </a:defRPr>
            </a:lvl8pPr>
            <a:lvl9pPr lvl="8">
              <a:spcBef>
                <a:spcPts val="0"/>
              </a:spcBef>
              <a:spcAft>
                <a:spcPts val="0"/>
              </a:spcAft>
              <a:buSzPts val="9600"/>
              <a:buFont typeface="Paytone One"/>
              <a:buNone/>
              <a:defRPr sz="9600">
                <a:latin typeface="Paytone One"/>
                <a:ea typeface="Paytone One"/>
                <a:cs typeface="Paytone One"/>
                <a:sym typeface="Paytone One"/>
              </a:defRPr>
            </a:lvl9pPr>
          </a:lstStyle>
          <a:p>
            <a:endParaRPr/>
          </a:p>
        </p:txBody>
      </p:sp>
      <p:sp>
        <p:nvSpPr>
          <p:cNvPr id="11" name="Google Shape;11;p2"/>
          <p:cNvSpPr txBox="1">
            <a:spLocks noGrp="1"/>
          </p:cNvSpPr>
          <p:nvPr>
            <p:ph type="subTitle" idx="1"/>
          </p:nvPr>
        </p:nvSpPr>
        <p:spPr>
          <a:xfrm rot="1327">
            <a:off x="4216500" y="3544600"/>
            <a:ext cx="3109200" cy="63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Font typeface="Archivo"/>
              <a:buNone/>
              <a:defRPr/>
            </a:lvl1pPr>
            <a:lvl2pPr lvl="1">
              <a:lnSpc>
                <a:spcPct val="100000"/>
              </a:lnSpc>
              <a:spcBef>
                <a:spcPts val="0"/>
              </a:spcBef>
              <a:spcAft>
                <a:spcPts val="0"/>
              </a:spcAft>
              <a:buSzPts val="2800"/>
              <a:buFont typeface="Archivo"/>
              <a:buNone/>
              <a:defRPr sz="2800">
                <a:latin typeface="Archivo"/>
                <a:ea typeface="Archivo"/>
                <a:cs typeface="Archivo"/>
                <a:sym typeface="Archivo"/>
              </a:defRPr>
            </a:lvl2pPr>
            <a:lvl3pPr lvl="2">
              <a:lnSpc>
                <a:spcPct val="100000"/>
              </a:lnSpc>
              <a:spcBef>
                <a:spcPts val="0"/>
              </a:spcBef>
              <a:spcAft>
                <a:spcPts val="0"/>
              </a:spcAft>
              <a:buSzPts val="2800"/>
              <a:buFont typeface="Archivo"/>
              <a:buNone/>
              <a:defRPr sz="2800">
                <a:latin typeface="Archivo"/>
                <a:ea typeface="Archivo"/>
                <a:cs typeface="Archivo"/>
                <a:sym typeface="Archivo"/>
              </a:defRPr>
            </a:lvl3pPr>
            <a:lvl4pPr lvl="3">
              <a:lnSpc>
                <a:spcPct val="100000"/>
              </a:lnSpc>
              <a:spcBef>
                <a:spcPts val="0"/>
              </a:spcBef>
              <a:spcAft>
                <a:spcPts val="0"/>
              </a:spcAft>
              <a:buSzPts val="2800"/>
              <a:buFont typeface="Archivo"/>
              <a:buNone/>
              <a:defRPr sz="2800">
                <a:latin typeface="Archivo"/>
                <a:ea typeface="Archivo"/>
                <a:cs typeface="Archivo"/>
                <a:sym typeface="Archivo"/>
              </a:defRPr>
            </a:lvl4pPr>
            <a:lvl5pPr lvl="4">
              <a:lnSpc>
                <a:spcPct val="100000"/>
              </a:lnSpc>
              <a:spcBef>
                <a:spcPts val="0"/>
              </a:spcBef>
              <a:spcAft>
                <a:spcPts val="0"/>
              </a:spcAft>
              <a:buSzPts val="2800"/>
              <a:buFont typeface="Archivo"/>
              <a:buNone/>
              <a:defRPr sz="2800">
                <a:latin typeface="Archivo"/>
                <a:ea typeface="Archivo"/>
                <a:cs typeface="Archivo"/>
                <a:sym typeface="Archivo"/>
              </a:defRPr>
            </a:lvl5pPr>
            <a:lvl6pPr lvl="5">
              <a:lnSpc>
                <a:spcPct val="100000"/>
              </a:lnSpc>
              <a:spcBef>
                <a:spcPts val="0"/>
              </a:spcBef>
              <a:spcAft>
                <a:spcPts val="0"/>
              </a:spcAft>
              <a:buSzPts val="2800"/>
              <a:buFont typeface="Archivo"/>
              <a:buNone/>
              <a:defRPr sz="2800">
                <a:latin typeface="Archivo"/>
                <a:ea typeface="Archivo"/>
                <a:cs typeface="Archivo"/>
                <a:sym typeface="Archivo"/>
              </a:defRPr>
            </a:lvl6pPr>
            <a:lvl7pPr lvl="6">
              <a:lnSpc>
                <a:spcPct val="100000"/>
              </a:lnSpc>
              <a:spcBef>
                <a:spcPts val="0"/>
              </a:spcBef>
              <a:spcAft>
                <a:spcPts val="0"/>
              </a:spcAft>
              <a:buSzPts val="2800"/>
              <a:buFont typeface="Archivo"/>
              <a:buNone/>
              <a:defRPr sz="2800">
                <a:latin typeface="Archivo"/>
                <a:ea typeface="Archivo"/>
                <a:cs typeface="Archivo"/>
                <a:sym typeface="Archivo"/>
              </a:defRPr>
            </a:lvl7pPr>
            <a:lvl8pPr lvl="7">
              <a:lnSpc>
                <a:spcPct val="100000"/>
              </a:lnSpc>
              <a:spcBef>
                <a:spcPts val="0"/>
              </a:spcBef>
              <a:spcAft>
                <a:spcPts val="0"/>
              </a:spcAft>
              <a:buSzPts val="2800"/>
              <a:buFont typeface="Archivo"/>
              <a:buNone/>
              <a:defRPr sz="2800">
                <a:latin typeface="Archivo"/>
                <a:ea typeface="Archivo"/>
                <a:cs typeface="Archivo"/>
                <a:sym typeface="Archivo"/>
              </a:defRPr>
            </a:lvl8pPr>
            <a:lvl9pPr lvl="8">
              <a:lnSpc>
                <a:spcPct val="100000"/>
              </a:lnSpc>
              <a:spcBef>
                <a:spcPts val="0"/>
              </a:spcBef>
              <a:spcAft>
                <a:spcPts val="0"/>
              </a:spcAft>
              <a:buSzPts val="2800"/>
              <a:buFont typeface="Archivo"/>
              <a:buNone/>
              <a:defRPr sz="2800">
                <a:latin typeface="Archivo"/>
                <a:ea typeface="Archivo"/>
                <a:cs typeface="Archivo"/>
                <a:sym typeface="Archiv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picture">
  <p:cSld name="CUSTOM_12">
    <p:spTree>
      <p:nvGrpSpPr>
        <p:cNvPr id="1" name="Shape 57"/>
        <p:cNvGrpSpPr/>
        <p:nvPr/>
      </p:nvGrpSpPr>
      <p:grpSpPr>
        <a:xfrm>
          <a:off x="0" y="0"/>
          <a:ext cx="0" cy="0"/>
          <a:chOff x="0" y="0"/>
          <a:chExt cx="0" cy="0"/>
        </a:xfrm>
      </p:grpSpPr>
      <p:sp>
        <p:nvSpPr>
          <p:cNvPr id="58" name="Google Shape;58;p11"/>
          <p:cNvSpPr/>
          <p:nvPr/>
        </p:nvSpPr>
        <p:spPr>
          <a:xfrm>
            <a:off x="0" y="844950"/>
            <a:ext cx="2762400" cy="34317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p:nvPr>
        </p:nvSpPr>
        <p:spPr>
          <a:xfrm>
            <a:off x="630775" y="1664500"/>
            <a:ext cx="2131500" cy="1814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lvl1pPr>
            <a:lvl2pPr lvl="1" rtl="0">
              <a:spcBef>
                <a:spcPts val="0"/>
              </a:spcBef>
              <a:spcAft>
                <a:spcPts val="0"/>
              </a:spcAft>
              <a:buNone/>
              <a:defRPr sz="3000" b="1"/>
            </a:lvl2pPr>
            <a:lvl3pPr lvl="2" rtl="0">
              <a:spcBef>
                <a:spcPts val="0"/>
              </a:spcBef>
              <a:spcAft>
                <a:spcPts val="0"/>
              </a:spcAft>
              <a:buNone/>
              <a:defRPr sz="3000" b="1"/>
            </a:lvl3pPr>
            <a:lvl4pPr lvl="3" rtl="0">
              <a:spcBef>
                <a:spcPts val="0"/>
              </a:spcBef>
              <a:spcAft>
                <a:spcPts val="0"/>
              </a:spcAft>
              <a:buNone/>
              <a:defRPr sz="3000" b="1"/>
            </a:lvl4pPr>
            <a:lvl5pPr lvl="4" rtl="0">
              <a:spcBef>
                <a:spcPts val="0"/>
              </a:spcBef>
              <a:spcAft>
                <a:spcPts val="0"/>
              </a:spcAft>
              <a:buNone/>
              <a:defRPr sz="3000" b="1"/>
            </a:lvl5pPr>
            <a:lvl6pPr lvl="5" rtl="0">
              <a:spcBef>
                <a:spcPts val="0"/>
              </a:spcBef>
              <a:spcAft>
                <a:spcPts val="0"/>
              </a:spcAft>
              <a:buNone/>
              <a:defRPr sz="3000" b="1"/>
            </a:lvl6pPr>
            <a:lvl7pPr lvl="6" rtl="0">
              <a:spcBef>
                <a:spcPts val="0"/>
              </a:spcBef>
              <a:spcAft>
                <a:spcPts val="0"/>
              </a:spcAft>
              <a:buNone/>
              <a:defRPr sz="3000" b="1"/>
            </a:lvl7pPr>
            <a:lvl8pPr lvl="7" rtl="0">
              <a:spcBef>
                <a:spcPts val="0"/>
              </a:spcBef>
              <a:spcAft>
                <a:spcPts val="0"/>
              </a:spcAft>
              <a:buNone/>
              <a:defRPr sz="3000" b="1"/>
            </a:lvl8pPr>
            <a:lvl9pPr lvl="8" rtl="0">
              <a:spcBef>
                <a:spcPts val="0"/>
              </a:spcBef>
              <a:spcAft>
                <a:spcPts val="0"/>
              </a:spcAft>
              <a:buNone/>
              <a:defRPr sz="3000" b="1"/>
            </a:lvl9pPr>
          </a:lstStyle>
          <a:p>
            <a:endParaRPr/>
          </a:p>
        </p:txBody>
      </p:sp>
      <p:sp>
        <p:nvSpPr>
          <p:cNvPr id="60" name="Google Shape;60;p11"/>
          <p:cNvSpPr txBox="1">
            <a:spLocks noGrp="1"/>
          </p:cNvSpPr>
          <p:nvPr>
            <p:ph type="sldNum" idx="12"/>
          </p:nvPr>
        </p:nvSpPr>
        <p:spPr>
          <a:xfrm>
            <a:off x="680209" y="420990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title" hasCustomPrompt="1"/>
          </p:nvPr>
        </p:nvSpPr>
        <p:spPr>
          <a:xfrm rot="142">
            <a:off x="940400" y="1480750"/>
            <a:ext cx="7263300" cy="123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9600" b="1">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3" name="Google Shape;63;p12"/>
          <p:cNvSpPr txBox="1">
            <a:spLocks noGrp="1"/>
          </p:cNvSpPr>
          <p:nvPr>
            <p:ph type="subTitle" idx="1"/>
          </p:nvPr>
        </p:nvSpPr>
        <p:spPr>
          <a:xfrm flipH="1">
            <a:off x="3047550" y="3059850"/>
            <a:ext cx="3048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64"/>
        <p:cNvGrpSpPr/>
        <p:nvPr/>
      </p:nvGrpSpPr>
      <p:grpSpPr>
        <a:xfrm>
          <a:off x="0" y="0"/>
          <a:ext cx="0" cy="0"/>
          <a:chOff x="0" y="0"/>
          <a:chExt cx="0" cy="0"/>
        </a:xfrm>
      </p:grpSpPr>
      <p:sp>
        <p:nvSpPr>
          <p:cNvPr id="65" name="Google Shape;65;p13"/>
          <p:cNvSpPr/>
          <p:nvPr/>
        </p:nvSpPr>
        <p:spPr>
          <a:xfrm>
            <a:off x="8475950" y="0"/>
            <a:ext cx="668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 name="Google Shape;66;p13"/>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
        <p:nvSpPr>
          <p:cNvPr id="67" name="Google Shape;67;p13"/>
          <p:cNvSpPr txBox="1">
            <a:spLocks noGrp="1"/>
          </p:cNvSpPr>
          <p:nvPr>
            <p:ph type="title" hasCustomPrompt="1"/>
          </p:nvPr>
        </p:nvSpPr>
        <p:spPr>
          <a:xfrm flipH="1">
            <a:off x="3753239" y="3825726"/>
            <a:ext cx="120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68" name="Google Shape;68;p13"/>
          <p:cNvSpPr txBox="1">
            <a:spLocks noGrp="1"/>
          </p:cNvSpPr>
          <p:nvPr>
            <p:ph type="subTitle" idx="1"/>
          </p:nvPr>
        </p:nvSpPr>
        <p:spPr>
          <a:xfrm flipH="1">
            <a:off x="5152400" y="1537350"/>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9" name="Google Shape;69;p13"/>
          <p:cNvSpPr txBox="1">
            <a:spLocks noGrp="1"/>
          </p:cNvSpPr>
          <p:nvPr>
            <p:ph type="subTitle" idx="2"/>
          </p:nvPr>
        </p:nvSpPr>
        <p:spPr>
          <a:xfrm>
            <a:off x="5152400" y="3940801"/>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0" name="Google Shape;70;p13"/>
          <p:cNvSpPr txBox="1">
            <a:spLocks noGrp="1"/>
          </p:cNvSpPr>
          <p:nvPr>
            <p:ph type="subTitle" idx="3"/>
          </p:nvPr>
        </p:nvSpPr>
        <p:spPr>
          <a:xfrm flipH="1">
            <a:off x="5152400" y="2732654"/>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1" name="Google Shape;71;p13"/>
          <p:cNvSpPr txBox="1">
            <a:spLocks noGrp="1"/>
          </p:cNvSpPr>
          <p:nvPr>
            <p:ph type="subTitle" idx="4"/>
          </p:nvPr>
        </p:nvSpPr>
        <p:spPr>
          <a:xfrm flipH="1">
            <a:off x="5152400" y="954825"/>
            <a:ext cx="26340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Unica One"/>
                <a:ea typeface="Unica One"/>
                <a:cs typeface="Unica One"/>
                <a:sym typeface="Unica One"/>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72" name="Google Shape;72;p13"/>
          <p:cNvSpPr txBox="1">
            <a:spLocks noGrp="1"/>
          </p:cNvSpPr>
          <p:nvPr>
            <p:ph type="subTitle" idx="5"/>
          </p:nvPr>
        </p:nvSpPr>
        <p:spPr>
          <a:xfrm>
            <a:off x="5152400" y="3339226"/>
            <a:ext cx="24099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Unica One"/>
                <a:ea typeface="Unica One"/>
                <a:cs typeface="Unica One"/>
                <a:sym typeface="Unica One"/>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73" name="Google Shape;73;p13"/>
          <p:cNvSpPr txBox="1">
            <a:spLocks noGrp="1"/>
          </p:cNvSpPr>
          <p:nvPr>
            <p:ph type="subTitle" idx="6"/>
          </p:nvPr>
        </p:nvSpPr>
        <p:spPr>
          <a:xfrm flipH="1">
            <a:off x="5152400" y="2245829"/>
            <a:ext cx="2680800" cy="650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Unica One"/>
                <a:ea typeface="Unica One"/>
                <a:cs typeface="Unica One"/>
                <a:sym typeface="Unica One"/>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74" name="Google Shape;74;p13"/>
          <p:cNvSpPr txBox="1">
            <a:spLocks noGrp="1"/>
          </p:cNvSpPr>
          <p:nvPr>
            <p:ph type="title" idx="7" hasCustomPrompt="1"/>
          </p:nvPr>
        </p:nvSpPr>
        <p:spPr>
          <a:xfrm>
            <a:off x="3696239" y="2598675"/>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3600"/>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75" name="Google Shape;75;p13"/>
          <p:cNvSpPr txBox="1">
            <a:spLocks noGrp="1"/>
          </p:cNvSpPr>
          <p:nvPr>
            <p:ph type="title" idx="8" hasCustomPrompt="1"/>
          </p:nvPr>
        </p:nvSpPr>
        <p:spPr>
          <a:xfrm>
            <a:off x="3696239" y="137163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3600"/>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76" name="Google Shape;76;p13"/>
          <p:cNvSpPr txBox="1">
            <a:spLocks noGrp="1"/>
          </p:cNvSpPr>
          <p:nvPr>
            <p:ph type="title" idx="9"/>
          </p:nvPr>
        </p:nvSpPr>
        <p:spPr>
          <a:xfrm>
            <a:off x="591875" y="339650"/>
            <a:ext cx="3123600" cy="67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1"/>
            </a:lvl1pPr>
            <a:lvl2pPr lvl="1" rtl="0">
              <a:spcBef>
                <a:spcPts val="0"/>
              </a:spcBef>
              <a:spcAft>
                <a:spcPts val="0"/>
              </a:spcAft>
              <a:buNone/>
              <a:defRPr sz="3000" b="1"/>
            </a:lvl2pPr>
            <a:lvl3pPr lvl="2" rtl="0">
              <a:spcBef>
                <a:spcPts val="0"/>
              </a:spcBef>
              <a:spcAft>
                <a:spcPts val="0"/>
              </a:spcAft>
              <a:buNone/>
              <a:defRPr sz="3000" b="1"/>
            </a:lvl3pPr>
            <a:lvl4pPr lvl="3" rtl="0">
              <a:spcBef>
                <a:spcPts val="0"/>
              </a:spcBef>
              <a:spcAft>
                <a:spcPts val="0"/>
              </a:spcAft>
              <a:buNone/>
              <a:defRPr sz="3000" b="1"/>
            </a:lvl4pPr>
            <a:lvl5pPr lvl="4" rtl="0">
              <a:spcBef>
                <a:spcPts val="0"/>
              </a:spcBef>
              <a:spcAft>
                <a:spcPts val="0"/>
              </a:spcAft>
              <a:buNone/>
              <a:defRPr sz="3000" b="1"/>
            </a:lvl5pPr>
            <a:lvl6pPr lvl="5" rtl="0">
              <a:spcBef>
                <a:spcPts val="0"/>
              </a:spcBef>
              <a:spcAft>
                <a:spcPts val="0"/>
              </a:spcAft>
              <a:buNone/>
              <a:defRPr sz="3000" b="1"/>
            </a:lvl6pPr>
            <a:lvl7pPr lvl="6" rtl="0">
              <a:spcBef>
                <a:spcPts val="0"/>
              </a:spcBef>
              <a:spcAft>
                <a:spcPts val="0"/>
              </a:spcAft>
              <a:buNone/>
              <a:defRPr sz="3000" b="1"/>
            </a:lvl7pPr>
            <a:lvl8pPr lvl="7" rtl="0">
              <a:spcBef>
                <a:spcPts val="0"/>
              </a:spcBef>
              <a:spcAft>
                <a:spcPts val="0"/>
              </a:spcAft>
              <a:buNone/>
              <a:defRPr sz="3000" b="1"/>
            </a:lvl8pPr>
            <a:lvl9pPr lvl="8" rtl="0">
              <a:spcBef>
                <a:spcPts val="0"/>
              </a:spcBef>
              <a:spcAft>
                <a:spcPts val="0"/>
              </a:spcAft>
              <a:buNone/>
              <a:defRPr sz="3000" b="1"/>
            </a:lvl9pPr>
          </a:lstStyle>
          <a:p>
            <a:endParaRPr/>
          </a:p>
        </p:txBody>
      </p:sp>
      <p:sp>
        <p:nvSpPr>
          <p:cNvPr id="77" name="Google Shape;77;p13"/>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rtl="0">
              <a:buNone/>
              <a:defRPr sz="1800" b="1"/>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78"/>
        <p:cNvGrpSpPr/>
        <p:nvPr/>
      </p:nvGrpSpPr>
      <p:grpSpPr>
        <a:xfrm>
          <a:off x="0" y="0"/>
          <a:ext cx="0" cy="0"/>
          <a:chOff x="0" y="0"/>
          <a:chExt cx="0" cy="0"/>
        </a:xfrm>
      </p:grpSpPr>
      <p:sp>
        <p:nvSpPr>
          <p:cNvPr id="79" name="Google Shape;79;p14"/>
          <p:cNvSpPr txBox="1">
            <a:spLocks noGrp="1"/>
          </p:cNvSpPr>
          <p:nvPr>
            <p:ph type="ctrTitle"/>
          </p:nvPr>
        </p:nvSpPr>
        <p:spPr>
          <a:xfrm flipH="1">
            <a:off x="1041287" y="2622582"/>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0" name="Google Shape;80;p14"/>
          <p:cNvSpPr txBox="1">
            <a:spLocks noGrp="1"/>
          </p:cNvSpPr>
          <p:nvPr>
            <p:ph type="subTitle" idx="1"/>
          </p:nvPr>
        </p:nvSpPr>
        <p:spPr>
          <a:xfrm flipH="1">
            <a:off x="805649" y="3200375"/>
            <a:ext cx="2031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1" name="Google Shape;81;p14"/>
          <p:cNvSpPr txBox="1">
            <a:spLocks noGrp="1"/>
          </p:cNvSpPr>
          <p:nvPr>
            <p:ph type="ctrTitle" idx="2"/>
          </p:nvPr>
        </p:nvSpPr>
        <p:spPr>
          <a:xfrm flipH="1">
            <a:off x="3626702" y="2622582"/>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2" name="Google Shape;82;p14"/>
          <p:cNvSpPr txBox="1">
            <a:spLocks noGrp="1"/>
          </p:cNvSpPr>
          <p:nvPr>
            <p:ph type="subTitle" idx="3"/>
          </p:nvPr>
        </p:nvSpPr>
        <p:spPr>
          <a:xfrm flipH="1">
            <a:off x="3195425" y="3200375"/>
            <a:ext cx="2423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3" name="Google Shape;83;p14"/>
          <p:cNvSpPr txBox="1">
            <a:spLocks noGrp="1"/>
          </p:cNvSpPr>
          <p:nvPr>
            <p:ph type="ctrTitle" idx="4"/>
          </p:nvPr>
        </p:nvSpPr>
        <p:spPr>
          <a:xfrm flipH="1">
            <a:off x="6197840" y="2622582"/>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4" name="Google Shape;84;p14"/>
          <p:cNvSpPr txBox="1">
            <a:spLocks noGrp="1"/>
          </p:cNvSpPr>
          <p:nvPr>
            <p:ph type="subTitle" idx="5"/>
          </p:nvPr>
        </p:nvSpPr>
        <p:spPr>
          <a:xfrm flipH="1">
            <a:off x="5976440" y="3200375"/>
            <a:ext cx="2003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5" name="Google Shape;85;p14"/>
          <p:cNvSpPr txBox="1">
            <a:spLocks noGrp="1"/>
          </p:cNvSpPr>
          <p:nvPr>
            <p:ph type="title" idx="6"/>
          </p:nvPr>
        </p:nvSpPr>
        <p:spPr>
          <a:xfrm>
            <a:off x="591875" y="339650"/>
            <a:ext cx="3123600" cy="67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
        <p:nvSpPr>
          <p:cNvPr id="86" name="Google Shape;86;p14"/>
          <p:cNvSpPr/>
          <p:nvPr/>
        </p:nvSpPr>
        <p:spPr>
          <a:xfrm>
            <a:off x="8475950" y="0"/>
            <a:ext cx="668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7" name="Google Shape;87;p14"/>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
        <p:nvSpPr>
          <p:cNvPr id="88" name="Google Shape;88;p14"/>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rtl="0">
              <a:buNone/>
              <a:defRPr sz="1800" b="1"/>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CUSTOM_1_1_1">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591875" y="339650"/>
            <a:ext cx="3123600" cy="67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1"/>
            </a:lvl1pPr>
            <a:lvl2pPr lvl="1" rtl="0">
              <a:spcBef>
                <a:spcPts val="0"/>
              </a:spcBef>
              <a:spcAft>
                <a:spcPts val="0"/>
              </a:spcAft>
              <a:buNone/>
              <a:defRPr sz="3000" b="1"/>
            </a:lvl2pPr>
            <a:lvl3pPr lvl="2" rtl="0">
              <a:spcBef>
                <a:spcPts val="0"/>
              </a:spcBef>
              <a:spcAft>
                <a:spcPts val="0"/>
              </a:spcAft>
              <a:buNone/>
              <a:defRPr sz="3000" b="1"/>
            </a:lvl3pPr>
            <a:lvl4pPr lvl="3" rtl="0">
              <a:spcBef>
                <a:spcPts val="0"/>
              </a:spcBef>
              <a:spcAft>
                <a:spcPts val="0"/>
              </a:spcAft>
              <a:buNone/>
              <a:defRPr sz="3000" b="1"/>
            </a:lvl4pPr>
            <a:lvl5pPr lvl="4" rtl="0">
              <a:spcBef>
                <a:spcPts val="0"/>
              </a:spcBef>
              <a:spcAft>
                <a:spcPts val="0"/>
              </a:spcAft>
              <a:buNone/>
              <a:defRPr sz="3000" b="1"/>
            </a:lvl5pPr>
            <a:lvl6pPr lvl="5" rtl="0">
              <a:spcBef>
                <a:spcPts val="0"/>
              </a:spcBef>
              <a:spcAft>
                <a:spcPts val="0"/>
              </a:spcAft>
              <a:buNone/>
              <a:defRPr sz="3000" b="1"/>
            </a:lvl6pPr>
            <a:lvl7pPr lvl="6" rtl="0">
              <a:spcBef>
                <a:spcPts val="0"/>
              </a:spcBef>
              <a:spcAft>
                <a:spcPts val="0"/>
              </a:spcAft>
              <a:buNone/>
              <a:defRPr sz="3000" b="1"/>
            </a:lvl7pPr>
            <a:lvl8pPr lvl="7" rtl="0">
              <a:spcBef>
                <a:spcPts val="0"/>
              </a:spcBef>
              <a:spcAft>
                <a:spcPts val="0"/>
              </a:spcAft>
              <a:buNone/>
              <a:defRPr sz="3000" b="1"/>
            </a:lvl8pPr>
            <a:lvl9pPr lvl="8" rtl="0">
              <a:spcBef>
                <a:spcPts val="0"/>
              </a:spcBef>
              <a:spcAft>
                <a:spcPts val="0"/>
              </a:spcAft>
              <a:buNone/>
              <a:defRPr sz="3000" b="1"/>
            </a:lvl9pPr>
          </a:lstStyle>
          <a:p>
            <a:endParaRPr/>
          </a:p>
        </p:txBody>
      </p:sp>
      <p:sp>
        <p:nvSpPr>
          <p:cNvPr id="91" name="Google Shape;91;p15"/>
          <p:cNvSpPr txBox="1">
            <a:spLocks noGrp="1"/>
          </p:cNvSpPr>
          <p:nvPr>
            <p:ph type="ctrTitle" idx="2"/>
          </p:nvPr>
        </p:nvSpPr>
        <p:spPr>
          <a:xfrm flipH="1">
            <a:off x="1815873" y="1311963"/>
            <a:ext cx="19917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92" name="Google Shape;92;p15"/>
          <p:cNvSpPr txBox="1">
            <a:spLocks noGrp="1"/>
          </p:cNvSpPr>
          <p:nvPr>
            <p:ph type="subTitle" idx="1"/>
          </p:nvPr>
        </p:nvSpPr>
        <p:spPr>
          <a:xfrm flipH="1">
            <a:off x="1816007" y="1754242"/>
            <a:ext cx="21147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3" name="Google Shape;93;p15"/>
          <p:cNvSpPr txBox="1">
            <a:spLocks noGrp="1"/>
          </p:cNvSpPr>
          <p:nvPr>
            <p:ph type="ctrTitle" idx="3"/>
          </p:nvPr>
        </p:nvSpPr>
        <p:spPr>
          <a:xfrm flipH="1">
            <a:off x="5230645" y="1311965"/>
            <a:ext cx="15606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94" name="Google Shape;94;p15"/>
          <p:cNvSpPr txBox="1">
            <a:spLocks noGrp="1"/>
          </p:cNvSpPr>
          <p:nvPr>
            <p:ph type="subTitle" idx="4"/>
          </p:nvPr>
        </p:nvSpPr>
        <p:spPr>
          <a:xfrm flipH="1">
            <a:off x="4676545" y="1754242"/>
            <a:ext cx="2114700" cy="634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5" name="Google Shape;95;p15"/>
          <p:cNvSpPr/>
          <p:nvPr/>
        </p:nvSpPr>
        <p:spPr>
          <a:xfrm>
            <a:off x="8475950" y="0"/>
            <a:ext cx="668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6" name="Google Shape;96;p15"/>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
        <p:nvSpPr>
          <p:cNvPr id="97" name="Google Shape;97;p15"/>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rtl="0">
              <a:buNone/>
              <a:defRPr sz="1800" b="1"/>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cSld name="CUSTOM_2">
    <p:spTree>
      <p:nvGrpSpPr>
        <p:cNvPr id="1" name="Shape 98"/>
        <p:cNvGrpSpPr/>
        <p:nvPr/>
      </p:nvGrpSpPr>
      <p:grpSpPr>
        <a:xfrm>
          <a:off x="0" y="0"/>
          <a:ext cx="0" cy="0"/>
          <a:chOff x="0" y="0"/>
          <a:chExt cx="0" cy="0"/>
        </a:xfrm>
      </p:grpSpPr>
      <p:sp>
        <p:nvSpPr>
          <p:cNvPr id="99" name="Google Shape;99;p16"/>
          <p:cNvSpPr/>
          <p:nvPr/>
        </p:nvSpPr>
        <p:spPr>
          <a:xfrm>
            <a:off x="8475950" y="0"/>
            <a:ext cx="668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0" name="Google Shape;100;p16"/>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
        <p:nvSpPr>
          <p:cNvPr id="101" name="Google Shape;101;p16"/>
          <p:cNvSpPr txBox="1">
            <a:spLocks noGrp="1"/>
          </p:cNvSpPr>
          <p:nvPr>
            <p:ph type="ctrTitle"/>
          </p:nvPr>
        </p:nvSpPr>
        <p:spPr>
          <a:xfrm flipH="1">
            <a:off x="1742877" y="1446225"/>
            <a:ext cx="2032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 name="Google Shape;102;p16"/>
          <p:cNvSpPr txBox="1">
            <a:spLocks noGrp="1"/>
          </p:cNvSpPr>
          <p:nvPr>
            <p:ph type="subTitle" idx="1"/>
          </p:nvPr>
        </p:nvSpPr>
        <p:spPr>
          <a:xfrm flipH="1">
            <a:off x="1742918" y="1868512"/>
            <a:ext cx="23769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3" name="Google Shape;103;p16"/>
          <p:cNvSpPr txBox="1">
            <a:spLocks noGrp="1"/>
          </p:cNvSpPr>
          <p:nvPr>
            <p:ph type="ctrTitle" idx="2"/>
          </p:nvPr>
        </p:nvSpPr>
        <p:spPr>
          <a:xfrm flipH="1">
            <a:off x="5378648" y="1446225"/>
            <a:ext cx="20775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4" name="Google Shape;104;p16"/>
          <p:cNvSpPr txBox="1">
            <a:spLocks noGrp="1"/>
          </p:cNvSpPr>
          <p:nvPr>
            <p:ph type="subTitle" idx="3"/>
          </p:nvPr>
        </p:nvSpPr>
        <p:spPr>
          <a:xfrm flipH="1">
            <a:off x="5378599" y="1870850"/>
            <a:ext cx="24993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6"/>
          <p:cNvSpPr txBox="1">
            <a:spLocks noGrp="1"/>
          </p:cNvSpPr>
          <p:nvPr>
            <p:ph type="ctrTitle" idx="4"/>
          </p:nvPr>
        </p:nvSpPr>
        <p:spPr>
          <a:xfrm flipH="1">
            <a:off x="1742975" y="3180575"/>
            <a:ext cx="2262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6" name="Google Shape;106;p16"/>
          <p:cNvSpPr txBox="1">
            <a:spLocks noGrp="1"/>
          </p:cNvSpPr>
          <p:nvPr>
            <p:ph type="subTitle" idx="5"/>
          </p:nvPr>
        </p:nvSpPr>
        <p:spPr>
          <a:xfrm flipH="1">
            <a:off x="1730066" y="3603468"/>
            <a:ext cx="22623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6"/>
          <p:cNvSpPr txBox="1">
            <a:spLocks noGrp="1"/>
          </p:cNvSpPr>
          <p:nvPr>
            <p:ph type="ctrTitle" idx="6"/>
          </p:nvPr>
        </p:nvSpPr>
        <p:spPr>
          <a:xfrm flipH="1">
            <a:off x="5378522" y="3180575"/>
            <a:ext cx="2499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8" name="Google Shape;108;p16"/>
          <p:cNvSpPr txBox="1">
            <a:spLocks noGrp="1"/>
          </p:cNvSpPr>
          <p:nvPr>
            <p:ph type="subTitle" idx="7"/>
          </p:nvPr>
        </p:nvSpPr>
        <p:spPr>
          <a:xfrm flipH="1">
            <a:off x="5365671" y="3603468"/>
            <a:ext cx="24255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9" name="Google Shape;109;p16"/>
          <p:cNvSpPr txBox="1">
            <a:spLocks noGrp="1"/>
          </p:cNvSpPr>
          <p:nvPr>
            <p:ph type="title" idx="8"/>
          </p:nvPr>
        </p:nvSpPr>
        <p:spPr>
          <a:xfrm>
            <a:off x="591875" y="339650"/>
            <a:ext cx="3123600" cy="67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1"/>
            </a:lvl1pPr>
            <a:lvl2pPr lvl="1" rtl="0">
              <a:spcBef>
                <a:spcPts val="0"/>
              </a:spcBef>
              <a:spcAft>
                <a:spcPts val="0"/>
              </a:spcAft>
              <a:buNone/>
              <a:defRPr sz="3000" b="1"/>
            </a:lvl2pPr>
            <a:lvl3pPr lvl="2" rtl="0">
              <a:spcBef>
                <a:spcPts val="0"/>
              </a:spcBef>
              <a:spcAft>
                <a:spcPts val="0"/>
              </a:spcAft>
              <a:buNone/>
              <a:defRPr sz="3000" b="1"/>
            </a:lvl3pPr>
            <a:lvl4pPr lvl="3" rtl="0">
              <a:spcBef>
                <a:spcPts val="0"/>
              </a:spcBef>
              <a:spcAft>
                <a:spcPts val="0"/>
              </a:spcAft>
              <a:buNone/>
              <a:defRPr sz="3000" b="1"/>
            </a:lvl4pPr>
            <a:lvl5pPr lvl="4" rtl="0">
              <a:spcBef>
                <a:spcPts val="0"/>
              </a:spcBef>
              <a:spcAft>
                <a:spcPts val="0"/>
              </a:spcAft>
              <a:buNone/>
              <a:defRPr sz="3000" b="1"/>
            </a:lvl5pPr>
            <a:lvl6pPr lvl="5" rtl="0">
              <a:spcBef>
                <a:spcPts val="0"/>
              </a:spcBef>
              <a:spcAft>
                <a:spcPts val="0"/>
              </a:spcAft>
              <a:buNone/>
              <a:defRPr sz="3000" b="1"/>
            </a:lvl6pPr>
            <a:lvl7pPr lvl="6" rtl="0">
              <a:spcBef>
                <a:spcPts val="0"/>
              </a:spcBef>
              <a:spcAft>
                <a:spcPts val="0"/>
              </a:spcAft>
              <a:buNone/>
              <a:defRPr sz="3000" b="1"/>
            </a:lvl7pPr>
            <a:lvl8pPr lvl="7" rtl="0">
              <a:spcBef>
                <a:spcPts val="0"/>
              </a:spcBef>
              <a:spcAft>
                <a:spcPts val="0"/>
              </a:spcAft>
              <a:buNone/>
              <a:defRPr sz="3000" b="1"/>
            </a:lvl8pPr>
            <a:lvl9pPr lvl="8" rtl="0">
              <a:spcBef>
                <a:spcPts val="0"/>
              </a:spcBef>
              <a:spcAft>
                <a:spcPts val="0"/>
              </a:spcAft>
              <a:buNone/>
              <a:defRPr sz="3000" b="1"/>
            </a:lvl9pPr>
          </a:lstStyle>
          <a:p>
            <a:endParaRPr/>
          </a:p>
        </p:txBody>
      </p:sp>
      <p:sp>
        <p:nvSpPr>
          <p:cNvPr id="110" name="Google Shape;110;p16"/>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rtl="0">
              <a:buNone/>
              <a:defRPr sz="1800" b="1"/>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111"/>
        <p:cNvGrpSpPr/>
        <p:nvPr/>
      </p:nvGrpSpPr>
      <p:grpSpPr>
        <a:xfrm>
          <a:off x="0" y="0"/>
          <a:ext cx="0" cy="0"/>
          <a:chOff x="0" y="0"/>
          <a:chExt cx="0" cy="0"/>
        </a:xfrm>
      </p:grpSpPr>
      <p:sp>
        <p:nvSpPr>
          <p:cNvPr id="112" name="Google Shape;112;p17"/>
          <p:cNvSpPr txBox="1">
            <a:spLocks noGrp="1"/>
          </p:cNvSpPr>
          <p:nvPr>
            <p:ph type="ctrTitle"/>
          </p:nvPr>
        </p:nvSpPr>
        <p:spPr>
          <a:xfrm flipH="1">
            <a:off x="720000" y="1539825"/>
            <a:ext cx="19755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13" name="Google Shape;113;p17"/>
          <p:cNvSpPr txBox="1">
            <a:spLocks noGrp="1"/>
          </p:cNvSpPr>
          <p:nvPr>
            <p:ph type="subTitle" idx="1"/>
          </p:nvPr>
        </p:nvSpPr>
        <p:spPr>
          <a:xfrm flipH="1">
            <a:off x="720111" y="1974151"/>
            <a:ext cx="21147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4" name="Google Shape;114;p17"/>
          <p:cNvSpPr txBox="1">
            <a:spLocks noGrp="1"/>
          </p:cNvSpPr>
          <p:nvPr>
            <p:ph type="ctrTitle" idx="2"/>
          </p:nvPr>
        </p:nvSpPr>
        <p:spPr>
          <a:xfrm flipH="1">
            <a:off x="3362259" y="1539828"/>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15" name="Google Shape;115;p17"/>
          <p:cNvSpPr txBox="1">
            <a:spLocks noGrp="1"/>
          </p:cNvSpPr>
          <p:nvPr>
            <p:ph type="subTitle" idx="3"/>
          </p:nvPr>
        </p:nvSpPr>
        <p:spPr>
          <a:xfrm flipH="1">
            <a:off x="3362259" y="1974151"/>
            <a:ext cx="21147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6" name="Google Shape;116;p17"/>
          <p:cNvSpPr txBox="1">
            <a:spLocks noGrp="1"/>
          </p:cNvSpPr>
          <p:nvPr>
            <p:ph type="ctrTitle" idx="4"/>
          </p:nvPr>
        </p:nvSpPr>
        <p:spPr>
          <a:xfrm flipH="1">
            <a:off x="5997071" y="1539828"/>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17" name="Google Shape;117;p17"/>
          <p:cNvSpPr txBox="1">
            <a:spLocks noGrp="1"/>
          </p:cNvSpPr>
          <p:nvPr>
            <p:ph type="subTitle" idx="5"/>
          </p:nvPr>
        </p:nvSpPr>
        <p:spPr>
          <a:xfrm flipH="1">
            <a:off x="5997071" y="1974151"/>
            <a:ext cx="21147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8" name="Google Shape;118;p17"/>
          <p:cNvSpPr txBox="1">
            <a:spLocks noGrp="1"/>
          </p:cNvSpPr>
          <p:nvPr>
            <p:ph type="ctrTitle" idx="6"/>
          </p:nvPr>
        </p:nvSpPr>
        <p:spPr>
          <a:xfrm flipH="1">
            <a:off x="694458" y="3304997"/>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b="1"/>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19" name="Google Shape;119;p17"/>
          <p:cNvSpPr txBox="1">
            <a:spLocks noGrp="1"/>
          </p:cNvSpPr>
          <p:nvPr>
            <p:ph type="subTitle" idx="7"/>
          </p:nvPr>
        </p:nvSpPr>
        <p:spPr>
          <a:xfrm flipH="1">
            <a:off x="694983" y="3739633"/>
            <a:ext cx="21147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0" name="Google Shape;120;p17"/>
          <p:cNvSpPr txBox="1">
            <a:spLocks noGrp="1"/>
          </p:cNvSpPr>
          <p:nvPr>
            <p:ph type="ctrTitle" idx="8"/>
          </p:nvPr>
        </p:nvSpPr>
        <p:spPr>
          <a:xfrm flipH="1">
            <a:off x="3362256" y="3304997"/>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b="1"/>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21" name="Google Shape;121;p17"/>
          <p:cNvSpPr txBox="1">
            <a:spLocks noGrp="1"/>
          </p:cNvSpPr>
          <p:nvPr>
            <p:ph type="subTitle" idx="9"/>
          </p:nvPr>
        </p:nvSpPr>
        <p:spPr>
          <a:xfrm flipH="1">
            <a:off x="3362781" y="3739633"/>
            <a:ext cx="21147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2" name="Google Shape;122;p17"/>
          <p:cNvSpPr txBox="1">
            <a:spLocks noGrp="1"/>
          </p:cNvSpPr>
          <p:nvPr>
            <p:ph type="ctrTitle" idx="13"/>
          </p:nvPr>
        </p:nvSpPr>
        <p:spPr>
          <a:xfrm flipH="1">
            <a:off x="6028989" y="3304994"/>
            <a:ext cx="21147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b="1"/>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23" name="Google Shape;123;p17"/>
          <p:cNvSpPr txBox="1">
            <a:spLocks noGrp="1"/>
          </p:cNvSpPr>
          <p:nvPr>
            <p:ph type="subTitle" idx="14"/>
          </p:nvPr>
        </p:nvSpPr>
        <p:spPr>
          <a:xfrm flipH="1">
            <a:off x="6029514" y="3739633"/>
            <a:ext cx="21147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4" name="Google Shape;124;p17"/>
          <p:cNvSpPr txBox="1">
            <a:spLocks noGrp="1"/>
          </p:cNvSpPr>
          <p:nvPr>
            <p:ph type="title" idx="15"/>
          </p:nvPr>
        </p:nvSpPr>
        <p:spPr>
          <a:xfrm>
            <a:off x="591875" y="339650"/>
            <a:ext cx="3123600" cy="67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
        <p:nvSpPr>
          <p:cNvPr id="125" name="Google Shape;125;p17"/>
          <p:cNvSpPr/>
          <p:nvPr/>
        </p:nvSpPr>
        <p:spPr>
          <a:xfrm>
            <a:off x="8475950" y="0"/>
            <a:ext cx="668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 name="Google Shape;126;p17"/>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
        <p:nvSpPr>
          <p:cNvPr id="127" name="Google Shape;127;p17"/>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rtl="0">
              <a:buNone/>
              <a:defRPr sz="1800" b="1"/>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mall numbers">
  <p:cSld name="CUSTOM_4">
    <p:spTree>
      <p:nvGrpSpPr>
        <p:cNvPr id="1" name="Shape 128"/>
        <p:cNvGrpSpPr/>
        <p:nvPr/>
      </p:nvGrpSpPr>
      <p:grpSpPr>
        <a:xfrm>
          <a:off x="0" y="0"/>
          <a:ext cx="0" cy="0"/>
          <a:chOff x="0" y="0"/>
          <a:chExt cx="0" cy="0"/>
        </a:xfrm>
      </p:grpSpPr>
      <p:sp>
        <p:nvSpPr>
          <p:cNvPr id="129" name="Google Shape;129;p18"/>
          <p:cNvSpPr txBox="1">
            <a:spLocks noGrp="1"/>
          </p:cNvSpPr>
          <p:nvPr>
            <p:ph type="title" hasCustomPrompt="1"/>
          </p:nvPr>
        </p:nvSpPr>
        <p:spPr>
          <a:xfrm>
            <a:off x="1276350" y="3151400"/>
            <a:ext cx="2808000" cy="96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36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30" name="Google Shape;130;p18"/>
          <p:cNvSpPr txBox="1">
            <a:spLocks noGrp="1"/>
          </p:cNvSpPr>
          <p:nvPr>
            <p:ph type="subTitle" idx="1"/>
          </p:nvPr>
        </p:nvSpPr>
        <p:spPr>
          <a:xfrm flipH="1">
            <a:off x="1713600" y="3904575"/>
            <a:ext cx="1933500" cy="57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8"/>
          <p:cNvSpPr txBox="1">
            <a:spLocks noGrp="1"/>
          </p:cNvSpPr>
          <p:nvPr>
            <p:ph type="title" idx="2" hasCustomPrompt="1"/>
          </p:nvPr>
        </p:nvSpPr>
        <p:spPr>
          <a:xfrm>
            <a:off x="1276350" y="1877425"/>
            <a:ext cx="2808000" cy="96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36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32" name="Google Shape;132;p18"/>
          <p:cNvSpPr txBox="1">
            <a:spLocks noGrp="1"/>
          </p:cNvSpPr>
          <p:nvPr>
            <p:ph type="subTitle" idx="3"/>
          </p:nvPr>
        </p:nvSpPr>
        <p:spPr>
          <a:xfrm flipH="1">
            <a:off x="1713600" y="2630600"/>
            <a:ext cx="1933500" cy="57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8"/>
          <p:cNvSpPr txBox="1">
            <a:spLocks noGrp="1"/>
          </p:cNvSpPr>
          <p:nvPr>
            <p:ph type="title" idx="4"/>
          </p:nvPr>
        </p:nvSpPr>
        <p:spPr>
          <a:xfrm>
            <a:off x="591875" y="339650"/>
            <a:ext cx="3123600" cy="67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1"/>
            </a:lvl1pPr>
            <a:lvl2pPr lvl="1" rtl="0">
              <a:spcBef>
                <a:spcPts val="0"/>
              </a:spcBef>
              <a:spcAft>
                <a:spcPts val="0"/>
              </a:spcAft>
              <a:buNone/>
              <a:defRPr sz="3000" b="1"/>
            </a:lvl2pPr>
            <a:lvl3pPr lvl="2" rtl="0">
              <a:spcBef>
                <a:spcPts val="0"/>
              </a:spcBef>
              <a:spcAft>
                <a:spcPts val="0"/>
              </a:spcAft>
              <a:buNone/>
              <a:defRPr sz="3000" b="1"/>
            </a:lvl3pPr>
            <a:lvl4pPr lvl="3" rtl="0">
              <a:spcBef>
                <a:spcPts val="0"/>
              </a:spcBef>
              <a:spcAft>
                <a:spcPts val="0"/>
              </a:spcAft>
              <a:buNone/>
              <a:defRPr sz="3000" b="1"/>
            </a:lvl4pPr>
            <a:lvl5pPr lvl="4" rtl="0">
              <a:spcBef>
                <a:spcPts val="0"/>
              </a:spcBef>
              <a:spcAft>
                <a:spcPts val="0"/>
              </a:spcAft>
              <a:buNone/>
              <a:defRPr sz="3000" b="1"/>
            </a:lvl5pPr>
            <a:lvl6pPr lvl="5" rtl="0">
              <a:spcBef>
                <a:spcPts val="0"/>
              </a:spcBef>
              <a:spcAft>
                <a:spcPts val="0"/>
              </a:spcAft>
              <a:buNone/>
              <a:defRPr sz="3000" b="1"/>
            </a:lvl6pPr>
            <a:lvl7pPr lvl="6" rtl="0">
              <a:spcBef>
                <a:spcPts val="0"/>
              </a:spcBef>
              <a:spcAft>
                <a:spcPts val="0"/>
              </a:spcAft>
              <a:buNone/>
              <a:defRPr sz="3000" b="1"/>
            </a:lvl7pPr>
            <a:lvl8pPr lvl="7" rtl="0">
              <a:spcBef>
                <a:spcPts val="0"/>
              </a:spcBef>
              <a:spcAft>
                <a:spcPts val="0"/>
              </a:spcAft>
              <a:buNone/>
              <a:defRPr sz="3000" b="1"/>
            </a:lvl8pPr>
            <a:lvl9pPr lvl="8" rtl="0">
              <a:spcBef>
                <a:spcPts val="0"/>
              </a:spcBef>
              <a:spcAft>
                <a:spcPts val="0"/>
              </a:spcAft>
              <a:buNone/>
              <a:defRPr sz="3000" b="1"/>
            </a:lvl9pPr>
          </a:lstStyle>
          <a:p>
            <a:endParaRPr/>
          </a:p>
        </p:txBody>
      </p:sp>
      <p:sp>
        <p:nvSpPr>
          <p:cNvPr id="134" name="Google Shape;134;p18"/>
          <p:cNvSpPr txBox="1">
            <a:spLocks noGrp="1"/>
          </p:cNvSpPr>
          <p:nvPr>
            <p:ph type="subTitle" idx="5"/>
          </p:nvPr>
        </p:nvSpPr>
        <p:spPr>
          <a:xfrm flipH="1">
            <a:off x="603900" y="1079975"/>
            <a:ext cx="4152900" cy="67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5" name="Google Shape;135;p18"/>
          <p:cNvSpPr txBox="1">
            <a:spLocks noGrp="1"/>
          </p:cNvSpPr>
          <p:nvPr>
            <p:ph type="title" idx="6" hasCustomPrompt="1"/>
          </p:nvPr>
        </p:nvSpPr>
        <p:spPr>
          <a:xfrm flipH="1">
            <a:off x="4774350" y="2630600"/>
            <a:ext cx="2808000" cy="96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4800" b="1">
                <a:solidFill>
                  <a:schemeClr val="lt1"/>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36" name="Google Shape;136;p18"/>
          <p:cNvSpPr txBox="1">
            <a:spLocks noGrp="1"/>
          </p:cNvSpPr>
          <p:nvPr>
            <p:ph type="subTitle" idx="7"/>
          </p:nvPr>
        </p:nvSpPr>
        <p:spPr>
          <a:xfrm flipH="1">
            <a:off x="5211600" y="3383775"/>
            <a:ext cx="1933500" cy="57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7" name="Google Shape;137;p18"/>
          <p:cNvSpPr/>
          <p:nvPr/>
        </p:nvSpPr>
        <p:spPr>
          <a:xfrm>
            <a:off x="8475950" y="0"/>
            <a:ext cx="668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 name="Google Shape;138;p18"/>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
        <p:nvSpPr>
          <p:cNvPr id="139" name="Google Shape;139;p18"/>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rtl="0">
              <a:buNone/>
              <a:defRPr sz="1800" b="1"/>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er 2">
  <p:cSld name="CUSTOM_6">
    <p:spTree>
      <p:nvGrpSpPr>
        <p:cNvPr id="1" name="Shape 140"/>
        <p:cNvGrpSpPr/>
        <p:nvPr/>
      </p:nvGrpSpPr>
      <p:grpSpPr>
        <a:xfrm>
          <a:off x="0" y="0"/>
          <a:ext cx="0" cy="0"/>
          <a:chOff x="0" y="0"/>
          <a:chExt cx="0" cy="0"/>
        </a:xfrm>
      </p:grpSpPr>
      <p:sp>
        <p:nvSpPr>
          <p:cNvPr id="141" name="Google Shape;141;p19"/>
          <p:cNvSpPr/>
          <p:nvPr/>
        </p:nvSpPr>
        <p:spPr>
          <a:xfrm>
            <a:off x="0" y="0"/>
            <a:ext cx="3989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txBox="1">
            <a:spLocks noGrp="1"/>
          </p:cNvSpPr>
          <p:nvPr>
            <p:ph type="ctrTitle"/>
          </p:nvPr>
        </p:nvSpPr>
        <p:spPr>
          <a:xfrm flipH="1">
            <a:off x="4688532" y="1306513"/>
            <a:ext cx="4405500" cy="2378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60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3" name="Google Shape;143;p19"/>
          <p:cNvSpPr txBox="1">
            <a:spLocks noGrp="1"/>
          </p:cNvSpPr>
          <p:nvPr>
            <p:ph type="subTitle" idx="1"/>
          </p:nvPr>
        </p:nvSpPr>
        <p:spPr>
          <a:xfrm flipH="1">
            <a:off x="4688507" y="3788009"/>
            <a:ext cx="2907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44" name="Google Shape;144;p19"/>
          <p:cNvSpPr txBox="1">
            <a:spLocks noGrp="1"/>
          </p:cNvSpPr>
          <p:nvPr>
            <p:ph type="title" idx="2" hasCustomPrompt="1"/>
          </p:nvPr>
        </p:nvSpPr>
        <p:spPr>
          <a:xfrm flipH="1">
            <a:off x="643800" y="3825430"/>
            <a:ext cx="3054600" cy="9201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2"/>
              </a:buClr>
              <a:buSzPts val="5500"/>
              <a:buNone/>
              <a:defRPr sz="12000" b="1">
                <a:solidFill>
                  <a:schemeClr val="lt1"/>
                </a:solidFill>
              </a:defRPr>
            </a:lvl1pPr>
            <a:lvl2pPr lvl="1" algn="ctr" rtl="0">
              <a:spcBef>
                <a:spcPts val="0"/>
              </a:spcBef>
              <a:spcAft>
                <a:spcPts val="0"/>
              </a:spcAft>
              <a:buClr>
                <a:schemeClr val="dk2"/>
              </a:buClr>
              <a:buSzPts val="5500"/>
              <a:buNone/>
              <a:defRPr sz="5500">
                <a:solidFill>
                  <a:schemeClr val="dk2"/>
                </a:solidFill>
              </a:defRPr>
            </a:lvl2pPr>
            <a:lvl3pPr lvl="2" algn="ctr" rtl="0">
              <a:spcBef>
                <a:spcPts val="0"/>
              </a:spcBef>
              <a:spcAft>
                <a:spcPts val="0"/>
              </a:spcAft>
              <a:buClr>
                <a:schemeClr val="dk2"/>
              </a:buClr>
              <a:buSzPts val="5500"/>
              <a:buNone/>
              <a:defRPr sz="5500">
                <a:solidFill>
                  <a:schemeClr val="dk2"/>
                </a:solidFill>
              </a:defRPr>
            </a:lvl3pPr>
            <a:lvl4pPr lvl="3" algn="ctr" rtl="0">
              <a:spcBef>
                <a:spcPts val="0"/>
              </a:spcBef>
              <a:spcAft>
                <a:spcPts val="0"/>
              </a:spcAft>
              <a:buClr>
                <a:schemeClr val="dk2"/>
              </a:buClr>
              <a:buSzPts val="5500"/>
              <a:buNone/>
              <a:defRPr sz="5500">
                <a:solidFill>
                  <a:schemeClr val="dk2"/>
                </a:solidFill>
              </a:defRPr>
            </a:lvl4pPr>
            <a:lvl5pPr lvl="4" algn="ctr" rtl="0">
              <a:spcBef>
                <a:spcPts val="0"/>
              </a:spcBef>
              <a:spcAft>
                <a:spcPts val="0"/>
              </a:spcAft>
              <a:buClr>
                <a:schemeClr val="dk2"/>
              </a:buClr>
              <a:buSzPts val="5500"/>
              <a:buNone/>
              <a:defRPr sz="5500">
                <a:solidFill>
                  <a:schemeClr val="dk2"/>
                </a:solidFill>
              </a:defRPr>
            </a:lvl5pPr>
            <a:lvl6pPr lvl="5" algn="ctr" rtl="0">
              <a:spcBef>
                <a:spcPts val="0"/>
              </a:spcBef>
              <a:spcAft>
                <a:spcPts val="0"/>
              </a:spcAft>
              <a:buClr>
                <a:schemeClr val="dk2"/>
              </a:buClr>
              <a:buSzPts val="5500"/>
              <a:buNone/>
              <a:defRPr sz="5500">
                <a:solidFill>
                  <a:schemeClr val="dk2"/>
                </a:solidFill>
              </a:defRPr>
            </a:lvl6pPr>
            <a:lvl7pPr lvl="6" algn="ctr" rtl="0">
              <a:spcBef>
                <a:spcPts val="0"/>
              </a:spcBef>
              <a:spcAft>
                <a:spcPts val="0"/>
              </a:spcAft>
              <a:buClr>
                <a:schemeClr val="dk2"/>
              </a:buClr>
              <a:buSzPts val="5500"/>
              <a:buNone/>
              <a:defRPr sz="5500">
                <a:solidFill>
                  <a:schemeClr val="dk2"/>
                </a:solidFill>
              </a:defRPr>
            </a:lvl7pPr>
            <a:lvl8pPr lvl="7" algn="ctr" rtl="0">
              <a:spcBef>
                <a:spcPts val="0"/>
              </a:spcBef>
              <a:spcAft>
                <a:spcPts val="0"/>
              </a:spcAft>
              <a:buClr>
                <a:schemeClr val="dk2"/>
              </a:buClr>
              <a:buSzPts val="5500"/>
              <a:buNone/>
              <a:defRPr sz="5500">
                <a:solidFill>
                  <a:schemeClr val="dk2"/>
                </a:solidFill>
              </a:defRPr>
            </a:lvl8pPr>
            <a:lvl9pPr lvl="8" algn="ctr" rtl="0">
              <a:spcBef>
                <a:spcPts val="0"/>
              </a:spcBef>
              <a:spcAft>
                <a:spcPts val="0"/>
              </a:spcAft>
              <a:buClr>
                <a:schemeClr val="dk2"/>
              </a:buClr>
              <a:buSzPts val="5500"/>
              <a:buNone/>
              <a:defRPr sz="5500">
                <a:solidFill>
                  <a:schemeClr val="dk2"/>
                </a:solidFill>
              </a:defRPr>
            </a:lvl9pPr>
          </a:lstStyle>
          <a:p>
            <a:r>
              <a:t>xx%</a:t>
            </a:r>
          </a:p>
        </p:txBody>
      </p:sp>
      <p:cxnSp>
        <p:nvCxnSpPr>
          <p:cNvPr id="145" name="Google Shape;145;p19"/>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146"/>
        <p:cNvGrpSpPr/>
        <p:nvPr/>
      </p:nvGrpSpPr>
      <p:grpSpPr>
        <a:xfrm>
          <a:off x="0" y="0"/>
          <a:ext cx="0" cy="0"/>
          <a:chOff x="0" y="0"/>
          <a:chExt cx="0" cy="0"/>
        </a:xfrm>
      </p:grpSpPr>
      <p:sp>
        <p:nvSpPr>
          <p:cNvPr id="147" name="Google Shape;147;p20"/>
          <p:cNvSpPr/>
          <p:nvPr/>
        </p:nvSpPr>
        <p:spPr>
          <a:xfrm>
            <a:off x="0" y="0"/>
            <a:ext cx="6461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ctrTitle"/>
          </p:nvPr>
        </p:nvSpPr>
        <p:spPr>
          <a:xfrm flipH="1">
            <a:off x="1794250" y="3369300"/>
            <a:ext cx="2563200" cy="950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3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149" name="Google Shape;149;p20"/>
          <p:cNvSpPr txBox="1">
            <a:spLocks noGrp="1"/>
          </p:cNvSpPr>
          <p:nvPr>
            <p:ph type="subTitle" idx="1"/>
          </p:nvPr>
        </p:nvSpPr>
        <p:spPr>
          <a:xfrm flipH="1">
            <a:off x="1205350" y="1094475"/>
            <a:ext cx="3152100" cy="1909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None/>
              <a:defRPr sz="22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5154800" y="0"/>
            <a:ext cx="3989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879900" y="1753201"/>
            <a:ext cx="3620400" cy="1926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60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5" name="Google Shape;15;p3"/>
          <p:cNvSpPr txBox="1">
            <a:spLocks noGrp="1"/>
          </p:cNvSpPr>
          <p:nvPr>
            <p:ph type="subTitle" idx="1"/>
          </p:nvPr>
        </p:nvSpPr>
        <p:spPr>
          <a:xfrm>
            <a:off x="1832250" y="3793725"/>
            <a:ext cx="26682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6" name="Google Shape;16;p3"/>
          <p:cNvSpPr txBox="1">
            <a:spLocks noGrp="1"/>
          </p:cNvSpPr>
          <p:nvPr>
            <p:ph type="title" idx="2" hasCustomPrompt="1"/>
          </p:nvPr>
        </p:nvSpPr>
        <p:spPr>
          <a:xfrm>
            <a:off x="5910475" y="3838120"/>
            <a:ext cx="2183700" cy="9201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5500"/>
              <a:buNone/>
              <a:defRPr sz="12000" b="1">
                <a:solidFill>
                  <a:schemeClr val="lt1"/>
                </a:solidFill>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cxnSp>
        <p:nvCxnSpPr>
          <p:cNvPr id="17" name="Google Shape;17;p3"/>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chnology design 1">
  <p:cSld name="CUSTOM_10">
    <p:spTree>
      <p:nvGrpSpPr>
        <p:cNvPr id="1" name="Shape 150"/>
        <p:cNvGrpSpPr/>
        <p:nvPr/>
      </p:nvGrpSpPr>
      <p:grpSpPr>
        <a:xfrm>
          <a:off x="0" y="0"/>
          <a:ext cx="0" cy="0"/>
          <a:chOff x="0" y="0"/>
          <a:chExt cx="0" cy="0"/>
        </a:xfrm>
      </p:grpSpPr>
      <p:sp>
        <p:nvSpPr>
          <p:cNvPr id="151" name="Google Shape;151;p21"/>
          <p:cNvSpPr txBox="1">
            <a:spLocks noGrp="1"/>
          </p:cNvSpPr>
          <p:nvPr>
            <p:ph type="subTitle" idx="1"/>
          </p:nvPr>
        </p:nvSpPr>
        <p:spPr>
          <a:xfrm flipH="1">
            <a:off x="1726347" y="2482624"/>
            <a:ext cx="2671800" cy="110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152" name="Google Shape;152;p21"/>
          <p:cNvSpPr txBox="1">
            <a:spLocks noGrp="1"/>
          </p:cNvSpPr>
          <p:nvPr>
            <p:ph type="title"/>
          </p:nvPr>
        </p:nvSpPr>
        <p:spPr>
          <a:xfrm>
            <a:off x="591875" y="339650"/>
            <a:ext cx="3123600" cy="67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
        <p:nvSpPr>
          <p:cNvPr id="153" name="Google Shape;153;p21"/>
          <p:cNvSpPr/>
          <p:nvPr/>
        </p:nvSpPr>
        <p:spPr>
          <a:xfrm>
            <a:off x="8475950" y="0"/>
            <a:ext cx="668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4" name="Google Shape;154;p21"/>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
        <p:nvSpPr>
          <p:cNvPr id="155" name="Google Shape;155;p21"/>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rtl="0">
              <a:buNone/>
              <a:defRPr sz="1800" b="1"/>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chnology design 2">
  <p:cSld name="CUSTOM_10_1">
    <p:spTree>
      <p:nvGrpSpPr>
        <p:cNvPr id="1" name="Shape 156"/>
        <p:cNvGrpSpPr/>
        <p:nvPr/>
      </p:nvGrpSpPr>
      <p:grpSpPr>
        <a:xfrm>
          <a:off x="0" y="0"/>
          <a:ext cx="0" cy="0"/>
          <a:chOff x="0" y="0"/>
          <a:chExt cx="0" cy="0"/>
        </a:xfrm>
      </p:grpSpPr>
      <p:sp>
        <p:nvSpPr>
          <p:cNvPr id="157" name="Google Shape;157;p22"/>
          <p:cNvSpPr txBox="1">
            <a:spLocks noGrp="1"/>
          </p:cNvSpPr>
          <p:nvPr>
            <p:ph type="subTitle" idx="1"/>
          </p:nvPr>
        </p:nvSpPr>
        <p:spPr>
          <a:xfrm flipH="1">
            <a:off x="4908050" y="2292387"/>
            <a:ext cx="2735100" cy="110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158" name="Google Shape;158;p22"/>
          <p:cNvSpPr txBox="1">
            <a:spLocks noGrp="1"/>
          </p:cNvSpPr>
          <p:nvPr>
            <p:ph type="title"/>
          </p:nvPr>
        </p:nvSpPr>
        <p:spPr>
          <a:xfrm>
            <a:off x="591875" y="339650"/>
            <a:ext cx="3123600" cy="67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
        <p:nvSpPr>
          <p:cNvPr id="159" name="Google Shape;159;p22"/>
          <p:cNvSpPr/>
          <p:nvPr/>
        </p:nvSpPr>
        <p:spPr>
          <a:xfrm>
            <a:off x="8475950" y="0"/>
            <a:ext cx="668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 name="Google Shape;160;p22"/>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
        <p:nvSpPr>
          <p:cNvPr id="161" name="Google Shape;161;p22"/>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rtl="0">
              <a:buNone/>
              <a:defRPr sz="1800" b="1"/>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Resources">
  <p:cSld name="CUSTOM_13">
    <p:spTree>
      <p:nvGrpSpPr>
        <p:cNvPr id="1" name="Shape 162"/>
        <p:cNvGrpSpPr/>
        <p:nvPr/>
      </p:nvGrpSpPr>
      <p:grpSpPr>
        <a:xfrm>
          <a:off x="0" y="0"/>
          <a:ext cx="0" cy="0"/>
          <a:chOff x="0" y="0"/>
          <a:chExt cx="0" cy="0"/>
        </a:xfrm>
      </p:grpSpPr>
      <p:sp>
        <p:nvSpPr>
          <p:cNvPr id="163" name="Google Shape;163;p23"/>
          <p:cNvSpPr txBox="1">
            <a:spLocks noGrp="1"/>
          </p:cNvSpPr>
          <p:nvPr>
            <p:ph type="body" idx="1"/>
          </p:nvPr>
        </p:nvSpPr>
        <p:spPr>
          <a:xfrm>
            <a:off x="778675" y="1267948"/>
            <a:ext cx="3526800" cy="3396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3"/>
              </a:buClr>
              <a:buSzPts val="1400"/>
              <a:buFont typeface="Raleway Thin"/>
              <a:buChar char="●"/>
              <a:defRPr sz="1400"/>
            </a:lvl1pPr>
            <a:lvl2pPr marL="914400" lvl="1" indent="-304800" rtl="0">
              <a:spcBef>
                <a:spcPts val="1600"/>
              </a:spcBef>
              <a:spcAft>
                <a:spcPts val="0"/>
              </a:spcAft>
              <a:buClr>
                <a:srgbClr val="434343"/>
              </a:buClr>
              <a:buSzPts val="1200"/>
              <a:buFont typeface="Roboto Condensed Light"/>
              <a:buChar char="○"/>
              <a:defRPr/>
            </a:lvl2pPr>
            <a:lvl3pPr marL="1371600" lvl="2" indent="-304800" rtl="0">
              <a:spcBef>
                <a:spcPts val="1600"/>
              </a:spcBef>
              <a:spcAft>
                <a:spcPts val="0"/>
              </a:spcAft>
              <a:buClr>
                <a:srgbClr val="434343"/>
              </a:buClr>
              <a:buSzPts val="1200"/>
              <a:buFont typeface="Roboto Condensed Light"/>
              <a:buChar char="■"/>
              <a:defRPr/>
            </a:lvl3pPr>
            <a:lvl4pPr marL="1828800" lvl="3" indent="-304800" rtl="0">
              <a:spcBef>
                <a:spcPts val="1600"/>
              </a:spcBef>
              <a:spcAft>
                <a:spcPts val="0"/>
              </a:spcAft>
              <a:buClr>
                <a:srgbClr val="434343"/>
              </a:buClr>
              <a:buSzPts val="1200"/>
              <a:buFont typeface="Roboto Condensed Light"/>
              <a:buChar char="●"/>
              <a:defRPr/>
            </a:lvl4pPr>
            <a:lvl5pPr marL="2286000" lvl="4" indent="-304800" rtl="0">
              <a:spcBef>
                <a:spcPts val="1600"/>
              </a:spcBef>
              <a:spcAft>
                <a:spcPts val="0"/>
              </a:spcAft>
              <a:buClr>
                <a:srgbClr val="434343"/>
              </a:buClr>
              <a:buSzPts val="1200"/>
              <a:buFont typeface="Roboto Condensed Light"/>
              <a:buChar char="○"/>
              <a:defRPr/>
            </a:lvl5pPr>
            <a:lvl6pPr marL="2743200" lvl="5" indent="-304800" rtl="0">
              <a:spcBef>
                <a:spcPts val="1600"/>
              </a:spcBef>
              <a:spcAft>
                <a:spcPts val="0"/>
              </a:spcAft>
              <a:buClr>
                <a:srgbClr val="434343"/>
              </a:buClr>
              <a:buSzPts val="1200"/>
              <a:buFont typeface="Roboto Condensed Light"/>
              <a:buChar char="■"/>
              <a:defRPr/>
            </a:lvl6pPr>
            <a:lvl7pPr marL="3200400" lvl="6" indent="-304800" rtl="0">
              <a:spcBef>
                <a:spcPts val="1600"/>
              </a:spcBef>
              <a:spcAft>
                <a:spcPts val="0"/>
              </a:spcAft>
              <a:buClr>
                <a:srgbClr val="434343"/>
              </a:buClr>
              <a:buSzPts val="1200"/>
              <a:buFont typeface="Roboto Condensed Light"/>
              <a:buChar char="●"/>
              <a:defRPr/>
            </a:lvl7pPr>
            <a:lvl8pPr marL="3657600" lvl="7" indent="-304800" rtl="0">
              <a:spcBef>
                <a:spcPts val="1600"/>
              </a:spcBef>
              <a:spcAft>
                <a:spcPts val="0"/>
              </a:spcAft>
              <a:buClr>
                <a:srgbClr val="434343"/>
              </a:buClr>
              <a:buSzPts val="1200"/>
              <a:buFont typeface="Roboto Condensed Light"/>
              <a:buChar char="○"/>
              <a:defRPr/>
            </a:lvl8pPr>
            <a:lvl9pPr marL="4114800" lvl="8" indent="-304800" rtl="0">
              <a:spcBef>
                <a:spcPts val="1600"/>
              </a:spcBef>
              <a:spcAft>
                <a:spcPts val="1600"/>
              </a:spcAft>
              <a:buClr>
                <a:srgbClr val="434343"/>
              </a:buClr>
              <a:buSzPts val="1200"/>
              <a:buFont typeface="Roboto Condensed Light"/>
              <a:buChar char="■"/>
              <a:defRPr/>
            </a:lvl9pPr>
          </a:lstStyle>
          <a:p>
            <a:endParaRPr/>
          </a:p>
        </p:txBody>
      </p:sp>
      <p:sp>
        <p:nvSpPr>
          <p:cNvPr id="164" name="Google Shape;164;p23"/>
          <p:cNvSpPr txBox="1">
            <a:spLocks noGrp="1"/>
          </p:cNvSpPr>
          <p:nvPr>
            <p:ph type="title"/>
          </p:nvPr>
        </p:nvSpPr>
        <p:spPr>
          <a:xfrm>
            <a:off x="591875" y="339650"/>
            <a:ext cx="3123600" cy="67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
        <p:nvSpPr>
          <p:cNvPr id="165" name="Google Shape;165;p23"/>
          <p:cNvSpPr/>
          <p:nvPr/>
        </p:nvSpPr>
        <p:spPr>
          <a:xfrm>
            <a:off x="8475950" y="0"/>
            <a:ext cx="668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23"/>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
        <p:nvSpPr>
          <p:cNvPr id="167" name="Google Shape;167;p23"/>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rtl="0">
              <a:buNone/>
              <a:defRPr sz="1800" b="1"/>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pPr marL="0" lvl="0" indent="0" algn="l" rtl="0">
              <a:spcBef>
                <a:spcPts val="0"/>
              </a:spcBef>
              <a:spcAft>
                <a:spcPts val="0"/>
              </a:spcAft>
              <a:buNone/>
            </a:pPr>
            <a:fld id="{00000000-1234-1234-1234-123412341234}" type="slidenum">
              <a:rPr lang="en"/>
              <a:t>‹#›</a:t>
            </a:fld>
            <a:endParaRPr/>
          </a:p>
        </p:txBody>
      </p:sp>
      <p:sp>
        <p:nvSpPr>
          <p:cNvPr id="168" name="Google Shape;168;p23"/>
          <p:cNvSpPr txBox="1">
            <a:spLocks noGrp="1"/>
          </p:cNvSpPr>
          <p:nvPr>
            <p:ph type="body" idx="2"/>
          </p:nvPr>
        </p:nvSpPr>
        <p:spPr>
          <a:xfrm>
            <a:off x="4475175" y="2524432"/>
            <a:ext cx="3526800" cy="2148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3"/>
              </a:buClr>
              <a:buSzPts val="1400"/>
              <a:buFont typeface="Raleway Thin"/>
              <a:buChar char="●"/>
              <a:defRPr sz="1400"/>
            </a:lvl1pPr>
            <a:lvl2pPr marL="914400" lvl="1" indent="-304800" rtl="0">
              <a:spcBef>
                <a:spcPts val="1600"/>
              </a:spcBef>
              <a:spcAft>
                <a:spcPts val="0"/>
              </a:spcAft>
              <a:buClr>
                <a:srgbClr val="434343"/>
              </a:buClr>
              <a:buSzPts val="1200"/>
              <a:buFont typeface="Roboto Condensed Light"/>
              <a:buChar char="○"/>
              <a:defRPr/>
            </a:lvl2pPr>
            <a:lvl3pPr marL="1371600" lvl="2" indent="-304800" rtl="0">
              <a:spcBef>
                <a:spcPts val="1600"/>
              </a:spcBef>
              <a:spcAft>
                <a:spcPts val="0"/>
              </a:spcAft>
              <a:buClr>
                <a:srgbClr val="434343"/>
              </a:buClr>
              <a:buSzPts val="1200"/>
              <a:buFont typeface="Roboto Condensed Light"/>
              <a:buChar char="■"/>
              <a:defRPr/>
            </a:lvl3pPr>
            <a:lvl4pPr marL="1828800" lvl="3" indent="-304800" rtl="0">
              <a:spcBef>
                <a:spcPts val="1600"/>
              </a:spcBef>
              <a:spcAft>
                <a:spcPts val="0"/>
              </a:spcAft>
              <a:buClr>
                <a:srgbClr val="434343"/>
              </a:buClr>
              <a:buSzPts val="1200"/>
              <a:buFont typeface="Roboto Condensed Light"/>
              <a:buChar char="●"/>
              <a:defRPr/>
            </a:lvl4pPr>
            <a:lvl5pPr marL="2286000" lvl="4" indent="-304800" rtl="0">
              <a:spcBef>
                <a:spcPts val="1600"/>
              </a:spcBef>
              <a:spcAft>
                <a:spcPts val="0"/>
              </a:spcAft>
              <a:buClr>
                <a:srgbClr val="434343"/>
              </a:buClr>
              <a:buSzPts val="1200"/>
              <a:buFont typeface="Roboto Condensed Light"/>
              <a:buChar char="○"/>
              <a:defRPr/>
            </a:lvl5pPr>
            <a:lvl6pPr marL="2743200" lvl="5" indent="-304800" rtl="0">
              <a:spcBef>
                <a:spcPts val="1600"/>
              </a:spcBef>
              <a:spcAft>
                <a:spcPts val="0"/>
              </a:spcAft>
              <a:buClr>
                <a:srgbClr val="434343"/>
              </a:buClr>
              <a:buSzPts val="1200"/>
              <a:buFont typeface="Roboto Condensed Light"/>
              <a:buChar char="■"/>
              <a:defRPr/>
            </a:lvl6pPr>
            <a:lvl7pPr marL="3200400" lvl="6" indent="-304800" rtl="0">
              <a:spcBef>
                <a:spcPts val="1600"/>
              </a:spcBef>
              <a:spcAft>
                <a:spcPts val="0"/>
              </a:spcAft>
              <a:buClr>
                <a:srgbClr val="434343"/>
              </a:buClr>
              <a:buSzPts val="1200"/>
              <a:buFont typeface="Roboto Condensed Light"/>
              <a:buChar char="●"/>
              <a:defRPr/>
            </a:lvl7pPr>
            <a:lvl8pPr marL="3657600" lvl="7" indent="-304800" rtl="0">
              <a:spcBef>
                <a:spcPts val="1600"/>
              </a:spcBef>
              <a:spcAft>
                <a:spcPts val="0"/>
              </a:spcAft>
              <a:buClr>
                <a:srgbClr val="434343"/>
              </a:buClr>
              <a:buSzPts val="1200"/>
              <a:buFont typeface="Roboto Condensed Light"/>
              <a:buChar char="○"/>
              <a:defRPr/>
            </a:lvl8pPr>
            <a:lvl9pPr marL="4114800" lvl="8" indent="-304800" rtl="0">
              <a:spcBef>
                <a:spcPts val="1600"/>
              </a:spcBef>
              <a:spcAft>
                <a:spcPts val="1600"/>
              </a:spcAft>
              <a:buClr>
                <a:srgbClr val="434343"/>
              </a:buClr>
              <a:buSzPts val="1200"/>
              <a:buFont typeface="Roboto Condensed Light"/>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list">
  <p:cSld name="CUSTOM_15">
    <p:spTree>
      <p:nvGrpSpPr>
        <p:cNvPr id="1" name="Shape 169"/>
        <p:cNvGrpSpPr/>
        <p:nvPr/>
      </p:nvGrpSpPr>
      <p:grpSpPr>
        <a:xfrm>
          <a:off x="0" y="0"/>
          <a:ext cx="0" cy="0"/>
          <a:chOff x="0" y="0"/>
          <a:chExt cx="0" cy="0"/>
        </a:xfrm>
      </p:grpSpPr>
      <p:sp>
        <p:nvSpPr>
          <p:cNvPr id="170" name="Google Shape;170;p24"/>
          <p:cNvSpPr/>
          <p:nvPr/>
        </p:nvSpPr>
        <p:spPr>
          <a:xfrm>
            <a:off x="8475950" y="0"/>
            <a:ext cx="668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 name="Google Shape;171;p24"/>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
        <p:nvSpPr>
          <p:cNvPr id="172" name="Google Shape;172;p24"/>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rtl="0">
              <a:buNone/>
              <a:defRPr sz="1800" b="1"/>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pPr marL="0" lvl="0" indent="0" algn="l" rtl="0">
              <a:spcBef>
                <a:spcPts val="0"/>
              </a:spcBef>
              <a:spcAft>
                <a:spcPts val="0"/>
              </a:spcAft>
              <a:buNone/>
            </a:pPr>
            <a:fld id="{00000000-1234-1234-1234-123412341234}" type="slidenum">
              <a:rPr lang="en"/>
              <a:t>‹#›</a:t>
            </a:fld>
            <a:endParaRPr/>
          </a:p>
        </p:txBody>
      </p:sp>
      <p:sp>
        <p:nvSpPr>
          <p:cNvPr id="173" name="Google Shape;173;p24"/>
          <p:cNvSpPr txBox="1">
            <a:spLocks noGrp="1"/>
          </p:cNvSpPr>
          <p:nvPr>
            <p:ph type="body" idx="1"/>
          </p:nvPr>
        </p:nvSpPr>
        <p:spPr>
          <a:xfrm>
            <a:off x="3406400" y="1631975"/>
            <a:ext cx="4361100" cy="26448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accent3"/>
              </a:buClr>
              <a:buSzPts val="2400"/>
              <a:buFont typeface="Nunito Light"/>
              <a:buChar char="●"/>
              <a:defRPr sz="16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sp>
        <p:nvSpPr>
          <p:cNvPr id="174" name="Google Shape;174;p24"/>
          <p:cNvSpPr txBox="1">
            <a:spLocks noGrp="1"/>
          </p:cNvSpPr>
          <p:nvPr>
            <p:ph type="title"/>
          </p:nvPr>
        </p:nvSpPr>
        <p:spPr>
          <a:xfrm>
            <a:off x="591875" y="339650"/>
            <a:ext cx="3123600" cy="67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1"/>
            </a:lvl1pPr>
            <a:lvl2pPr lvl="1" rtl="0">
              <a:spcBef>
                <a:spcPts val="0"/>
              </a:spcBef>
              <a:spcAft>
                <a:spcPts val="0"/>
              </a:spcAft>
              <a:buNone/>
              <a:defRPr sz="3000" b="1"/>
            </a:lvl2pPr>
            <a:lvl3pPr lvl="2" rtl="0">
              <a:spcBef>
                <a:spcPts val="0"/>
              </a:spcBef>
              <a:spcAft>
                <a:spcPts val="0"/>
              </a:spcAft>
              <a:buNone/>
              <a:defRPr sz="3000" b="1"/>
            </a:lvl3pPr>
            <a:lvl4pPr lvl="3" rtl="0">
              <a:spcBef>
                <a:spcPts val="0"/>
              </a:spcBef>
              <a:spcAft>
                <a:spcPts val="0"/>
              </a:spcAft>
              <a:buNone/>
              <a:defRPr sz="3000" b="1"/>
            </a:lvl4pPr>
            <a:lvl5pPr lvl="4" rtl="0">
              <a:spcBef>
                <a:spcPts val="0"/>
              </a:spcBef>
              <a:spcAft>
                <a:spcPts val="0"/>
              </a:spcAft>
              <a:buNone/>
              <a:defRPr sz="3000" b="1"/>
            </a:lvl5pPr>
            <a:lvl6pPr lvl="5" rtl="0">
              <a:spcBef>
                <a:spcPts val="0"/>
              </a:spcBef>
              <a:spcAft>
                <a:spcPts val="0"/>
              </a:spcAft>
              <a:buNone/>
              <a:defRPr sz="3000" b="1"/>
            </a:lvl6pPr>
            <a:lvl7pPr lvl="6" rtl="0">
              <a:spcBef>
                <a:spcPts val="0"/>
              </a:spcBef>
              <a:spcAft>
                <a:spcPts val="0"/>
              </a:spcAft>
              <a:buNone/>
              <a:defRPr sz="3000" b="1"/>
            </a:lvl7pPr>
            <a:lvl8pPr lvl="7" rtl="0">
              <a:spcBef>
                <a:spcPts val="0"/>
              </a:spcBef>
              <a:spcAft>
                <a:spcPts val="0"/>
              </a:spcAft>
              <a:buNone/>
              <a:defRPr sz="3000" b="1"/>
            </a:lvl8pPr>
            <a:lvl9pPr lvl="8" rtl="0">
              <a:spcBef>
                <a:spcPts val="0"/>
              </a:spcBef>
              <a:spcAft>
                <a:spcPts val="0"/>
              </a:spcAft>
              <a:buNone/>
              <a:defRPr sz="3000" b="1"/>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SECTION_TITLE_AND_DESCRIPTION_1">
    <p:spTree>
      <p:nvGrpSpPr>
        <p:cNvPr id="1" name="Shape 175"/>
        <p:cNvGrpSpPr/>
        <p:nvPr/>
      </p:nvGrpSpPr>
      <p:grpSpPr>
        <a:xfrm>
          <a:off x="0" y="0"/>
          <a:ext cx="0" cy="0"/>
          <a:chOff x="0" y="0"/>
          <a:chExt cx="0" cy="0"/>
        </a:xfrm>
      </p:grpSpPr>
      <p:sp>
        <p:nvSpPr>
          <p:cNvPr id="176" name="Google Shape;176;p25"/>
          <p:cNvSpPr/>
          <p:nvPr/>
        </p:nvSpPr>
        <p:spPr>
          <a:xfrm>
            <a:off x="0" y="0"/>
            <a:ext cx="69246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5"/>
          <p:cNvSpPr txBox="1">
            <a:spLocks noGrp="1"/>
          </p:cNvSpPr>
          <p:nvPr>
            <p:ph type="subTitle" idx="1"/>
          </p:nvPr>
        </p:nvSpPr>
        <p:spPr>
          <a:xfrm>
            <a:off x="531238" y="1699863"/>
            <a:ext cx="3896100" cy="143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8" name="Google Shape;178;p25"/>
          <p:cNvSpPr txBox="1">
            <a:spLocks noGrp="1"/>
          </p:cNvSpPr>
          <p:nvPr>
            <p:ph type="title"/>
          </p:nvPr>
        </p:nvSpPr>
        <p:spPr>
          <a:xfrm>
            <a:off x="-242762" y="628813"/>
            <a:ext cx="4670100" cy="9372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6000" b="1">
                <a:solidFill>
                  <a:schemeClr val="lt1"/>
                </a:solidFill>
              </a:defRPr>
            </a:lvl1pPr>
            <a:lvl2pPr lvl="1" algn="r" rtl="0">
              <a:spcBef>
                <a:spcPts val="0"/>
              </a:spcBef>
              <a:spcAft>
                <a:spcPts val="0"/>
              </a:spcAft>
              <a:buNone/>
              <a:defRPr sz="6000" b="1">
                <a:solidFill>
                  <a:schemeClr val="lt1"/>
                </a:solidFill>
              </a:defRPr>
            </a:lvl2pPr>
            <a:lvl3pPr lvl="2" algn="r" rtl="0">
              <a:spcBef>
                <a:spcPts val="0"/>
              </a:spcBef>
              <a:spcAft>
                <a:spcPts val="0"/>
              </a:spcAft>
              <a:buNone/>
              <a:defRPr sz="6000" b="1">
                <a:solidFill>
                  <a:schemeClr val="lt1"/>
                </a:solidFill>
              </a:defRPr>
            </a:lvl3pPr>
            <a:lvl4pPr lvl="3" algn="r" rtl="0">
              <a:spcBef>
                <a:spcPts val="0"/>
              </a:spcBef>
              <a:spcAft>
                <a:spcPts val="0"/>
              </a:spcAft>
              <a:buNone/>
              <a:defRPr sz="6000" b="1">
                <a:solidFill>
                  <a:schemeClr val="lt1"/>
                </a:solidFill>
              </a:defRPr>
            </a:lvl4pPr>
            <a:lvl5pPr lvl="4" algn="r" rtl="0">
              <a:spcBef>
                <a:spcPts val="0"/>
              </a:spcBef>
              <a:spcAft>
                <a:spcPts val="0"/>
              </a:spcAft>
              <a:buNone/>
              <a:defRPr sz="6000" b="1">
                <a:solidFill>
                  <a:schemeClr val="lt1"/>
                </a:solidFill>
              </a:defRPr>
            </a:lvl5pPr>
            <a:lvl6pPr lvl="5" algn="r" rtl="0">
              <a:spcBef>
                <a:spcPts val="0"/>
              </a:spcBef>
              <a:spcAft>
                <a:spcPts val="0"/>
              </a:spcAft>
              <a:buNone/>
              <a:defRPr sz="6000" b="1">
                <a:solidFill>
                  <a:schemeClr val="lt1"/>
                </a:solidFill>
              </a:defRPr>
            </a:lvl6pPr>
            <a:lvl7pPr lvl="6" algn="r" rtl="0">
              <a:spcBef>
                <a:spcPts val="0"/>
              </a:spcBef>
              <a:spcAft>
                <a:spcPts val="0"/>
              </a:spcAft>
              <a:buNone/>
              <a:defRPr sz="6000" b="1">
                <a:solidFill>
                  <a:schemeClr val="lt1"/>
                </a:solidFill>
              </a:defRPr>
            </a:lvl7pPr>
            <a:lvl8pPr lvl="7" algn="r" rtl="0">
              <a:spcBef>
                <a:spcPts val="0"/>
              </a:spcBef>
              <a:spcAft>
                <a:spcPts val="0"/>
              </a:spcAft>
              <a:buNone/>
              <a:defRPr sz="6000" b="1">
                <a:solidFill>
                  <a:schemeClr val="lt1"/>
                </a:solidFill>
              </a:defRPr>
            </a:lvl8pPr>
            <a:lvl9pPr lvl="8" algn="r" rtl="0">
              <a:spcBef>
                <a:spcPts val="0"/>
              </a:spcBef>
              <a:spcAft>
                <a:spcPts val="0"/>
              </a:spcAft>
              <a:buNone/>
              <a:defRPr sz="6000" b="1">
                <a:solidFill>
                  <a:schemeClr val="lt1"/>
                </a:solidFill>
              </a:defRPr>
            </a:lvl9pPr>
          </a:lstStyle>
          <a:p>
            <a:endParaRPr/>
          </a:p>
        </p:txBody>
      </p:sp>
      <p:sp>
        <p:nvSpPr>
          <p:cNvPr id="179" name="Google Shape;179;p25"/>
          <p:cNvSpPr txBox="1">
            <a:spLocks noGrp="1"/>
          </p:cNvSpPr>
          <p:nvPr>
            <p:ph type="sldNum" idx="12"/>
          </p:nvPr>
        </p:nvSpPr>
        <p:spPr>
          <a:xfrm>
            <a:off x="680209" y="420990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80" name="Google Shape;180;p25"/>
          <p:cNvSpPr txBox="1"/>
          <p:nvPr/>
        </p:nvSpPr>
        <p:spPr>
          <a:xfrm>
            <a:off x="1144400" y="3478125"/>
            <a:ext cx="3282900" cy="931500"/>
          </a:xfrm>
          <a:prstGeom prst="rect">
            <a:avLst/>
          </a:prstGeom>
          <a:noFill/>
          <a:ln>
            <a:noFill/>
          </a:ln>
        </p:spPr>
        <p:txBody>
          <a:bodyPr spcFirstLastPara="1" wrap="square" lIns="91425" tIns="91425" rIns="91425" bIns="91425" anchor="b" anchorCtr="0">
            <a:noAutofit/>
          </a:bodyPr>
          <a:lstStyle/>
          <a:p>
            <a:pPr marL="0" lvl="0" indent="0" algn="r" rtl="0">
              <a:lnSpc>
                <a:spcPct val="115000"/>
              </a:lnSpc>
              <a:spcBef>
                <a:spcPts val="300"/>
              </a:spcBef>
              <a:spcAft>
                <a:spcPts val="0"/>
              </a:spcAft>
              <a:buNone/>
            </a:pPr>
            <a:r>
              <a:rPr lang="en" sz="1000">
                <a:solidFill>
                  <a:schemeClr val="dk1"/>
                </a:solidFill>
                <a:latin typeface="Inter"/>
                <a:ea typeface="Inter"/>
                <a:cs typeface="Inter"/>
                <a:sym typeface="Inter"/>
              </a:rPr>
              <a:t>CREDITS: This presentation template was created by </a:t>
            </a:r>
            <a:r>
              <a:rPr lang="en" sz="1000" b="1">
                <a:solidFill>
                  <a:schemeClr val="dk1"/>
                </a:solidFill>
                <a:uFill>
                  <a:noFill/>
                </a:uFill>
                <a:latin typeface="Inter"/>
                <a:ea typeface="Inter"/>
                <a:cs typeface="Inter"/>
                <a:sym typeface="Inter"/>
                <a:hlinkClick r:id="rId2"/>
              </a:rPr>
              <a:t>Slidesgo</a:t>
            </a:r>
            <a:r>
              <a:rPr lang="en" sz="1000">
                <a:solidFill>
                  <a:schemeClr val="dk1"/>
                </a:solidFill>
                <a:latin typeface="Inter"/>
                <a:ea typeface="Inter"/>
                <a:cs typeface="Inter"/>
                <a:sym typeface="Inter"/>
              </a:rPr>
              <a:t>, including icons by </a:t>
            </a:r>
            <a:r>
              <a:rPr lang="en" sz="1000" b="1">
                <a:solidFill>
                  <a:schemeClr val="dk1"/>
                </a:solidFill>
                <a:uFill>
                  <a:noFill/>
                </a:uFill>
                <a:latin typeface="Inter"/>
                <a:ea typeface="Inter"/>
                <a:cs typeface="Inter"/>
                <a:sym typeface="Inter"/>
                <a:hlinkClick r:id="rId3"/>
              </a:rPr>
              <a:t>Flaticon</a:t>
            </a:r>
            <a:r>
              <a:rPr lang="en" sz="1000">
                <a:solidFill>
                  <a:schemeClr val="dk1"/>
                </a:solidFill>
                <a:latin typeface="Inter"/>
                <a:ea typeface="Inter"/>
                <a:cs typeface="Inter"/>
                <a:sym typeface="Inter"/>
              </a:rPr>
              <a:t>, and infographics &amp; images by </a:t>
            </a:r>
            <a:r>
              <a:rPr lang="en" sz="1000" b="1">
                <a:solidFill>
                  <a:schemeClr val="dk1"/>
                </a:solidFill>
                <a:uFill>
                  <a:noFill/>
                </a:uFill>
                <a:latin typeface="Inter"/>
                <a:ea typeface="Inter"/>
                <a:cs typeface="Inter"/>
                <a:sym typeface="Inter"/>
                <a:hlinkClick r:id="rId4"/>
              </a:rPr>
              <a:t>Freepik</a:t>
            </a:r>
            <a:endParaRPr sz="1000" b="1">
              <a:solidFill>
                <a:schemeClr val="dk1"/>
              </a:solidFill>
              <a:latin typeface="Inter"/>
              <a:ea typeface="Inter"/>
              <a:cs typeface="Inter"/>
              <a:sym typeface="Inte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title and text">
  <p:cSld name="SECTION_HEADER_1">
    <p:spTree>
      <p:nvGrpSpPr>
        <p:cNvPr id="1" name="Shape 181"/>
        <p:cNvGrpSpPr/>
        <p:nvPr/>
      </p:nvGrpSpPr>
      <p:grpSpPr>
        <a:xfrm>
          <a:off x="0" y="0"/>
          <a:ext cx="0" cy="0"/>
          <a:chOff x="0" y="0"/>
          <a:chExt cx="0" cy="0"/>
        </a:xfrm>
      </p:grpSpPr>
      <p:sp>
        <p:nvSpPr>
          <p:cNvPr id="182" name="Google Shape;182;p26"/>
          <p:cNvSpPr/>
          <p:nvPr/>
        </p:nvSpPr>
        <p:spPr>
          <a:xfrm>
            <a:off x="4906050" y="844950"/>
            <a:ext cx="4258800" cy="34317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6"/>
          <p:cNvSpPr txBox="1">
            <a:spLocks noGrp="1"/>
          </p:cNvSpPr>
          <p:nvPr>
            <p:ph type="title"/>
          </p:nvPr>
        </p:nvSpPr>
        <p:spPr>
          <a:xfrm>
            <a:off x="3928725" y="1384213"/>
            <a:ext cx="4610100" cy="1330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8000" b="1">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4" name="Google Shape;184;p26"/>
          <p:cNvSpPr txBox="1">
            <a:spLocks noGrp="1"/>
          </p:cNvSpPr>
          <p:nvPr>
            <p:ph type="subTitle" idx="1"/>
          </p:nvPr>
        </p:nvSpPr>
        <p:spPr>
          <a:xfrm flipH="1">
            <a:off x="5202225" y="2610300"/>
            <a:ext cx="3336600" cy="1065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lt1"/>
        </a:solidFill>
        <a:effectLst/>
      </p:bgPr>
    </p:bg>
    <p:spTree>
      <p:nvGrpSpPr>
        <p:cNvPr id="1" name="Shape 185"/>
        <p:cNvGrpSpPr/>
        <p:nvPr/>
      </p:nvGrpSpPr>
      <p:grpSpPr>
        <a:xfrm>
          <a:off x="0" y="0"/>
          <a:ext cx="0" cy="0"/>
          <a:chOff x="0" y="0"/>
          <a:chExt cx="0" cy="0"/>
        </a:xfrm>
      </p:grpSpPr>
      <p:sp>
        <p:nvSpPr>
          <p:cNvPr id="186" name="Google Shape;186;p27"/>
          <p:cNvSpPr/>
          <p:nvPr/>
        </p:nvSpPr>
        <p:spPr>
          <a:xfrm>
            <a:off x="8475950" y="0"/>
            <a:ext cx="668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rtl="0">
              <a:buNone/>
              <a:defRPr sz="1800" b="1"/>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16_1">
    <p:bg>
      <p:bgPr>
        <a:solidFill>
          <a:schemeClr val="lt1"/>
        </a:solidFill>
        <a:effectLst/>
      </p:bgPr>
    </p:bg>
    <p:spTree>
      <p:nvGrpSpPr>
        <p:cNvPr id="1" name="Shape 188"/>
        <p:cNvGrpSpPr/>
        <p:nvPr/>
      </p:nvGrpSpPr>
      <p:grpSpPr>
        <a:xfrm>
          <a:off x="0" y="0"/>
          <a:ext cx="0" cy="0"/>
          <a:chOff x="0" y="0"/>
          <a:chExt cx="0" cy="0"/>
        </a:xfrm>
      </p:grpSpPr>
      <p:sp>
        <p:nvSpPr>
          <p:cNvPr id="189" name="Google Shape;189;p28"/>
          <p:cNvSpPr/>
          <p:nvPr/>
        </p:nvSpPr>
        <p:spPr>
          <a:xfrm>
            <a:off x="0" y="0"/>
            <a:ext cx="69246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8"/>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rtl="0">
              <a:buNone/>
              <a:defRPr sz="1800" b="1"/>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p:cSld name="CUSTOM_16_2">
    <p:bg>
      <p:bgPr>
        <a:solidFill>
          <a:schemeClr val="accent3"/>
        </a:solidFill>
        <a:effectLst/>
      </p:bgPr>
    </p:bg>
    <p:spTree>
      <p:nvGrpSpPr>
        <p:cNvPr id="1" name="Shape 191"/>
        <p:cNvGrpSpPr/>
        <p:nvPr/>
      </p:nvGrpSpPr>
      <p:grpSpPr>
        <a:xfrm>
          <a:off x="0" y="0"/>
          <a:ext cx="0" cy="0"/>
          <a:chOff x="0" y="0"/>
          <a:chExt cx="0" cy="0"/>
        </a:xfrm>
      </p:grpSpPr>
      <p:sp>
        <p:nvSpPr>
          <p:cNvPr id="192" name="Google Shape;192;p29"/>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rtl="0">
              <a:buNone/>
              <a:defRPr sz="1800" b="1"/>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1988775" y="1622325"/>
            <a:ext cx="5166300" cy="27885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Font typeface="Raleway Thin"/>
              <a:buChar char="●"/>
              <a:defRPr sz="1600"/>
            </a:lvl1pPr>
            <a:lvl2pPr marL="914400" lvl="1" indent="-330200">
              <a:spcBef>
                <a:spcPts val="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20" name="Google Shape;20;p4"/>
          <p:cNvSpPr txBox="1">
            <a:spLocks noGrp="1"/>
          </p:cNvSpPr>
          <p:nvPr>
            <p:ph type="title"/>
          </p:nvPr>
        </p:nvSpPr>
        <p:spPr>
          <a:xfrm>
            <a:off x="591875" y="339650"/>
            <a:ext cx="3123600" cy="67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1"/>
            </a:lvl1pPr>
            <a:lvl2pPr lvl="1" rtl="0">
              <a:spcBef>
                <a:spcPts val="0"/>
              </a:spcBef>
              <a:spcAft>
                <a:spcPts val="0"/>
              </a:spcAft>
              <a:buNone/>
              <a:defRPr sz="3000" b="1"/>
            </a:lvl2pPr>
            <a:lvl3pPr lvl="2" rtl="0">
              <a:spcBef>
                <a:spcPts val="0"/>
              </a:spcBef>
              <a:spcAft>
                <a:spcPts val="0"/>
              </a:spcAft>
              <a:buNone/>
              <a:defRPr sz="3000" b="1"/>
            </a:lvl3pPr>
            <a:lvl4pPr lvl="3" rtl="0">
              <a:spcBef>
                <a:spcPts val="0"/>
              </a:spcBef>
              <a:spcAft>
                <a:spcPts val="0"/>
              </a:spcAft>
              <a:buNone/>
              <a:defRPr sz="3000" b="1"/>
            </a:lvl4pPr>
            <a:lvl5pPr lvl="4" rtl="0">
              <a:spcBef>
                <a:spcPts val="0"/>
              </a:spcBef>
              <a:spcAft>
                <a:spcPts val="0"/>
              </a:spcAft>
              <a:buNone/>
              <a:defRPr sz="3000" b="1"/>
            </a:lvl5pPr>
            <a:lvl6pPr lvl="5" rtl="0">
              <a:spcBef>
                <a:spcPts val="0"/>
              </a:spcBef>
              <a:spcAft>
                <a:spcPts val="0"/>
              </a:spcAft>
              <a:buNone/>
              <a:defRPr sz="3000" b="1"/>
            </a:lvl6pPr>
            <a:lvl7pPr lvl="6" rtl="0">
              <a:spcBef>
                <a:spcPts val="0"/>
              </a:spcBef>
              <a:spcAft>
                <a:spcPts val="0"/>
              </a:spcAft>
              <a:buNone/>
              <a:defRPr sz="3000" b="1"/>
            </a:lvl7pPr>
            <a:lvl8pPr lvl="7" rtl="0">
              <a:spcBef>
                <a:spcPts val="0"/>
              </a:spcBef>
              <a:spcAft>
                <a:spcPts val="0"/>
              </a:spcAft>
              <a:buNone/>
              <a:defRPr sz="3000" b="1"/>
            </a:lvl8pPr>
            <a:lvl9pPr lvl="8" rtl="0">
              <a:spcBef>
                <a:spcPts val="0"/>
              </a:spcBef>
              <a:spcAft>
                <a:spcPts val="0"/>
              </a:spcAft>
              <a:buNone/>
              <a:defRPr sz="3000" b="1"/>
            </a:lvl9pPr>
          </a:lstStyle>
          <a:p>
            <a:endParaRPr/>
          </a:p>
        </p:txBody>
      </p:sp>
      <p:sp>
        <p:nvSpPr>
          <p:cNvPr id="21" name="Google Shape;21;p4"/>
          <p:cNvSpPr/>
          <p:nvPr/>
        </p:nvSpPr>
        <p:spPr>
          <a:xfrm>
            <a:off x="8475950" y="0"/>
            <a:ext cx="668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Google Shape;22;p4"/>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
        <p:nvSpPr>
          <p:cNvPr id="23" name="Google Shape;23;p4"/>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rtl="0">
              <a:buNone/>
              <a:defRPr sz="1800" b="1"/>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a:off x="8475950" y="0"/>
            <a:ext cx="668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 name="Google Shape;26;p5"/>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
        <p:nvSpPr>
          <p:cNvPr id="27" name="Google Shape;27;p5"/>
          <p:cNvSpPr txBox="1">
            <a:spLocks noGrp="1"/>
          </p:cNvSpPr>
          <p:nvPr>
            <p:ph type="ctrTitle"/>
          </p:nvPr>
        </p:nvSpPr>
        <p:spPr>
          <a:xfrm flipH="1">
            <a:off x="4431730" y="3188475"/>
            <a:ext cx="2204100" cy="456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8" name="Google Shape;28;p5"/>
          <p:cNvSpPr txBox="1">
            <a:spLocks noGrp="1"/>
          </p:cNvSpPr>
          <p:nvPr>
            <p:ph type="subTitle" idx="1"/>
          </p:nvPr>
        </p:nvSpPr>
        <p:spPr>
          <a:xfrm flipH="1">
            <a:off x="4431713" y="3644474"/>
            <a:ext cx="3353100" cy="67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9" name="Google Shape;29;p5"/>
          <p:cNvSpPr txBox="1">
            <a:spLocks noGrp="1"/>
          </p:cNvSpPr>
          <p:nvPr>
            <p:ph type="ctrTitle" idx="2"/>
          </p:nvPr>
        </p:nvSpPr>
        <p:spPr>
          <a:xfrm flipH="1">
            <a:off x="4431827" y="1875775"/>
            <a:ext cx="2204100" cy="456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0" name="Google Shape;30;p5"/>
          <p:cNvSpPr txBox="1">
            <a:spLocks noGrp="1"/>
          </p:cNvSpPr>
          <p:nvPr>
            <p:ph type="subTitle" idx="3"/>
          </p:nvPr>
        </p:nvSpPr>
        <p:spPr>
          <a:xfrm flipH="1">
            <a:off x="4431763" y="2331774"/>
            <a:ext cx="3353100" cy="67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1" name="Google Shape;31;p5"/>
          <p:cNvSpPr txBox="1">
            <a:spLocks noGrp="1"/>
          </p:cNvSpPr>
          <p:nvPr>
            <p:ph type="title" idx="4"/>
          </p:nvPr>
        </p:nvSpPr>
        <p:spPr>
          <a:xfrm>
            <a:off x="591875" y="339650"/>
            <a:ext cx="3123600" cy="67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1"/>
            </a:lvl1pPr>
            <a:lvl2pPr lvl="1" rtl="0">
              <a:spcBef>
                <a:spcPts val="0"/>
              </a:spcBef>
              <a:spcAft>
                <a:spcPts val="0"/>
              </a:spcAft>
              <a:buNone/>
              <a:defRPr sz="3000" b="1"/>
            </a:lvl2pPr>
            <a:lvl3pPr lvl="2" rtl="0">
              <a:spcBef>
                <a:spcPts val="0"/>
              </a:spcBef>
              <a:spcAft>
                <a:spcPts val="0"/>
              </a:spcAft>
              <a:buNone/>
              <a:defRPr sz="3000" b="1"/>
            </a:lvl3pPr>
            <a:lvl4pPr lvl="3" rtl="0">
              <a:spcBef>
                <a:spcPts val="0"/>
              </a:spcBef>
              <a:spcAft>
                <a:spcPts val="0"/>
              </a:spcAft>
              <a:buNone/>
              <a:defRPr sz="3000" b="1"/>
            </a:lvl4pPr>
            <a:lvl5pPr lvl="4" rtl="0">
              <a:spcBef>
                <a:spcPts val="0"/>
              </a:spcBef>
              <a:spcAft>
                <a:spcPts val="0"/>
              </a:spcAft>
              <a:buNone/>
              <a:defRPr sz="3000" b="1"/>
            </a:lvl5pPr>
            <a:lvl6pPr lvl="5" rtl="0">
              <a:spcBef>
                <a:spcPts val="0"/>
              </a:spcBef>
              <a:spcAft>
                <a:spcPts val="0"/>
              </a:spcAft>
              <a:buNone/>
              <a:defRPr sz="3000" b="1"/>
            </a:lvl6pPr>
            <a:lvl7pPr lvl="6" rtl="0">
              <a:spcBef>
                <a:spcPts val="0"/>
              </a:spcBef>
              <a:spcAft>
                <a:spcPts val="0"/>
              </a:spcAft>
              <a:buNone/>
              <a:defRPr sz="3000" b="1"/>
            </a:lvl7pPr>
            <a:lvl8pPr lvl="7" rtl="0">
              <a:spcBef>
                <a:spcPts val="0"/>
              </a:spcBef>
              <a:spcAft>
                <a:spcPts val="0"/>
              </a:spcAft>
              <a:buNone/>
              <a:defRPr sz="3000" b="1"/>
            </a:lvl8pPr>
            <a:lvl9pPr lvl="8" rtl="0">
              <a:spcBef>
                <a:spcPts val="0"/>
              </a:spcBef>
              <a:spcAft>
                <a:spcPts val="0"/>
              </a:spcAft>
              <a:buNone/>
              <a:defRPr sz="3000" b="1"/>
            </a:lvl9pPr>
          </a:lstStyle>
          <a:p>
            <a:endParaRPr/>
          </a:p>
        </p:txBody>
      </p:sp>
      <p:sp>
        <p:nvSpPr>
          <p:cNvPr id="32" name="Google Shape;32;p5"/>
          <p:cNvSpPr txBox="1">
            <a:spLocks noGrp="1"/>
          </p:cNvSpPr>
          <p:nvPr>
            <p:ph type="subTitle" idx="5"/>
          </p:nvPr>
        </p:nvSpPr>
        <p:spPr>
          <a:xfrm flipH="1">
            <a:off x="591875" y="2578975"/>
            <a:ext cx="18177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33" name="Google Shape;33;p5"/>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rtl="0">
              <a:buNone/>
              <a:defRPr sz="1800" b="1"/>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p:nvPr/>
        </p:nvSpPr>
        <p:spPr>
          <a:xfrm>
            <a:off x="8475950" y="0"/>
            <a:ext cx="668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 name="Google Shape;36;p6"/>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
        <p:nvSpPr>
          <p:cNvPr id="37" name="Google Shape;37;p6"/>
          <p:cNvSpPr txBox="1">
            <a:spLocks noGrp="1"/>
          </p:cNvSpPr>
          <p:nvPr>
            <p:ph type="title"/>
          </p:nvPr>
        </p:nvSpPr>
        <p:spPr>
          <a:xfrm>
            <a:off x="591875" y="339650"/>
            <a:ext cx="3123600" cy="67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
        <p:nvSpPr>
          <p:cNvPr id="38" name="Google Shape;38;p6"/>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rtl="0">
              <a:buNone/>
              <a:defRPr sz="1800" b="1"/>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7"/>
          <p:cNvSpPr/>
          <p:nvPr/>
        </p:nvSpPr>
        <p:spPr>
          <a:xfrm>
            <a:off x="8475950" y="0"/>
            <a:ext cx="668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7"/>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
        <p:nvSpPr>
          <p:cNvPr id="42" name="Google Shape;42;p7"/>
          <p:cNvSpPr txBox="1">
            <a:spLocks noGrp="1"/>
          </p:cNvSpPr>
          <p:nvPr>
            <p:ph type="subTitle" idx="1"/>
          </p:nvPr>
        </p:nvSpPr>
        <p:spPr>
          <a:xfrm flipH="1">
            <a:off x="606300" y="1026225"/>
            <a:ext cx="7817700" cy="378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sz="1200"/>
            </a:lvl1pPr>
            <a:lvl2pPr lvl="1" algn="ctr" rtl="0">
              <a:lnSpc>
                <a:spcPct val="100000"/>
              </a:lnSpc>
              <a:spcBef>
                <a:spcPts val="0"/>
              </a:spcBef>
              <a:spcAft>
                <a:spcPts val="0"/>
              </a:spcAft>
              <a:buSzPts val="1200"/>
              <a:buFont typeface="Roboto Condensed Light"/>
              <a:buAutoNum type="alphaLcPeriod"/>
              <a:defRPr sz="1200"/>
            </a:lvl2pPr>
            <a:lvl3pPr lvl="2" algn="ctr" rtl="0">
              <a:lnSpc>
                <a:spcPct val="100000"/>
              </a:lnSpc>
              <a:spcBef>
                <a:spcPts val="0"/>
              </a:spcBef>
              <a:spcAft>
                <a:spcPts val="0"/>
              </a:spcAft>
              <a:buSzPts val="1200"/>
              <a:buFont typeface="Roboto Condensed Light"/>
              <a:buAutoNum type="romanLcPeriod"/>
              <a:defRPr sz="1200"/>
            </a:lvl3pPr>
            <a:lvl4pPr lvl="3" algn="ctr" rtl="0">
              <a:lnSpc>
                <a:spcPct val="100000"/>
              </a:lnSpc>
              <a:spcBef>
                <a:spcPts val="0"/>
              </a:spcBef>
              <a:spcAft>
                <a:spcPts val="0"/>
              </a:spcAft>
              <a:buSzPts val="1200"/>
              <a:buFont typeface="Roboto Condensed Light"/>
              <a:buAutoNum type="arabicPeriod"/>
              <a:defRPr sz="1200"/>
            </a:lvl4pPr>
            <a:lvl5pPr lvl="4" algn="ctr" rtl="0">
              <a:lnSpc>
                <a:spcPct val="100000"/>
              </a:lnSpc>
              <a:spcBef>
                <a:spcPts val="0"/>
              </a:spcBef>
              <a:spcAft>
                <a:spcPts val="0"/>
              </a:spcAft>
              <a:buSzPts val="1200"/>
              <a:buFont typeface="Roboto Condensed Light"/>
              <a:buAutoNum type="alphaLcPeriod"/>
              <a:defRPr sz="1200"/>
            </a:lvl5pPr>
            <a:lvl6pPr lvl="5" algn="ctr" rtl="0">
              <a:lnSpc>
                <a:spcPct val="100000"/>
              </a:lnSpc>
              <a:spcBef>
                <a:spcPts val="0"/>
              </a:spcBef>
              <a:spcAft>
                <a:spcPts val="0"/>
              </a:spcAft>
              <a:buSzPts val="1200"/>
              <a:buFont typeface="Roboto Condensed Light"/>
              <a:buAutoNum type="romanLcPeriod"/>
              <a:defRPr sz="1200"/>
            </a:lvl6pPr>
            <a:lvl7pPr lvl="6" algn="ctr" rtl="0">
              <a:lnSpc>
                <a:spcPct val="100000"/>
              </a:lnSpc>
              <a:spcBef>
                <a:spcPts val="0"/>
              </a:spcBef>
              <a:spcAft>
                <a:spcPts val="0"/>
              </a:spcAft>
              <a:buSzPts val="1200"/>
              <a:buFont typeface="Roboto Condensed Light"/>
              <a:buAutoNum type="arabicPeriod"/>
              <a:defRPr sz="1200"/>
            </a:lvl7pPr>
            <a:lvl8pPr lvl="7" algn="ctr" rtl="0">
              <a:lnSpc>
                <a:spcPct val="100000"/>
              </a:lnSpc>
              <a:spcBef>
                <a:spcPts val="0"/>
              </a:spcBef>
              <a:spcAft>
                <a:spcPts val="0"/>
              </a:spcAft>
              <a:buSzPts val="1200"/>
              <a:buFont typeface="Roboto Condensed Light"/>
              <a:buAutoNum type="alphaLcPeriod"/>
              <a:defRPr sz="1200"/>
            </a:lvl8pPr>
            <a:lvl9pPr lvl="8" algn="ctr" rtl="0">
              <a:lnSpc>
                <a:spcPct val="100000"/>
              </a:lnSpc>
              <a:spcBef>
                <a:spcPts val="0"/>
              </a:spcBef>
              <a:spcAft>
                <a:spcPts val="0"/>
              </a:spcAft>
              <a:buSzPts val="1200"/>
              <a:buFont typeface="Roboto Condensed Light"/>
              <a:buAutoNum type="romanLcPeriod"/>
              <a:defRPr sz="1200"/>
            </a:lvl9pPr>
          </a:lstStyle>
          <a:p>
            <a:endParaRPr/>
          </a:p>
        </p:txBody>
      </p:sp>
      <p:sp>
        <p:nvSpPr>
          <p:cNvPr id="43" name="Google Shape;43;p7"/>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a:buNone/>
              <a:defRPr sz="1800" b="1"/>
            </a:lvl1pPr>
            <a:lvl2pPr lvl="1">
              <a:buNone/>
              <a:defRPr sz="1800" b="1"/>
            </a:lvl2pPr>
            <a:lvl3pPr lvl="2">
              <a:buNone/>
              <a:defRPr sz="1800" b="1"/>
            </a:lvl3pPr>
            <a:lvl4pPr lvl="3">
              <a:buNone/>
              <a:defRPr sz="1800" b="1"/>
            </a:lvl4pPr>
            <a:lvl5pPr lvl="4">
              <a:buNone/>
              <a:defRPr sz="1800" b="1"/>
            </a:lvl5pPr>
            <a:lvl6pPr lvl="5">
              <a:buNone/>
              <a:defRPr sz="1800" b="1"/>
            </a:lvl6pPr>
            <a:lvl7pPr lvl="6">
              <a:buNone/>
              <a:defRPr sz="1800" b="1"/>
            </a:lvl7pPr>
            <a:lvl8pPr lvl="7">
              <a:buNone/>
              <a:defRPr sz="1800" b="1"/>
            </a:lvl8pPr>
            <a:lvl9pPr lvl="8">
              <a:buNone/>
              <a:defRPr sz="1800" b="1"/>
            </a:lvl9pPr>
          </a:lstStyle>
          <a:p>
            <a:pPr marL="0" lvl="0" indent="0" algn="l" rtl="0">
              <a:spcBef>
                <a:spcPts val="0"/>
              </a:spcBef>
              <a:spcAft>
                <a:spcPts val="0"/>
              </a:spcAft>
              <a:buNone/>
            </a:pPr>
            <a:fld id="{00000000-1234-1234-1234-123412341234}" type="slidenum">
              <a:rPr lang="en"/>
              <a:t>‹#›</a:t>
            </a:fld>
            <a:endParaRPr/>
          </a:p>
        </p:txBody>
      </p:sp>
      <p:sp>
        <p:nvSpPr>
          <p:cNvPr id="44" name="Google Shape;44;p7"/>
          <p:cNvSpPr txBox="1">
            <a:spLocks noGrp="1"/>
          </p:cNvSpPr>
          <p:nvPr>
            <p:ph type="title"/>
          </p:nvPr>
        </p:nvSpPr>
        <p:spPr>
          <a:xfrm>
            <a:off x="591875" y="339650"/>
            <a:ext cx="5081400" cy="67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8"/>
          <p:cNvSpPr/>
          <p:nvPr/>
        </p:nvSpPr>
        <p:spPr>
          <a:xfrm>
            <a:off x="1857900" y="0"/>
            <a:ext cx="7286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txBox="1">
            <a:spLocks noGrp="1"/>
          </p:cNvSpPr>
          <p:nvPr>
            <p:ph type="title"/>
          </p:nvPr>
        </p:nvSpPr>
        <p:spPr>
          <a:xfrm>
            <a:off x="3712775" y="1436100"/>
            <a:ext cx="4552200" cy="2271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subTitle" idx="1"/>
          </p:nvPr>
        </p:nvSpPr>
        <p:spPr>
          <a:xfrm>
            <a:off x="6010300" y="2131575"/>
            <a:ext cx="2505900" cy="1431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title"/>
          </p:nvPr>
        </p:nvSpPr>
        <p:spPr>
          <a:xfrm>
            <a:off x="5427350" y="356124"/>
            <a:ext cx="3097800" cy="937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6000"/>
            </a:lvl1pPr>
            <a:lvl2pPr lvl="1" algn="r" rtl="0">
              <a:spcBef>
                <a:spcPts val="0"/>
              </a:spcBef>
              <a:spcAft>
                <a:spcPts val="0"/>
              </a:spcAft>
              <a:buNone/>
              <a:defRPr sz="6000"/>
            </a:lvl2pPr>
            <a:lvl3pPr lvl="2" algn="r" rtl="0">
              <a:spcBef>
                <a:spcPts val="0"/>
              </a:spcBef>
              <a:spcAft>
                <a:spcPts val="0"/>
              </a:spcAft>
              <a:buNone/>
              <a:defRPr sz="6000"/>
            </a:lvl3pPr>
            <a:lvl4pPr lvl="3" algn="r" rtl="0">
              <a:spcBef>
                <a:spcPts val="0"/>
              </a:spcBef>
              <a:spcAft>
                <a:spcPts val="0"/>
              </a:spcAft>
              <a:buNone/>
              <a:defRPr sz="6000"/>
            </a:lvl4pPr>
            <a:lvl5pPr lvl="4" algn="r" rtl="0">
              <a:spcBef>
                <a:spcPts val="0"/>
              </a:spcBef>
              <a:spcAft>
                <a:spcPts val="0"/>
              </a:spcAft>
              <a:buNone/>
              <a:defRPr sz="6000"/>
            </a:lvl5pPr>
            <a:lvl6pPr lvl="5" algn="r" rtl="0">
              <a:spcBef>
                <a:spcPts val="0"/>
              </a:spcBef>
              <a:spcAft>
                <a:spcPts val="0"/>
              </a:spcAft>
              <a:buNone/>
              <a:defRPr sz="6000"/>
            </a:lvl6pPr>
            <a:lvl7pPr lvl="6" algn="r" rtl="0">
              <a:spcBef>
                <a:spcPts val="0"/>
              </a:spcBef>
              <a:spcAft>
                <a:spcPts val="0"/>
              </a:spcAft>
              <a:buNone/>
              <a:defRPr sz="6000"/>
            </a:lvl7pPr>
            <a:lvl8pPr lvl="7" algn="r" rtl="0">
              <a:spcBef>
                <a:spcPts val="0"/>
              </a:spcBef>
              <a:spcAft>
                <a:spcPts val="0"/>
              </a:spcAft>
              <a:buNone/>
              <a:defRPr sz="6000"/>
            </a:lvl8pPr>
            <a:lvl9pPr lvl="8" algn="r" rtl="0">
              <a:spcBef>
                <a:spcPts val="0"/>
              </a:spcBef>
              <a:spcAft>
                <a:spcPts val="0"/>
              </a:spcAft>
              <a:buNone/>
              <a:defRPr sz="6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10"/>
          <p:cNvSpPr txBox="1">
            <a:spLocks noGrp="1"/>
          </p:cNvSpPr>
          <p:nvPr>
            <p:ph type="ctrTitle"/>
          </p:nvPr>
        </p:nvSpPr>
        <p:spPr>
          <a:xfrm flipH="1">
            <a:off x="888275" y="973835"/>
            <a:ext cx="2461200" cy="126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0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3" name="Google Shape;53;p10"/>
          <p:cNvSpPr txBox="1">
            <a:spLocks noGrp="1"/>
          </p:cNvSpPr>
          <p:nvPr>
            <p:ph type="subTitle" idx="1"/>
          </p:nvPr>
        </p:nvSpPr>
        <p:spPr>
          <a:xfrm flipH="1">
            <a:off x="4829725" y="828351"/>
            <a:ext cx="3201000" cy="1360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4" name="Google Shape;54;p10"/>
          <p:cNvSpPr/>
          <p:nvPr/>
        </p:nvSpPr>
        <p:spPr>
          <a:xfrm>
            <a:off x="4541850" y="0"/>
            <a:ext cx="460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55;p10"/>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
        <p:nvSpPr>
          <p:cNvPr id="56" name="Google Shape;56;p10"/>
          <p:cNvSpPr txBox="1">
            <a:spLocks noGrp="1"/>
          </p:cNvSpPr>
          <p:nvPr>
            <p:ph type="sldNum" idx="12"/>
          </p:nvPr>
        </p:nvSpPr>
        <p:spPr>
          <a:xfrm>
            <a:off x="8628200" y="440475"/>
            <a:ext cx="363600" cy="393600"/>
          </a:xfrm>
          <a:prstGeom prst="rect">
            <a:avLst/>
          </a:prstGeom>
          <a:noFill/>
          <a:ln>
            <a:noFill/>
          </a:ln>
        </p:spPr>
        <p:txBody>
          <a:bodyPr spcFirstLastPara="1" wrap="square" lIns="91425" tIns="91425" rIns="91425" bIns="91425" anchor="ctr" anchorCtr="0">
            <a:noAutofit/>
          </a:bodyPr>
          <a:lstStyle>
            <a:lvl1pPr lvl="0" rtl="0">
              <a:buNone/>
              <a:defRPr sz="1800" b="1"/>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Abel"/>
              <a:buNone/>
              <a:defRPr sz="2400">
                <a:solidFill>
                  <a:schemeClr val="dk1"/>
                </a:solidFill>
                <a:latin typeface="Abel"/>
                <a:ea typeface="Abel"/>
                <a:cs typeface="Abel"/>
                <a:sym typeface="Abel"/>
              </a:defRPr>
            </a:lvl1pPr>
            <a:lvl2pPr lvl="1">
              <a:spcBef>
                <a:spcPts val="0"/>
              </a:spcBef>
              <a:spcAft>
                <a:spcPts val="0"/>
              </a:spcAft>
              <a:buClr>
                <a:schemeClr val="dk1"/>
              </a:buClr>
              <a:buSzPts val="2400"/>
              <a:buFont typeface="Unica One"/>
              <a:buNone/>
              <a:defRPr sz="2400">
                <a:solidFill>
                  <a:schemeClr val="dk1"/>
                </a:solidFill>
                <a:latin typeface="Unica One"/>
                <a:ea typeface="Unica One"/>
                <a:cs typeface="Unica One"/>
                <a:sym typeface="Unica One"/>
              </a:defRPr>
            </a:lvl2pPr>
            <a:lvl3pPr lvl="2">
              <a:spcBef>
                <a:spcPts val="0"/>
              </a:spcBef>
              <a:spcAft>
                <a:spcPts val="0"/>
              </a:spcAft>
              <a:buClr>
                <a:schemeClr val="dk1"/>
              </a:buClr>
              <a:buSzPts val="2400"/>
              <a:buFont typeface="Unica One"/>
              <a:buNone/>
              <a:defRPr sz="2400">
                <a:solidFill>
                  <a:schemeClr val="dk1"/>
                </a:solidFill>
                <a:latin typeface="Unica One"/>
                <a:ea typeface="Unica One"/>
                <a:cs typeface="Unica One"/>
                <a:sym typeface="Unica One"/>
              </a:defRPr>
            </a:lvl3pPr>
            <a:lvl4pPr lvl="3">
              <a:spcBef>
                <a:spcPts val="0"/>
              </a:spcBef>
              <a:spcAft>
                <a:spcPts val="0"/>
              </a:spcAft>
              <a:buClr>
                <a:schemeClr val="dk1"/>
              </a:buClr>
              <a:buSzPts val="2400"/>
              <a:buFont typeface="Unica One"/>
              <a:buNone/>
              <a:defRPr sz="2400">
                <a:solidFill>
                  <a:schemeClr val="dk1"/>
                </a:solidFill>
                <a:latin typeface="Unica One"/>
                <a:ea typeface="Unica One"/>
                <a:cs typeface="Unica One"/>
                <a:sym typeface="Unica One"/>
              </a:defRPr>
            </a:lvl4pPr>
            <a:lvl5pPr lvl="4">
              <a:spcBef>
                <a:spcPts val="0"/>
              </a:spcBef>
              <a:spcAft>
                <a:spcPts val="0"/>
              </a:spcAft>
              <a:buClr>
                <a:schemeClr val="dk1"/>
              </a:buClr>
              <a:buSzPts val="2400"/>
              <a:buFont typeface="Unica One"/>
              <a:buNone/>
              <a:defRPr sz="2400">
                <a:solidFill>
                  <a:schemeClr val="dk1"/>
                </a:solidFill>
                <a:latin typeface="Unica One"/>
                <a:ea typeface="Unica One"/>
                <a:cs typeface="Unica One"/>
                <a:sym typeface="Unica One"/>
              </a:defRPr>
            </a:lvl5pPr>
            <a:lvl6pPr lvl="5">
              <a:spcBef>
                <a:spcPts val="0"/>
              </a:spcBef>
              <a:spcAft>
                <a:spcPts val="0"/>
              </a:spcAft>
              <a:buClr>
                <a:schemeClr val="dk1"/>
              </a:buClr>
              <a:buSzPts val="2400"/>
              <a:buFont typeface="Unica One"/>
              <a:buNone/>
              <a:defRPr sz="2400">
                <a:solidFill>
                  <a:schemeClr val="dk1"/>
                </a:solidFill>
                <a:latin typeface="Unica One"/>
                <a:ea typeface="Unica One"/>
                <a:cs typeface="Unica One"/>
                <a:sym typeface="Unica One"/>
              </a:defRPr>
            </a:lvl6pPr>
            <a:lvl7pPr lvl="6">
              <a:spcBef>
                <a:spcPts val="0"/>
              </a:spcBef>
              <a:spcAft>
                <a:spcPts val="0"/>
              </a:spcAft>
              <a:buClr>
                <a:schemeClr val="dk1"/>
              </a:buClr>
              <a:buSzPts val="2400"/>
              <a:buFont typeface="Unica One"/>
              <a:buNone/>
              <a:defRPr sz="2400">
                <a:solidFill>
                  <a:schemeClr val="dk1"/>
                </a:solidFill>
                <a:latin typeface="Unica One"/>
                <a:ea typeface="Unica One"/>
                <a:cs typeface="Unica One"/>
                <a:sym typeface="Unica One"/>
              </a:defRPr>
            </a:lvl7pPr>
            <a:lvl8pPr lvl="7">
              <a:spcBef>
                <a:spcPts val="0"/>
              </a:spcBef>
              <a:spcAft>
                <a:spcPts val="0"/>
              </a:spcAft>
              <a:buClr>
                <a:schemeClr val="dk1"/>
              </a:buClr>
              <a:buSzPts val="2400"/>
              <a:buFont typeface="Unica One"/>
              <a:buNone/>
              <a:defRPr sz="2400">
                <a:solidFill>
                  <a:schemeClr val="dk1"/>
                </a:solidFill>
                <a:latin typeface="Unica One"/>
                <a:ea typeface="Unica One"/>
                <a:cs typeface="Unica One"/>
                <a:sym typeface="Unica One"/>
              </a:defRPr>
            </a:lvl8pPr>
            <a:lvl9pPr lvl="8">
              <a:spcBef>
                <a:spcPts val="0"/>
              </a:spcBef>
              <a:spcAft>
                <a:spcPts val="0"/>
              </a:spcAft>
              <a:buClr>
                <a:schemeClr val="dk1"/>
              </a:buClr>
              <a:buSzPts val="2400"/>
              <a:buFont typeface="Unica One"/>
              <a:buNone/>
              <a:defRPr sz="2400">
                <a:solidFill>
                  <a:schemeClr val="dk1"/>
                </a:solidFill>
                <a:latin typeface="Unica One"/>
                <a:ea typeface="Unica One"/>
                <a:cs typeface="Unica One"/>
                <a:sym typeface="Unic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Inter"/>
              <a:buChar char="●"/>
              <a:defRPr sz="1800">
                <a:solidFill>
                  <a:schemeClr val="dk1"/>
                </a:solidFill>
                <a:latin typeface="Inter"/>
                <a:ea typeface="Inter"/>
                <a:cs typeface="Inter"/>
                <a:sym typeface="Inter"/>
              </a:defRPr>
            </a:lvl1pPr>
            <a:lvl2pPr marL="914400" lvl="1" indent="-3175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04800">
              <a:lnSpc>
                <a:spcPct val="115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3pPr>
            <a:lvl4pPr marL="1828800" lvl="3" indent="-304800">
              <a:lnSpc>
                <a:spcPct val="115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4pPr>
            <a:lvl5pPr marL="2286000" lvl="4" indent="-304800">
              <a:lnSpc>
                <a:spcPct val="115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5pPr>
            <a:lvl6pPr marL="2743200" lvl="5" indent="-304800">
              <a:lnSpc>
                <a:spcPct val="115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6pPr>
            <a:lvl7pPr marL="3200400" lvl="6" indent="-304800">
              <a:lnSpc>
                <a:spcPct val="115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7pPr>
            <a:lvl8pPr marL="3657600" lvl="7" indent="-304800">
              <a:lnSpc>
                <a:spcPct val="115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8pPr>
            <a:lvl9pPr marL="4114800" lvl="8" indent="-304800">
              <a:lnSpc>
                <a:spcPct val="115000"/>
              </a:lnSpc>
              <a:spcBef>
                <a:spcPts val="1600"/>
              </a:spcBef>
              <a:spcAft>
                <a:spcPts val="1600"/>
              </a:spcAft>
              <a:buClr>
                <a:schemeClr val="dk1"/>
              </a:buClr>
              <a:buSzPts val="1200"/>
              <a:buFont typeface="Inter"/>
              <a:buChar char="■"/>
              <a:defRPr sz="1200">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haleycrim18@gmail.com"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hyperlink" Target="mailto:cmalfeo@vopf.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ctrTitle"/>
          </p:nvPr>
        </p:nvSpPr>
        <p:spPr>
          <a:xfrm rot="886">
            <a:off x="4375700" y="1241675"/>
            <a:ext cx="4656000" cy="175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t>SOLAR POWER AT THE </a:t>
            </a:r>
            <a:r>
              <a:rPr lang="en" sz="4800">
                <a:solidFill>
                  <a:srgbClr val="FFFFFF"/>
                </a:solidFill>
              </a:rPr>
              <a:t>PARK FOREST</a:t>
            </a:r>
            <a:r>
              <a:rPr lang="en" sz="4800">
                <a:solidFill>
                  <a:schemeClr val="dk2"/>
                </a:solidFill>
              </a:rPr>
              <a:t> </a:t>
            </a:r>
            <a:r>
              <a:rPr lang="en" sz="4800">
                <a:solidFill>
                  <a:srgbClr val="000000"/>
                </a:solidFill>
              </a:rPr>
              <a:t>WATER PLANT</a:t>
            </a:r>
            <a:endParaRPr sz="4800">
              <a:solidFill>
                <a:srgbClr val="000000"/>
              </a:solidFill>
            </a:endParaRPr>
          </a:p>
        </p:txBody>
      </p:sp>
      <p:sp>
        <p:nvSpPr>
          <p:cNvPr id="199" name="Google Shape;199;p31"/>
          <p:cNvSpPr txBox="1">
            <a:spLocks noGrp="1"/>
          </p:cNvSpPr>
          <p:nvPr>
            <p:ph type="subTitle" idx="1"/>
          </p:nvPr>
        </p:nvSpPr>
        <p:spPr>
          <a:xfrm rot="1139">
            <a:off x="4504425" y="3544750"/>
            <a:ext cx="4527300" cy="6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Haley Crim</a:t>
            </a:r>
            <a:endParaRPr/>
          </a:p>
          <a:p>
            <a:pPr marL="0" lvl="0" indent="0" algn="l" rtl="0">
              <a:spcBef>
                <a:spcPts val="0"/>
              </a:spcBef>
              <a:spcAft>
                <a:spcPts val="0"/>
              </a:spcAft>
              <a:buNone/>
            </a:pPr>
            <a:r>
              <a:rPr lang="en"/>
              <a:t>Greenest Region Corps Member ‘19-20</a:t>
            </a:r>
            <a:endParaRPr/>
          </a:p>
        </p:txBody>
      </p:sp>
      <p:cxnSp>
        <p:nvCxnSpPr>
          <p:cNvPr id="200" name="Google Shape;200;p31"/>
          <p:cNvCxnSpPr/>
          <p:nvPr/>
        </p:nvCxnSpPr>
        <p:spPr>
          <a:xfrm>
            <a:off x="3697700" y="3272600"/>
            <a:ext cx="3015600" cy="0"/>
          </a:xfrm>
          <a:prstGeom prst="straightConnector1">
            <a:avLst/>
          </a:prstGeom>
          <a:noFill/>
          <a:ln w="19050" cap="flat" cmpd="sng">
            <a:solidFill>
              <a:schemeClr val="dk1"/>
            </a:solidFill>
            <a:prstDash val="solid"/>
            <a:round/>
            <a:headEnd type="none" w="med" len="med"/>
            <a:tailEnd type="none" w="med" len="med"/>
          </a:ln>
        </p:spPr>
      </p:cxnSp>
      <p:pic>
        <p:nvPicPr>
          <p:cNvPr id="201" name="Google Shape;201;p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0525" y="422750"/>
            <a:ext cx="3779505" cy="42979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0"/>
          <p:cNvSpPr txBox="1">
            <a:spLocks noGrp="1"/>
          </p:cNvSpPr>
          <p:nvPr>
            <p:ph type="title" idx="6"/>
          </p:nvPr>
        </p:nvSpPr>
        <p:spPr>
          <a:xfrm>
            <a:off x="591875" y="339650"/>
            <a:ext cx="31236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FINANCING</a:t>
            </a:r>
            <a:endParaRPr sz="3000" b="1"/>
          </a:p>
        </p:txBody>
      </p:sp>
      <p:sp>
        <p:nvSpPr>
          <p:cNvPr id="326" name="Google Shape;326;p40"/>
          <p:cNvSpPr txBox="1">
            <a:spLocks noGrp="1"/>
          </p:cNvSpPr>
          <p:nvPr>
            <p:ph type="ctrTitle"/>
          </p:nvPr>
        </p:nvSpPr>
        <p:spPr>
          <a:xfrm flipH="1">
            <a:off x="519224" y="2523732"/>
            <a:ext cx="15606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Sticker Price</a:t>
            </a:r>
            <a:endParaRPr b="1"/>
          </a:p>
        </p:txBody>
      </p:sp>
      <p:sp>
        <p:nvSpPr>
          <p:cNvPr id="327" name="Google Shape;327;p40"/>
          <p:cNvSpPr txBox="1">
            <a:spLocks noGrp="1"/>
          </p:cNvSpPr>
          <p:nvPr>
            <p:ph type="subTitle" idx="1"/>
          </p:nvPr>
        </p:nvSpPr>
        <p:spPr>
          <a:xfrm flipH="1">
            <a:off x="525650" y="3034850"/>
            <a:ext cx="2031900" cy="11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Includes site surveys, site preparation, installation, and insurance</a:t>
            </a:r>
            <a:endParaRPr/>
          </a:p>
        </p:txBody>
      </p:sp>
      <p:sp>
        <p:nvSpPr>
          <p:cNvPr id="328" name="Google Shape;328;p40"/>
          <p:cNvSpPr txBox="1">
            <a:spLocks noGrp="1"/>
          </p:cNvSpPr>
          <p:nvPr>
            <p:ph type="ctrTitle" idx="2"/>
          </p:nvPr>
        </p:nvSpPr>
        <p:spPr>
          <a:xfrm flipH="1">
            <a:off x="2899337" y="2523888"/>
            <a:ext cx="21633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Post-Incentive Price</a:t>
            </a:r>
            <a:endParaRPr b="1"/>
          </a:p>
        </p:txBody>
      </p:sp>
      <p:sp>
        <p:nvSpPr>
          <p:cNvPr id="329" name="Google Shape;329;p40"/>
          <p:cNvSpPr txBox="1">
            <a:spLocks noGrp="1"/>
          </p:cNvSpPr>
          <p:nvPr>
            <p:ph type="subTitle" idx="3"/>
          </p:nvPr>
        </p:nvSpPr>
        <p:spPr>
          <a:xfrm flipH="1">
            <a:off x="2899338" y="3027963"/>
            <a:ext cx="2423400" cy="95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ComEd Commercial Solar Incentive</a:t>
            </a:r>
            <a:endParaRPr/>
          </a:p>
          <a:p>
            <a:pPr marL="0" lvl="0" indent="0" algn="l" rtl="0">
              <a:spcBef>
                <a:spcPts val="0"/>
              </a:spcBef>
              <a:spcAft>
                <a:spcPts val="0"/>
              </a:spcAft>
              <a:buNone/>
            </a:pPr>
            <a:r>
              <a:rPr lang="en"/>
              <a:t>CollectiveSun Tax Break Financing</a:t>
            </a:r>
            <a:endParaRPr/>
          </a:p>
        </p:txBody>
      </p:sp>
      <p:sp>
        <p:nvSpPr>
          <p:cNvPr id="330" name="Google Shape;330;p40"/>
          <p:cNvSpPr txBox="1">
            <a:spLocks noGrp="1"/>
          </p:cNvSpPr>
          <p:nvPr>
            <p:ph type="ctrTitle" idx="4"/>
          </p:nvPr>
        </p:nvSpPr>
        <p:spPr>
          <a:xfrm flipH="1">
            <a:off x="5664550" y="2815163"/>
            <a:ext cx="27753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Net Price 5 years after Adjustable Block Grant</a:t>
            </a:r>
            <a:endParaRPr b="1"/>
          </a:p>
        </p:txBody>
      </p:sp>
      <p:sp>
        <p:nvSpPr>
          <p:cNvPr id="331" name="Google Shape;331;p40"/>
          <p:cNvSpPr txBox="1">
            <a:spLocks noGrp="1"/>
          </p:cNvSpPr>
          <p:nvPr>
            <p:ph type="subTitle" idx="5"/>
          </p:nvPr>
        </p:nvSpPr>
        <p:spPr>
          <a:xfrm flipH="1">
            <a:off x="5664552" y="3340800"/>
            <a:ext cx="2452200" cy="8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Selling RECs brings in $370,000 over 5 years</a:t>
            </a:r>
            <a:endParaRPr/>
          </a:p>
        </p:txBody>
      </p:sp>
      <p:sp>
        <p:nvSpPr>
          <p:cNvPr id="332" name="Google Shape;332;p40"/>
          <p:cNvSpPr txBox="1">
            <a:spLocks noGrp="1"/>
          </p:cNvSpPr>
          <p:nvPr>
            <p:ph type="ctrTitle"/>
          </p:nvPr>
        </p:nvSpPr>
        <p:spPr>
          <a:xfrm flipH="1">
            <a:off x="575174" y="1723225"/>
            <a:ext cx="1684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t>$660,500</a:t>
            </a:r>
            <a:endParaRPr sz="3000" b="1"/>
          </a:p>
        </p:txBody>
      </p:sp>
      <p:sp>
        <p:nvSpPr>
          <p:cNvPr id="333" name="Google Shape;333;p40"/>
          <p:cNvSpPr txBox="1">
            <a:spLocks noGrp="1"/>
          </p:cNvSpPr>
          <p:nvPr>
            <p:ph type="ctrTitle" idx="2"/>
          </p:nvPr>
        </p:nvSpPr>
        <p:spPr>
          <a:xfrm flipH="1">
            <a:off x="2940395" y="1691388"/>
            <a:ext cx="1742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t>$457,340</a:t>
            </a:r>
            <a:endParaRPr sz="3000" b="1"/>
          </a:p>
        </p:txBody>
      </p:sp>
      <p:sp>
        <p:nvSpPr>
          <p:cNvPr id="334" name="Google Shape;334;p40"/>
          <p:cNvSpPr txBox="1">
            <a:spLocks noGrp="1"/>
          </p:cNvSpPr>
          <p:nvPr>
            <p:ph type="ctrTitle" idx="4"/>
          </p:nvPr>
        </p:nvSpPr>
        <p:spPr>
          <a:xfrm flipH="1">
            <a:off x="5664551" y="1691400"/>
            <a:ext cx="18003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t>$79,000</a:t>
            </a:r>
            <a:endParaRPr sz="3000" b="1"/>
          </a:p>
        </p:txBody>
      </p:sp>
      <p:sp>
        <p:nvSpPr>
          <p:cNvPr id="335" name="Google Shape;335;p40"/>
          <p:cNvSpPr/>
          <p:nvPr/>
        </p:nvSpPr>
        <p:spPr>
          <a:xfrm flipH="1">
            <a:off x="633974" y="2371325"/>
            <a:ext cx="1028700" cy="64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0"/>
          <p:cNvSpPr/>
          <p:nvPr/>
        </p:nvSpPr>
        <p:spPr>
          <a:xfrm flipH="1">
            <a:off x="3018212" y="2364438"/>
            <a:ext cx="1028700" cy="64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0"/>
          <p:cNvSpPr/>
          <p:nvPr/>
        </p:nvSpPr>
        <p:spPr>
          <a:xfrm flipH="1">
            <a:off x="5763251" y="2357400"/>
            <a:ext cx="1028700" cy="64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1"/>
          <p:cNvSpPr txBox="1">
            <a:spLocks noGrp="1"/>
          </p:cNvSpPr>
          <p:nvPr>
            <p:ph type="title"/>
          </p:nvPr>
        </p:nvSpPr>
        <p:spPr>
          <a:xfrm rot="142">
            <a:off x="940400" y="1480750"/>
            <a:ext cx="7263300" cy="123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4 YEARS</a:t>
            </a:r>
            <a:endParaRPr/>
          </a:p>
        </p:txBody>
      </p:sp>
      <p:sp>
        <p:nvSpPr>
          <p:cNvPr id="343" name="Google Shape;343;p41"/>
          <p:cNvSpPr txBox="1">
            <a:spLocks noGrp="1"/>
          </p:cNvSpPr>
          <p:nvPr>
            <p:ph type="subTitle" idx="1"/>
          </p:nvPr>
        </p:nvSpPr>
        <p:spPr>
          <a:xfrm flipH="1">
            <a:off x="2367675" y="3074975"/>
            <a:ext cx="4674300" cy="87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Payback period</a:t>
            </a:r>
            <a:endParaRPr/>
          </a:p>
        </p:txBody>
      </p:sp>
      <p:cxnSp>
        <p:nvCxnSpPr>
          <p:cNvPr id="344" name="Google Shape;344;p41"/>
          <p:cNvCxnSpPr/>
          <p:nvPr/>
        </p:nvCxnSpPr>
        <p:spPr>
          <a:xfrm>
            <a:off x="1124100" y="2929100"/>
            <a:ext cx="6895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2"/>
          <p:cNvSpPr txBox="1">
            <a:spLocks noGrp="1"/>
          </p:cNvSpPr>
          <p:nvPr>
            <p:ph type="subTitle" idx="4294967295"/>
          </p:nvPr>
        </p:nvSpPr>
        <p:spPr>
          <a:xfrm flipH="1">
            <a:off x="4943100" y="1971550"/>
            <a:ext cx="3285300" cy="875400"/>
          </a:xfrm>
          <a:prstGeom prst="rect">
            <a:avLst/>
          </a:prstGeom>
        </p:spPr>
        <p:txBody>
          <a:bodyPr spcFirstLastPara="1" wrap="square" lIns="91425" tIns="274300" rIns="91425" bIns="91425" anchor="ctr" anchorCtr="0">
            <a:noAutofit/>
          </a:bodyPr>
          <a:lstStyle/>
          <a:p>
            <a:pPr marL="457200" lvl="0" indent="-317500" algn="l" rtl="0">
              <a:lnSpc>
                <a:spcPct val="100000"/>
              </a:lnSpc>
              <a:spcBef>
                <a:spcPts val="0"/>
              </a:spcBef>
              <a:spcAft>
                <a:spcPts val="0"/>
              </a:spcAft>
              <a:buClr>
                <a:schemeClr val="accent2"/>
              </a:buClr>
              <a:buSzPts val="1400"/>
              <a:buChar char="●"/>
            </a:pPr>
            <a:r>
              <a:rPr lang="en" sz="1400"/>
              <a:t>COVID Capital Projects freeze</a:t>
            </a:r>
            <a:endParaRPr sz="1400"/>
          </a:p>
          <a:p>
            <a:pPr marL="457200" lvl="0" indent="-317500" algn="l" rtl="0">
              <a:lnSpc>
                <a:spcPct val="100000"/>
              </a:lnSpc>
              <a:spcBef>
                <a:spcPts val="0"/>
              </a:spcBef>
              <a:spcAft>
                <a:spcPts val="0"/>
              </a:spcAft>
              <a:buClr>
                <a:schemeClr val="accent2"/>
              </a:buClr>
              <a:buSzPts val="1400"/>
              <a:buChar char="●"/>
            </a:pPr>
            <a:r>
              <a:rPr lang="en" sz="1400"/>
              <a:t>Adjustable Block Grant closure</a:t>
            </a:r>
            <a:endParaRPr sz="1400"/>
          </a:p>
          <a:p>
            <a:pPr marL="457200" lvl="0" indent="-317500" algn="l" rtl="0">
              <a:lnSpc>
                <a:spcPct val="100000"/>
              </a:lnSpc>
              <a:spcBef>
                <a:spcPts val="0"/>
              </a:spcBef>
              <a:spcAft>
                <a:spcPts val="0"/>
              </a:spcAft>
              <a:buClr>
                <a:schemeClr val="accent2"/>
              </a:buClr>
              <a:buSzPts val="1400"/>
              <a:buChar char="●"/>
            </a:pPr>
            <a:r>
              <a:rPr lang="en" sz="1400"/>
              <a:t>Policy opportunities</a:t>
            </a:r>
            <a:endParaRPr sz="1400"/>
          </a:p>
        </p:txBody>
      </p:sp>
      <p:sp>
        <p:nvSpPr>
          <p:cNvPr id="350" name="Google Shape;350;p42"/>
          <p:cNvSpPr txBox="1">
            <a:spLocks noGrp="1"/>
          </p:cNvSpPr>
          <p:nvPr>
            <p:ph type="title"/>
          </p:nvPr>
        </p:nvSpPr>
        <p:spPr>
          <a:xfrm>
            <a:off x="591875" y="339650"/>
            <a:ext cx="39714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TIME CONSIDERATIONS</a:t>
            </a:r>
            <a:endParaRPr b="1"/>
          </a:p>
        </p:txBody>
      </p:sp>
      <p:sp>
        <p:nvSpPr>
          <p:cNvPr id="351" name="Google Shape;351;p42"/>
          <p:cNvSpPr txBox="1">
            <a:spLocks noGrp="1"/>
          </p:cNvSpPr>
          <p:nvPr>
            <p:ph type="ctrTitle" idx="4294967295"/>
          </p:nvPr>
        </p:nvSpPr>
        <p:spPr>
          <a:xfrm flipH="1">
            <a:off x="3309563" y="3335200"/>
            <a:ext cx="15606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a:t>Go!</a:t>
            </a:r>
            <a:endParaRPr sz="2000" b="1"/>
          </a:p>
        </p:txBody>
      </p:sp>
      <p:sp>
        <p:nvSpPr>
          <p:cNvPr id="352" name="Google Shape;352;p42"/>
          <p:cNvSpPr txBox="1">
            <a:spLocks noGrp="1"/>
          </p:cNvSpPr>
          <p:nvPr>
            <p:ph type="ctrTitle" idx="4294967295"/>
          </p:nvPr>
        </p:nvSpPr>
        <p:spPr>
          <a:xfrm flipH="1">
            <a:off x="3309577" y="2120350"/>
            <a:ext cx="18177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a:t>Wait</a:t>
            </a:r>
            <a:endParaRPr sz="2000" b="1"/>
          </a:p>
        </p:txBody>
      </p:sp>
      <p:sp>
        <p:nvSpPr>
          <p:cNvPr id="353" name="Google Shape;353;p42"/>
          <p:cNvSpPr/>
          <p:nvPr/>
        </p:nvSpPr>
        <p:spPr>
          <a:xfrm>
            <a:off x="0" y="1943725"/>
            <a:ext cx="2542200" cy="214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2"/>
          <p:cNvSpPr txBox="1">
            <a:spLocks noGrp="1"/>
          </p:cNvSpPr>
          <p:nvPr>
            <p:ph type="subTitle" idx="4294967295"/>
          </p:nvPr>
        </p:nvSpPr>
        <p:spPr>
          <a:xfrm flipH="1">
            <a:off x="294725" y="2578975"/>
            <a:ext cx="1817700" cy="875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000" b="1">
                <a:latin typeface="Abel"/>
                <a:ea typeface="Abel"/>
                <a:cs typeface="Abel"/>
                <a:sym typeface="Abel"/>
              </a:rPr>
              <a:t>INCENTIVES TO:</a:t>
            </a:r>
            <a:endParaRPr sz="2000" b="1">
              <a:latin typeface="Abel"/>
              <a:ea typeface="Abel"/>
              <a:cs typeface="Abel"/>
              <a:sym typeface="Abel"/>
            </a:endParaRPr>
          </a:p>
        </p:txBody>
      </p:sp>
      <p:sp>
        <p:nvSpPr>
          <p:cNvPr id="355" name="Google Shape;355;p42"/>
          <p:cNvSpPr/>
          <p:nvPr/>
        </p:nvSpPr>
        <p:spPr>
          <a:xfrm>
            <a:off x="2951275" y="2293900"/>
            <a:ext cx="230700" cy="23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2"/>
          <p:cNvSpPr/>
          <p:nvPr/>
        </p:nvSpPr>
        <p:spPr>
          <a:xfrm>
            <a:off x="2951275" y="3508750"/>
            <a:ext cx="230700" cy="230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2"/>
          <p:cNvSpPr txBox="1">
            <a:spLocks noGrp="1"/>
          </p:cNvSpPr>
          <p:nvPr>
            <p:ph type="subTitle" idx="4294967295"/>
          </p:nvPr>
        </p:nvSpPr>
        <p:spPr>
          <a:xfrm flipH="1">
            <a:off x="4943125" y="3186400"/>
            <a:ext cx="3609000" cy="875400"/>
          </a:xfrm>
          <a:prstGeom prst="rect">
            <a:avLst/>
          </a:prstGeom>
        </p:spPr>
        <p:txBody>
          <a:bodyPr spcFirstLastPara="1" wrap="square" lIns="91425" tIns="274300" rIns="91425" bIns="91425" anchor="ctr" anchorCtr="0">
            <a:noAutofit/>
          </a:bodyPr>
          <a:lstStyle/>
          <a:p>
            <a:pPr marL="457200" lvl="0" indent="-317500" algn="l" rtl="0">
              <a:lnSpc>
                <a:spcPct val="100000"/>
              </a:lnSpc>
              <a:spcBef>
                <a:spcPts val="0"/>
              </a:spcBef>
              <a:spcAft>
                <a:spcPts val="0"/>
              </a:spcAft>
              <a:buClr>
                <a:schemeClr val="accent4"/>
              </a:buClr>
              <a:buSzPts val="1400"/>
              <a:buChar char="●"/>
            </a:pPr>
            <a:r>
              <a:rPr lang="en" sz="1400"/>
              <a:t>Federal incentive expiration</a:t>
            </a:r>
            <a:endParaRPr sz="1400"/>
          </a:p>
          <a:p>
            <a:pPr marL="457200" lvl="0" indent="-317500" algn="l" rtl="0">
              <a:lnSpc>
                <a:spcPct val="100000"/>
              </a:lnSpc>
              <a:spcBef>
                <a:spcPts val="0"/>
              </a:spcBef>
              <a:spcAft>
                <a:spcPts val="0"/>
              </a:spcAft>
              <a:buClr>
                <a:schemeClr val="accent4"/>
              </a:buClr>
              <a:buSzPts val="1400"/>
              <a:buChar char="●"/>
            </a:pPr>
            <a:r>
              <a:rPr lang="en" sz="1400"/>
              <a:t>Environmental benefit</a:t>
            </a:r>
            <a:endParaRPr sz="1400"/>
          </a:p>
        </p:txBody>
      </p:sp>
      <p:sp>
        <p:nvSpPr>
          <p:cNvPr id="358" name="Google Shape;358;p42"/>
          <p:cNvSpPr/>
          <p:nvPr/>
        </p:nvSpPr>
        <p:spPr>
          <a:xfrm>
            <a:off x="4870166" y="1971550"/>
            <a:ext cx="72900" cy="875400"/>
          </a:xfrm>
          <a:prstGeom prst="leftBracket">
            <a:avLst>
              <a:gd name="adj" fmla="val 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2"/>
          <p:cNvSpPr/>
          <p:nvPr/>
        </p:nvSpPr>
        <p:spPr>
          <a:xfrm>
            <a:off x="4870166" y="3186400"/>
            <a:ext cx="72900" cy="875400"/>
          </a:xfrm>
          <a:prstGeom prst="leftBracket">
            <a:avLst>
              <a:gd name="adj" fmla="val 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cxnSp>
        <p:nvCxnSpPr>
          <p:cNvPr id="364" name="Google Shape;364;p43"/>
          <p:cNvCxnSpPr>
            <a:stCxn id="365" idx="6"/>
            <a:endCxn id="366" idx="2"/>
          </p:cNvCxnSpPr>
          <p:nvPr/>
        </p:nvCxnSpPr>
        <p:spPr>
          <a:xfrm>
            <a:off x="2203689" y="2939617"/>
            <a:ext cx="1089300" cy="0"/>
          </a:xfrm>
          <a:prstGeom prst="straightConnector1">
            <a:avLst/>
          </a:prstGeom>
          <a:noFill/>
          <a:ln w="19050" cap="flat" cmpd="sng">
            <a:solidFill>
              <a:schemeClr val="dk1"/>
            </a:solidFill>
            <a:prstDash val="solid"/>
            <a:round/>
            <a:headEnd type="none" w="med" len="med"/>
            <a:tailEnd type="none" w="med" len="med"/>
          </a:ln>
        </p:spPr>
      </p:cxnSp>
      <p:sp>
        <p:nvSpPr>
          <p:cNvPr id="367" name="Google Shape;367;p43"/>
          <p:cNvSpPr txBox="1">
            <a:spLocks noGrp="1"/>
          </p:cNvSpPr>
          <p:nvPr>
            <p:ph type="ctrTitle" idx="4294967295"/>
          </p:nvPr>
        </p:nvSpPr>
        <p:spPr>
          <a:xfrm flipH="1">
            <a:off x="2801550" y="1809739"/>
            <a:ext cx="1560600" cy="78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a:t>Join Block Grant Waitlist</a:t>
            </a:r>
            <a:endParaRPr sz="2000" b="1"/>
          </a:p>
        </p:txBody>
      </p:sp>
      <p:sp>
        <p:nvSpPr>
          <p:cNvPr id="368" name="Google Shape;368;p43"/>
          <p:cNvSpPr txBox="1">
            <a:spLocks noGrp="1"/>
          </p:cNvSpPr>
          <p:nvPr>
            <p:ph type="ctrTitle" idx="4294967295"/>
          </p:nvPr>
        </p:nvSpPr>
        <p:spPr>
          <a:xfrm flipH="1">
            <a:off x="6138243" y="2017797"/>
            <a:ext cx="15606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a:t>Install!</a:t>
            </a:r>
            <a:endParaRPr sz="2000" b="1"/>
          </a:p>
        </p:txBody>
      </p:sp>
      <p:sp>
        <p:nvSpPr>
          <p:cNvPr id="369" name="Google Shape;369;p43"/>
          <p:cNvSpPr txBox="1">
            <a:spLocks noGrp="1"/>
          </p:cNvSpPr>
          <p:nvPr>
            <p:ph type="subTitle" idx="4294967295"/>
          </p:nvPr>
        </p:nvSpPr>
        <p:spPr>
          <a:xfrm flipH="1">
            <a:off x="5991093" y="1249460"/>
            <a:ext cx="1854900" cy="8754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1400"/>
              <a:t>2021-2022?</a:t>
            </a:r>
            <a:endParaRPr sz="1400"/>
          </a:p>
        </p:txBody>
      </p:sp>
      <p:sp>
        <p:nvSpPr>
          <p:cNvPr id="370" name="Google Shape;370;p43"/>
          <p:cNvSpPr txBox="1">
            <a:spLocks noGrp="1"/>
          </p:cNvSpPr>
          <p:nvPr>
            <p:ph type="ctrTitle" idx="4294967295"/>
          </p:nvPr>
        </p:nvSpPr>
        <p:spPr>
          <a:xfrm flipH="1">
            <a:off x="877989" y="3417825"/>
            <a:ext cx="2073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b="1"/>
              <a:t>Presentation to Village Staff</a:t>
            </a:r>
            <a:endParaRPr sz="2000" b="1"/>
          </a:p>
        </p:txBody>
      </p:sp>
      <p:sp>
        <p:nvSpPr>
          <p:cNvPr id="371" name="Google Shape;371;p43"/>
          <p:cNvSpPr txBox="1">
            <a:spLocks noGrp="1"/>
          </p:cNvSpPr>
          <p:nvPr>
            <p:ph type="subTitle" idx="4294967295"/>
          </p:nvPr>
        </p:nvSpPr>
        <p:spPr>
          <a:xfrm flipH="1">
            <a:off x="877989" y="3867413"/>
            <a:ext cx="2073600" cy="875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400"/>
              <a:t>August 2020</a:t>
            </a:r>
            <a:endParaRPr sz="1400"/>
          </a:p>
        </p:txBody>
      </p:sp>
      <p:sp>
        <p:nvSpPr>
          <p:cNvPr id="372" name="Google Shape;372;p43"/>
          <p:cNvSpPr txBox="1">
            <a:spLocks noGrp="1"/>
          </p:cNvSpPr>
          <p:nvPr>
            <p:ph type="ctrTitle" idx="4294967295"/>
          </p:nvPr>
        </p:nvSpPr>
        <p:spPr>
          <a:xfrm flipH="1">
            <a:off x="4151581" y="3391138"/>
            <a:ext cx="22119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b="1"/>
              <a:t>Explore Other Financing Options </a:t>
            </a:r>
            <a:endParaRPr sz="2000" b="1"/>
          </a:p>
        </p:txBody>
      </p:sp>
      <p:sp>
        <p:nvSpPr>
          <p:cNvPr id="373" name="Google Shape;373;p43"/>
          <p:cNvSpPr txBox="1">
            <a:spLocks noGrp="1"/>
          </p:cNvSpPr>
          <p:nvPr>
            <p:ph type="subTitle" idx="4294967295"/>
          </p:nvPr>
        </p:nvSpPr>
        <p:spPr>
          <a:xfrm flipH="1">
            <a:off x="4151581" y="3867426"/>
            <a:ext cx="2211900" cy="875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400"/>
              <a:t>Before July 2021</a:t>
            </a:r>
            <a:endParaRPr sz="1400"/>
          </a:p>
        </p:txBody>
      </p:sp>
      <p:sp>
        <p:nvSpPr>
          <p:cNvPr id="374" name="Google Shape;374;p43"/>
          <p:cNvSpPr txBox="1">
            <a:spLocks noGrp="1"/>
          </p:cNvSpPr>
          <p:nvPr>
            <p:ph type="title"/>
          </p:nvPr>
        </p:nvSpPr>
        <p:spPr>
          <a:xfrm>
            <a:off x="591875" y="339650"/>
            <a:ext cx="41499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WHERE DO WE GO NOW?</a:t>
            </a:r>
            <a:endParaRPr b="1"/>
          </a:p>
        </p:txBody>
      </p:sp>
      <p:grpSp>
        <p:nvGrpSpPr>
          <p:cNvPr id="375" name="Google Shape;375;p43"/>
          <p:cNvGrpSpPr/>
          <p:nvPr/>
        </p:nvGrpSpPr>
        <p:grpSpPr>
          <a:xfrm>
            <a:off x="3292943" y="2650717"/>
            <a:ext cx="577800" cy="577800"/>
            <a:chOff x="3463550" y="2596950"/>
            <a:chExt cx="577800" cy="577800"/>
          </a:xfrm>
        </p:grpSpPr>
        <p:sp>
          <p:nvSpPr>
            <p:cNvPr id="366" name="Google Shape;366;p43"/>
            <p:cNvSpPr/>
            <p:nvPr/>
          </p:nvSpPr>
          <p:spPr>
            <a:xfrm>
              <a:off x="3463550" y="2596950"/>
              <a:ext cx="577800" cy="5778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3"/>
            <p:cNvSpPr/>
            <p:nvPr/>
          </p:nvSpPr>
          <p:spPr>
            <a:xfrm>
              <a:off x="3525500" y="2658900"/>
              <a:ext cx="453900" cy="4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43"/>
          <p:cNvGrpSpPr/>
          <p:nvPr/>
        </p:nvGrpSpPr>
        <p:grpSpPr>
          <a:xfrm>
            <a:off x="4968631" y="2650717"/>
            <a:ext cx="577800" cy="577800"/>
            <a:chOff x="5069825" y="2596950"/>
            <a:chExt cx="577800" cy="577800"/>
          </a:xfrm>
        </p:grpSpPr>
        <p:sp>
          <p:nvSpPr>
            <p:cNvPr id="378" name="Google Shape;378;p43"/>
            <p:cNvSpPr/>
            <p:nvPr/>
          </p:nvSpPr>
          <p:spPr>
            <a:xfrm>
              <a:off x="5069825" y="2596950"/>
              <a:ext cx="577800" cy="5778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3"/>
            <p:cNvSpPr/>
            <p:nvPr/>
          </p:nvSpPr>
          <p:spPr>
            <a:xfrm>
              <a:off x="5131775" y="2658900"/>
              <a:ext cx="453900" cy="453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43"/>
          <p:cNvGrpSpPr/>
          <p:nvPr/>
        </p:nvGrpSpPr>
        <p:grpSpPr>
          <a:xfrm>
            <a:off x="6629643" y="2650717"/>
            <a:ext cx="577800" cy="577800"/>
            <a:chOff x="6676100" y="2596950"/>
            <a:chExt cx="577800" cy="577800"/>
          </a:xfrm>
        </p:grpSpPr>
        <p:sp>
          <p:nvSpPr>
            <p:cNvPr id="381" name="Google Shape;381;p43"/>
            <p:cNvSpPr/>
            <p:nvPr/>
          </p:nvSpPr>
          <p:spPr>
            <a:xfrm>
              <a:off x="6676100" y="2596950"/>
              <a:ext cx="577800" cy="5778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3"/>
            <p:cNvSpPr/>
            <p:nvPr/>
          </p:nvSpPr>
          <p:spPr>
            <a:xfrm>
              <a:off x="6738050" y="2658900"/>
              <a:ext cx="453900" cy="453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43"/>
          <p:cNvGrpSpPr/>
          <p:nvPr/>
        </p:nvGrpSpPr>
        <p:grpSpPr>
          <a:xfrm>
            <a:off x="1625889" y="2650717"/>
            <a:ext cx="577800" cy="577800"/>
            <a:chOff x="1857275" y="2596950"/>
            <a:chExt cx="577800" cy="577800"/>
          </a:xfrm>
        </p:grpSpPr>
        <p:sp>
          <p:nvSpPr>
            <p:cNvPr id="384" name="Google Shape;384;p43"/>
            <p:cNvSpPr/>
            <p:nvPr/>
          </p:nvSpPr>
          <p:spPr>
            <a:xfrm>
              <a:off x="1919225" y="2658900"/>
              <a:ext cx="453900" cy="453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3"/>
            <p:cNvSpPr/>
            <p:nvPr/>
          </p:nvSpPr>
          <p:spPr>
            <a:xfrm>
              <a:off x="1857275" y="2596950"/>
              <a:ext cx="577800" cy="5778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85" name="Google Shape;385;p43"/>
          <p:cNvCxnSpPr>
            <a:stCxn id="366" idx="6"/>
            <a:endCxn id="378" idx="2"/>
          </p:cNvCxnSpPr>
          <p:nvPr/>
        </p:nvCxnSpPr>
        <p:spPr>
          <a:xfrm>
            <a:off x="3870743" y="2939617"/>
            <a:ext cx="1098000" cy="0"/>
          </a:xfrm>
          <a:prstGeom prst="straightConnector1">
            <a:avLst/>
          </a:prstGeom>
          <a:noFill/>
          <a:ln w="19050" cap="flat" cmpd="sng">
            <a:solidFill>
              <a:schemeClr val="dk1"/>
            </a:solidFill>
            <a:prstDash val="solid"/>
            <a:round/>
            <a:headEnd type="none" w="med" len="med"/>
            <a:tailEnd type="none" w="med" len="med"/>
          </a:ln>
        </p:spPr>
      </p:cxnSp>
      <p:cxnSp>
        <p:nvCxnSpPr>
          <p:cNvPr id="386" name="Google Shape;386;p43"/>
          <p:cNvCxnSpPr>
            <a:stCxn id="378" idx="6"/>
            <a:endCxn id="381" idx="2"/>
          </p:cNvCxnSpPr>
          <p:nvPr/>
        </p:nvCxnSpPr>
        <p:spPr>
          <a:xfrm>
            <a:off x="5546431" y="2939617"/>
            <a:ext cx="1083300" cy="0"/>
          </a:xfrm>
          <a:prstGeom prst="straightConnector1">
            <a:avLst/>
          </a:prstGeom>
          <a:noFill/>
          <a:ln w="19050" cap="flat" cmpd="sng">
            <a:solidFill>
              <a:schemeClr val="dk1"/>
            </a:solidFill>
            <a:prstDash val="solid"/>
            <a:round/>
            <a:headEnd type="none" w="med" len="med"/>
            <a:tailEnd type="none" w="med" len="med"/>
          </a:ln>
        </p:spPr>
      </p:cxnSp>
      <p:sp>
        <p:nvSpPr>
          <p:cNvPr id="387" name="Google Shape;387;p43"/>
          <p:cNvSpPr txBox="1">
            <a:spLocks noGrp="1"/>
          </p:cNvSpPr>
          <p:nvPr>
            <p:ph type="ctrTitle" idx="4294967295"/>
          </p:nvPr>
        </p:nvSpPr>
        <p:spPr>
          <a:xfrm flipH="1">
            <a:off x="3223943" y="2650717"/>
            <a:ext cx="715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02</a:t>
            </a:r>
            <a:endParaRPr sz="1800" b="1"/>
          </a:p>
        </p:txBody>
      </p:sp>
      <p:sp>
        <p:nvSpPr>
          <p:cNvPr id="388" name="Google Shape;388;p43"/>
          <p:cNvSpPr txBox="1">
            <a:spLocks noGrp="1"/>
          </p:cNvSpPr>
          <p:nvPr>
            <p:ph type="ctrTitle" idx="4294967295"/>
          </p:nvPr>
        </p:nvSpPr>
        <p:spPr>
          <a:xfrm flipH="1">
            <a:off x="1556889" y="2650717"/>
            <a:ext cx="715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01</a:t>
            </a:r>
            <a:endParaRPr sz="1800" b="1"/>
          </a:p>
        </p:txBody>
      </p:sp>
      <p:sp>
        <p:nvSpPr>
          <p:cNvPr id="389" name="Google Shape;389;p43"/>
          <p:cNvSpPr txBox="1">
            <a:spLocks noGrp="1"/>
          </p:cNvSpPr>
          <p:nvPr>
            <p:ph type="ctrTitle" idx="4294967295"/>
          </p:nvPr>
        </p:nvSpPr>
        <p:spPr>
          <a:xfrm flipH="1">
            <a:off x="4899631" y="2650717"/>
            <a:ext cx="715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03</a:t>
            </a:r>
            <a:endParaRPr sz="1800" b="1"/>
          </a:p>
        </p:txBody>
      </p:sp>
      <p:sp>
        <p:nvSpPr>
          <p:cNvPr id="390" name="Google Shape;390;p43"/>
          <p:cNvSpPr txBox="1">
            <a:spLocks noGrp="1"/>
          </p:cNvSpPr>
          <p:nvPr>
            <p:ph type="ctrTitle" idx="4294967295"/>
          </p:nvPr>
        </p:nvSpPr>
        <p:spPr>
          <a:xfrm flipH="1">
            <a:off x="6560643" y="2650717"/>
            <a:ext cx="715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04</a:t>
            </a:r>
            <a:endParaRPr sz="1800" b="1"/>
          </a:p>
        </p:txBody>
      </p:sp>
      <p:sp>
        <p:nvSpPr>
          <p:cNvPr id="391" name="Google Shape;391;p43"/>
          <p:cNvSpPr txBox="1">
            <a:spLocks noGrp="1"/>
          </p:cNvSpPr>
          <p:nvPr>
            <p:ph type="subTitle" idx="4294967295"/>
          </p:nvPr>
        </p:nvSpPr>
        <p:spPr>
          <a:xfrm flipH="1">
            <a:off x="2475906" y="1539288"/>
            <a:ext cx="2211900" cy="875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400"/>
              <a:t>ASAP</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4"/>
          <p:cNvSpPr txBox="1">
            <a:spLocks noGrp="1"/>
          </p:cNvSpPr>
          <p:nvPr>
            <p:ph type="title"/>
          </p:nvPr>
        </p:nvSpPr>
        <p:spPr>
          <a:xfrm>
            <a:off x="591875" y="339650"/>
            <a:ext cx="42720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WE’VE LEARNED</a:t>
            </a:r>
            <a:endParaRPr/>
          </a:p>
        </p:txBody>
      </p:sp>
      <p:sp>
        <p:nvSpPr>
          <p:cNvPr id="397" name="Google Shape;397;p44"/>
          <p:cNvSpPr/>
          <p:nvPr/>
        </p:nvSpPr>
        <p:spPr>
          <a:xfrm>
            <a:off x="0" y="1409175"/>
            <a:ext cx="7286100" cy="3214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4"/>
          <p:cNvSpPr txBox="1">
            <a:spLocks noGrp="1"/>
          </p:cNvSpPr>
          <p:nvPr>
            <p:ph type="body" idx="1"/>
          </p:nvPr>
        </p:nvSpPr>
        <p:spPr>
          <a:xfrm>
            <a:off x="1818250" y="1622325"/>
            <a:ext cx="5336700" cy="2788500"/>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SzPts val="1600"/>
              <a:buChar char="●"/>
            </a:pPr>
            <a:r>
              <a:rPr lang="en"/>
              <a:t>Residents are </a:t>
            </a:r>
            <a:r>
              <a:rPr lang="en" b="1">
                <a:solidFill>
                  <a:schemeClr val="lt1"/>
                </a:solidFill>
              </a:rPr>
              <a:t>excited about solar! </a:t>
            </a:r>
            <a:endParaRPr/>
          </a:p>
          <a:p>
            <a:pPr marL="457200" lvl="0" indent="-330200" algn="l" rtl="0">
              <a:spcBef>
                <a:spcPts val="0"/>
              </a:spcBef>
              <a:spcAft>
                <a:spcPts val="0"/>
              </a:spcAft>
              <a:buSzPts val="1600"/>
              <a:buChar char="●"/>
            </a:pPr>
            <a:r>
              <a:rPr lang="en"/>
              <a:t>Solar is </a:t>
            </a:r>
            <a:r>
              <a:rPr lang="en" b="1">
                <a:solidFill>
                  <a:schemeClr val="lt1"/>
                </a:solidFill>
              </a:rPr>
              <a:t>accessible </a:t>
            </a:r>
            <a:r>
              <a:rPr lang="en">
                <a:solidFill>
                  <a:srgbClr val="000000"/>
                </a:solidFill>
              </a:rPr>
              <a:t>for municipalities. </a:t>
            </a:r>
            <a:endParaRPr b="1">
              <a:solidFill>
                <a:srgbClr val="000000"/>
              </a:solidFill>
            </a:endParaRPr>
          </a:p>
          <a:p>
            <a:pPr marL="457200" lvl="0" indent="-330200" algn="l" rtl="0">
              <a:spcBef>
                <a:spcPts val="0"/>
              </a:spcBef>
              <a:spcAft>
                <a:spcPts val="0"/>
              </a:spcAft>
              <a:buSzPts val="1600"/>
              <a:buChar char="●"/>
            </a:pPr>
            <a:r>
              <a:rPr lang="en" b="1">
                <a:solidFill>
                  <a:schemeClr val="lt1"/>
                </a:solidFill>
              </a:rPr>
              <a:t>Policy</a:t>
            </a:r>
            <a:r>
              <a:rPr lang="en"/>
              <a:t> has a huge affect on price.</a:t>
            </a:r>
            <a:endParaRPr b="1">
              <a:solidFill>
                <a:srgbClr val="000000"/>
              </a:solidFill>
            </a:endParaRPr>
          </a:p>
          <a:p>
            <a:pPr marL="457200" lvl="0" indent="-330200" algn="l" rtl="0">
              <a:spcBef>
                <a:spcPts val="0"/>
              </a:spcBef>
              <a:spcAft>
                <a:spcPts val="0"/>
              </a:spcAft>
              <a:buClr>
                <a:srgbClr val="000000"/>
              </a:buClr>
              <a:buSzPts val="1600"/>
              <a:buChar char="●"/>
            </a:pPr>
            <a:r>
              <a:rPr lang="en"/>
              <a:t>Solar has a steep </a:t>
            </a:r>
            <a:r>
              <a:rPr lang="en" b="1">
                <a:solidFill>
                  <a:schemeClr val="lt1"/>
                </a:solidFill>
              </a:rPr>
              <a:t>learning curve </a:t>
            </a:r>
            <a:r>
              <a:rPr lang="en"/>
              <a:t>- municipalities should share what they’ve learned.</a:t>
            </a:r>
            <a:endParaRPr b="1">
              <a:solidFill>
                <a:srgbClr val="000000"/>
              </a:solidFill>
            </a:endParaRPr>
          </a:p>
        </p:txBody>
      </p:sp>
      <p:sp>
        <p:nvSpPr>
          <p:cNvPr id="399" name="Google Shape;399;p44"/>
          <p:cNvSpPr/>
          <p:nvPr/>
        </p:nvSpPr>
        <p:spPr>
          <a:xfrm>
            <a:off x="8475950" y="0"/>
            <a:ext cx="668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0" name="Google Shape;400;p44"/>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sp>
        <p:nvSpPr>
          <p:cNvPr id="401" name="Google Shape;401;p44"/>
          <p:cNvSpPr txBox="1">
            <a:spLocks noGrp="1"/>
          </p:cNvSpPr>
          <p:nvPr>
            <p:ph type="sldNum" idx="12"/>
          </p:nvPr>
        </p:nvSpPr>
        <p:spPr>
          <a:xfrm>
            <a:off x="8476000" y="440475"/>
            <a:ext cx="668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5"/>
          <p:cNvSpPr txBox="1">
            <a:spLocks noGrp="1"/>
          </p:cNvSpPr>
          <p:nvPr>
            <p:ph type="subTitle" idx="1"/>
          </p:nvPr>
        </p:nvSpPr>
        <p:spPr>
          <a:xfrm>
            <a:off x="531238" y="1995713"/>
            <a:ext cx="3896100" cy="143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Me: </a:t>
            </a:r>
            <a:r>
              <a:rPr lang="en" u="sng">
                <a:solidFill>
                  <a:schemeClr val="hlink"/>
                </a:solidFill>
                <a:hlinkClick r:id="rId3"/>
              </a:rPr>
              <a:t>haleycrim18@gmail.com</a:t>
            </a:r>
            <a:endParaRPr/>
          </a:p>
          <a:p>
            <a:pPr marL="0" lvl="0" indent="0" algn="r" rtl="0">
              <a:spcBef>
                <a:spcPts val="0"/>
              </a:spcBef>
              <a:spcAft>
                <a:spcPts val="0"/>
              </a:spcAft>
              <a:buNone/>
            </a:pPr>
            <a:r>
              <a:rPr lang="en"/>
              <a:t> Carrie: </a:t>
            </a:r>
            <a:r>
              <a:rPr lang="en" u="sng">
                <a:solidFill>
                  <a:schemeClr val="hlink"/>
                </a:solidFill>
                <a:hlinkClick r:id="rId4"/>
              </a:rPr>
              <a:t>cmalfeo@vopf.com</a:t>
            </a:r>
            <a:endParaRPr/>
          </a:p>
          <a:p>
            <a:pPr marL="0" lvl="0" indent="0" algn="r" rtl="0">
              <a:spcBef>
                <a:spcPts val="0"/>
              </a:spcBef>
              <a:spcAft>
                <a:spcPts val="0"/>
              </a:spcAft>
              <a:buNone/>
            </a:pPr>
            <a:r>
              <a:rPr lang="en"/>
              <a:t> </a:t>
            </a:r>
            <a:endParaRPr/>
          </a:p>
          <a:p>
            <a:pPr marL="0" lvl="0" indent="0" algn="r" rtl="0">
              <a:spcBef>
                <a:spcPts val="0"/>
              </a:spcBef>
              <a:spcAft>
                <a:spcPts val="0"/>
              </a:spcAft>
              <a:buNone/>
            </a:pPr>
            <a:r>
              <a:rPr lang="en" b="1"/>
              <a:t>708-503-8153</a:t>
            </a:r>
            <a:endParaRPr b="1"/>
          </a:p>
          <a:p>
            <a:pPr marL="0" lvl="0" indent="0" algn="r" rtl="0">
              <a:spcBef>
                <a:spcPts val="0"/>
              </a:spcBef>
              <a:spcAft>
                <a:spcPts val="0"/>
              </a:spcAft>
              <a:buNone/>
            </a:pPr>
            <a:r>
              <a:rPr lang="en" b="1"/>
              <a:t>vopf.com/sustainability</a:t>
            </a:r>
            <a:endParaRPr b="1"/>
          </a:p>
        </p:txBody>
      </p:sp>
      <p:sp>
        <p:nvSpPr>
          <p:cNvPr id="407" name="Google Shape;407;p45"/>
          <p:cNvSpPr txBox="1">
            <a:spLocks noGrp="1"/>
          </p:cNvSpPr>
          <p:nvPr>
            <p:ph type="title"/>
          </p:nvPr>
        </p:nvSpPr>
        <p:spPr>
          <a:xfrm>
            <a:off x="-242762" y="462163"/>
            <a:ext cx="4670100" cy="937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6400"/>
              <a:t>QUESTIONS?</a:t>
            </a:r>
            <a:endParaRPr sz="6400"/>
          </a:p>
        </p:txBody>
      </p:sp>
      <p:sp>
        <p:nvSpPr>
          <p:cNvPr id="408" name="Google Shape;408;p45"/>
          <p:cNvSpPr/>
          <p:nvPr/>
        </p:nvSpPr>
        <p:spPr>
          <a:xfrm>
            <a:off x="3542043" y="4338989"/>
            <a:ext cx="25206" cy="19596"/>
          </a:xfrm>
          <a:custGeom>
            <a:avLst/>
            <a:gdLst/>
            <a:ahLst/>
            <a:cxnLst/>
            <a:rect l="l" t="t" r="r" b="b"/>
            <a:pathLst>
              <a:path w="638" h="496" extrusionOk="0">
                <a:moveTo>
                  <a:pt x="318" y="1"/>
                </a:moveTo>
                <a:cubicBezTo>
                  <a:pt x="0" y="1"/>
                  <a:pt x="0" y="496"/>
                  <a:pt x="318" y="496"/>
                </a:cubicBezTo>
                <a:cubicBezTo>
                  <a:pt x="638" y="496"/>
                  <a:pt x="638" y="1"/>
                  <a:pt x="318" y="1"/>
                </a:cubicBezTo>
                <a:close/>
              </a:path>
            </a:pathLst>
          </a:custGeom>
          <a:solidFill>
            <a:srgbClr val="D9B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9" name="Google Shape;409;p45"/>
          <p:cNvCxnSpPr/>
          <p:nvPr/>
        </p:nvCxnSpPr>
        <p:spPr>
          <a:xfrm>
            <a:off x="2533650" y="1632950"/>
            <a:ext cx="3066600" cy="0"/>
          </a:xfrm>
          <a:prstGeom prst="straightConnector1">
            <a:avLst/>
          </a:prstGeom>
          <a:noFill/>
          <a:ln w="19050" cap="flat" cmpd="sng">
            <a:solidFill>
              <a:schemeClr val="dk1"/>
            </a:solidFill>
            <a:prstDash val="solid"/>
            <a:round/>
            <a:headEnd type="none" w="med" len="med"/>
            <a:tailEnd type="none" w="med" len="med"/>
          </a:ln>
        </p:spPr>
      </p:cxnSp>
      <p:pic>
        <p:nvPicPr>
          <p:cNvPr id="410" name="Google Shape;410;p4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4968864" y="1058738"/>
            <a:ext cx="4288798" cy="30260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591875" y="339650"/>
            <a:ext cx="36813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GUIDING DOCUMENTS</a:t>
            </a:r>
            <a:endParaRPr/>
          </a:p>
        </p:txBody>
      </p:sp>
      <p:pic>
        <p:nvPicPr>
          <p:cNvPr id="207" name="Google Shape;207;p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59134" y="1180500"/>
            <a:ext cx="3051392" cy="3963000"/>
          </a:xfrm>
          <a:prstGeom prst="rect">
            <a:avLst/>
          </a:prstGeom>
          <a:noFill/>
          <a:ln>
            <a:noFill/>
          </a:ln>
        </p:spPr>
      </p:pic>
      <p:pic>
        <p:nvPicPr>
          <p:cNvPr id="208" name="Google Shape;208;p3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694012" y="1456400"/>
            <a:ext cx="2629550" cy="17607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962900"/>
            <a:ext cx="2873702" cy="4180600"/>
          </a:xfrm>
          <a:prstGeom prst="rect">
            <a:avLst/>
          </a:prstGeom>
          <a:noFill/>
          <a:ln>
            <a:noFill/>
          </a:ln>
        </p:spPr>
      </p:pic>
      <p:sp>
        <p:nvSpPr>
          <p:cNvPr id="214" name="Google Shape;214;p33"/>
          <p:cNvSpPr/>
          <p:nvPr/>
        </p:nvSpPr>
        <p:spPr>
          <a:xfrm>
            <a:off x="3927375" y="1281925"/>
            <a:ext cx="847200" cy="846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3"/>
          <p:cNvSpPr/>
          <p:nvPr/>
        </p:nvSpPr>
        <p:spPr>
          <a:xfrm>
            <a:off x="3927375" y="2589087"/>
            <a:ext cx="847200" cy="847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3"/>
          <p:cNvSpPr/>
          <p:nvPr/>
        </p:nvSpPr>
        <p:spPr>
          <a:xfrm>
            <a:off x="3927364" y="3998450"/>
            <a:ext cx="847200" cy="847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3"/>
          <p:cNvSpPr txBox="1">
            <a:spLocks noGrp="1"/>
          </p:cNvSpPr>
          <p:nvPr>
            <p:ph type="title" idx="9"/>
          </p:nvPr>
        </p:nvSpPr>
        <p:spPr>
          <a:xfrm>
            <a:off x="591875" y="339650"/>
            <a:ext cx="43407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JARGON WATCH!</a:t>
            </a:r>
            <a:endParaRPr/>
          </a:p>
        </p:txBody>
      </p:sp>
      <p:sp>
        <p:nvSpPr>
          <p:cNvPr id="218" name="Google Shape;218;p33"/>
          <p:cNvSpPr txBox="1">
            <a:spLocks noGrp="1"/>
          </p:cNvSpPr>
          <p:nvPr>
            <p:ph type="subTitle" idx="1"/>
          </p:nvPr>
        </p:nvSpPr>
        <p:spPr>
          <a:xfrm flipH="1">
            <a:off x="5145275" y="1780125"/>
            <a:ext cx="2969700" cy="74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Certificate of purchase of a 1 megawatt of renewable energy</a:t>
            </a:r>
            <a:endParaRPr/>
          </a:p>
        </p:txBody>
      </p:sp>
      <p:sp>
        <p:nvSpPr>
          <p:cNvPr id="219" name="Google Shape;219;p33"/>
          <p:cNvSpPr txBox="1">
            <a:spLocks noGrp="1"/>
          </p:cNvSpPr>
          <p:nvPr>
            <p:ph type="subTitle" idx="2"/>
          </p:nvPr>
        </p:nvSpPr>
        <p:spPr>
          <a:xfrm>
            <a:off x="5145325" y="4264900"/>
            <a:ext cx="2969700" cy="74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Array owners sell 25 years of RECs to the state at a set price</a:t>
            </a:r>
            <a:endParaRPr/>
          </a:p>
        </p:txBody>
      </p:sp>
      <p:sp>
        <p:nvSpPr>
          <p:cNvPr id="220" name="Google Shape;220;p33"/>
          <p:cNvSpPr txBox="1">
            <a:spLocks noGrp="1"/>
          </p:cNvSpPr>
          <p:nvPr>
            <p:ph type="subTitle" idx="3"/>
          </p:nvPr>
        </p:nvSpPr>
        <p:spPr>
          <a:xfrm flipH="1">
            <a:off x="5145325" y="2975425"/>
            <a:ext cx="2969700" cy="74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Municipalities only pay for the electricity used by profit-generating buildings</a:t>
            </a:r>
            <a:endParaRPr/>
          </a:p>
        </p:txBody>
      </p:sp>
      <p:sp>
        <p:nvSpPr>
          <p:cNvPr id="221" name="Google Shape;221;p33"/>
          <p:cNvSpPr txBox="1">
            <a:spLocks noGrp="1"/>
          </p:cNvSpPr>
          <p:nvPr>
            <p:ph type="subTitle" idx="4"/>
          </p:nvPr>
        </p:nvSpPr>
        <p:spPr>
          <a:xfrm flipH="1">
            <a:off x="5145375" y="1197600"/>
            <a:ext cx="3082800" cy="74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latin typeface="Abel"/>
                <a:ea typeface="Abel"/>
                <a:cs typeface="Abel"/>
                <a:sym typeface="Abel"/>
              </a:rPr>
              <a:t>Renewable Energy Credit (REC)</a:t>
            </a:r>
            <a:endParaRPr b="1">
              <a:latin typeface="Abel"/>
              <a:ea typeface="Abel"/>
              <a:cs typeface="Abel"/>
              <a:sym typeface="Abel"/>
            </a:endParaRPr>
          </a:p>
        </p:txBody>
      </p:sp>
      <p:sp>
        <p:nvSpPr>
          <p:cNvPr id="222" name="Google Shape;222;p33"/>
          <p:cNvSpPr txBox="1">
            <a:spLocks noGrp="1"/>
          </p:cNvSpPr>
          <p:nvPr>
            <p:ph type="subTitle" idx="5"/>
          </p:nvPr>
        </p:nvSpPr>
        <p:spPr>
          <a:xfrm>
            <a:off x="5145325" y="3683900"/>
            <a:ext cx="3139500" cy="74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latin typeface="Abel"/>
                <a:ea typeface="Abel"/>
                <a:cs typeface="Abel"/>
                <a:sym typeface="Abel"/>
              </a:rPr>
              <a:t>Adjustable Block Grant</a:t>
            </a:r>
            <a:endParaRPr b="1">
              <a:latin typeface="Abel"/>
              <a:ea typeface="Abel"/>
              <a:cs typeface="Abel"/>
              <a:sym typeface="Abel"/>
            </a:endParaRPr>
          </a:p>
        </p:txBody>
      </p:sp>
      <p:sp>
        <p:nvSpPr>
          <p:cNvPr id="223" name="Google Shape;223;p33"/>
          <p:cNvSpPr txBox="1">
            <a:spLocks noGrp="1"/>
          </p:cNvSpPr>
          <p:nvPr>
            <p:ph type="subTitle" idx="6"/>
          </p:nvPr>
        </p:nvSpPr>
        <p:spPr>
          <a:xfrm flipH="1">
            <a:off x="5145325" y="2488604"/>
            <a:ext cx="2680800" cy="650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latin typeface="Abel"/>
                <a:ea typeface="Abel"/>
                <a:cs typeface="Abel"/>
                <a:sym typeface="Abel"/>
              </a:rPr>
              <a:t>Franchise Agreement</a:t>
            </a:r>
            <a:endParaRPr b="1">
              <a:latin typeface="Abel"/>
              <a:ea typeface="Abel"/>
              <a:cs typeface="Abel"/>
              <a:sym typeface="Abel"/>
            </a:endParaRPr>
          </a:p>
        </p:txBody>
      </p:sp>
      <p:sp>
        <p:nvSpPr>
          <p:cNvPr id="224" name="Google Shape;224;p33"/>
          <p:cNvSpPr txBox="1">
            <a:spLocks noGrp="1"/>
          </p:cNvSpPr>
          <p:nvPr>
            <p:ph type="title" idx="7"/>
          </p:nvPr>
        </p:nvSpPr>
        <p:spPr>
          <a:xfrm>
            <a:off x="3689114" y="2725150"/>
            <a:ext cx="1323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02</a:t>
            </a:r>
            <a:endParaRPr b="1"/>
          </a:p>
        </p:txBody>
      </p:sp>
      <p:sp>
        <p:nvSpPr>
          <p:cNvPr id="225" name="Google Shape;225;p33"/>
          <p:cNvSpPr txBox="1">
            <a:spLocks noGrp="1"/>
          </p:cNvSpPr>
          <p:nvPr>
            <p:ph type="title"/>
          </p:nvPr>
        </p:nvSpPr>
        <p:spPr>
          <a:xfrm flipH="1">
            <a:off x="3746164" y="4133150"/>
            <a:ext cx="1209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03</a:t>
            </a:r>
            <a:endParaRPr b="1"/>
          </a:p>
        </p:txBody>
      </p:sp>
      <p:sp>
        <p:nvSpPr>
          <p:cNvPr id="226" name="Google Shape;226;p33"/>
          <p:cNvSpPr txBox="1">
            <a:spLocks noGrp="1"/>
          </p:cNvSpPr>
          <p:nvPr>
            <p:ph type="title" idx="8"/>
          </p:nvPr>
        </p:nvSpPr>
        <p:spPr>
          <a:xfrm>
            <a:off x="3816925" y="1418025"/>
            <a:ext cx="10680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01</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0"/>
        <p:cNvGrpSpPr/>
        <p:nvPr/>
      </p:nvGrpSpPr>
      <p:grpSpPr>
        <a:xfrm>
          <a:off x="0" y="0"/>
          <a:ext cx="0" cy="0"/>
          <a:chOff x="0" y="0"/>
          <a:chExt cx="0" cy="0"/>
        </a:xfrm>
      </p:grpSpPr>
      <p:cxnSp>
        <p:nvCxnSpPr>
          <p:cNvPr id="231" name="Google Shape;231;p34"/>
          <p:cNvCxnSpPr/>
          <p:nvPr/>
        </p:nvCxnSpPr>
        <p:spPr>
          <a:xfrm>
            <a:off x="479450" y="1664500"/>
            <a:ext cx="1642200" cy="0"/>
          </a:xfrm>
          <a:prstGeom prst="straightConnector1">
            <a:avLst/>
          </a:prstGeom>
          <a:noFill/>
          <a:ln w="19050" cap="flat" cmpd="sng">
            <a:solidFill>
              <a:schemeClr val="dk1"/>
            </a:solidFill>
            <a:prstDash val="solid"/>
            <a:round/>
            <a:headEnd type="none" w="med" len="med"/>
            <a:tailEnd type="none" w="med" len="med"/>
          </a:ln>
        </p:spPr>
      </p:cxnSp>
      <p:sp>
        <p:nvSpPr>
          <p:cNvPr id="232" name="Google Shape;232;p34"/>
          <p:cNvSpPr txBox="1">
            <a:spLocks noGrp="1"/>
          </p:cNvSpPr>
          <p:nvPr>
            <p:ph type="title"/>
          </p:nvPr>
        </p:nvSpPr>
        <p:spPr>
          <a:xfrm>
            <a:off x="390225" y="1664500"/>
            <a:ext cx="2131500" cy="181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SITE</a:t>
            </a:r>
            <a:endParaRPr>
              <a:solidFill>
                <a:schemeClr val="lt1"/>
              </a:solidFill>
            </a:endParaRPr>
          </a:p>
        </p:txBody>
      </p:sp>
      <p:pic>
        <p:nvPicPr>
          <p:cNvPr id="233" name="Google Shape;233;p3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121650" y="14100"/>
            <a:ext cx="8853623" cy="5115201"/>
          </a:xfrm>
          <a:prstGeom prst="rect">
            <a:avLst/>
          </a:prstGeom>
          <a:noFill/>
          <a:ln>
            <a:noFill/>
          </a:ln>
        </p:spPr>
      </p:pic>
      <p:sp>
        <p:nvSpPr>
          <p:cNvPr id="234" name="Google Shape;234;p34"/>
          <p:cNvSpPr/>
          <p:nvPr/>
        </p:nvSpPr>
        <p:spPr>
          <a:xfrm>
            <a:off x="3947825" y="481100"/>
            <a:ext cx="1287600" cy="594300"/>
          </a:xfrm>
          <a:prstGeom prst="roundRect">
            <a:avLst>
              <a:gd name="adj" fmla="val 16667"/>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4"/>
          <p:cNvSpPr/>
          <p:nvPr/>
        </p:nvSpPr>
        <p:spPr>
          <a:xfrm>
            <a:off x="5366550" y="481100"/>
            <a:ext cx="1199700" cy="536100"/>
          </a:xfrm>
          <a:prstGeom prst="roundRect">
            <a:avLst>
              <a:gd name="adj" fmla="val 16667"/>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4"/>
          <p:cNvSpPr/>
          <p:nvPr/>
        </p:nvSpPr>
        <p:spPr>
          <a:xfrm>
            <a:off x="2267800" y="481100"/>
            <a:ext cx="1587900" cy="664200"/>
          </a:xfrm>
          <a:prstGeom prst="roundRect">
            <a:avLst>
              <a:gd name="adj" fmla="val 16667"/>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4"/>
          <p:cNvSpPr/>
          <p:nvPr/>
        </p:nvSpPr>
        <p:spPr>
          <a:xfrm>
            <a:off x="7805575" y="481100"/>
            <a:ext cx="2410200" cy="594300"/>
          </a:xfrm>
          <a:prstGeom prst="roundRect">
            <a:avLst>
              <a:gd name="adj" fmla="val 16667"/>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4"/>
          <p:cNvSpPr/>
          <p:nvPr/>
        </p:nvSpPr>
        <p:spPr>
          <a:xfrm>
            <a:off x="8728975" y="1232975"/>
            <a:ext cx="1287600" cy="3398400"/>
          </a:xfrm>
          <a:prstGeom prst="roundRect">
            <a:avLst>
              <a:gd name="adj" fmla="val 16667"/>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par>
                                <p:cTn id="8" presetID="10" presetClass="entr" presetSubtype="0" fill="hold" nodeType="withEffect">
                                  <p:stCondLst>
                                    <p:cond delay="0"/>
                                  </p:stCondLst>
                                  <p:childTnLst>
                                    <p:set>
                                      <p:cBhvr>
                                        <p:cTn id="9" dur="1" fill="hold">
                                          <p:stCondLst>
                                            <p:cond delay="0"/>
                                          </p:stCondLst>
                                        </p:cTn>
                                        <p:tgtEl>
                                          <p:spTgt spid="235"/>
                                        </p:tgtEl>
                                        <p:attrNameLst>
                                          <p:attrName>style.visibility</p:attrName>
                                        </p:attrNameLst>
                                      </p:cBhvr>
                                      <p:to>
                                        <p:strVal val="visible"/>
                                      </p:to>
                                    </p:set>
                                    <p:animEffect transition="in" filter="fade">
                                      <p:cBhvr>
                                        <p:cTn id="10" dur="1000"/>
                                        <p:tgtEl>
                                          <p:spTgt spid="235"/>
                                        </p:tgtEl>
                                      </p:cBhvr>
                                    </p:animEffect>
                                  </p:childTnLst>
                                </p:cTn>
                              </p:par>
                              <p:par>
                                <p:cTn id="11" presetID="10" presetClass="entr" presetSubtype="0" fill="hold" nodeType="withEffect">
                                  <p:stCondLst>
                                    <p:cond delay="0"/>
                                  </p:stCondLst>
                                  <p:childTnLst>
                                    <p:set>
                                      <p:cBhvr>
                                        <p:cTn id="12" dur="1" fill="hold">
                                          <p:stCondLst>
                                            <p:cond delay="0"/>
                                          </p:stCondLst>
                                        </p:cTn>
                                        <p:tgtEl>
                                          <p:spTgt spid="237"/>
                                        </p:tgtEl>
                                        <p:attrNameLst>
                                          <p:attrName>style.visibility</p:attrName>
                                        </p:attrNameLst>
                                      </p:cBhvr>
                                      <p:to>
                                        <p:strVal val="visible"/>
                                      </p:to>
                                    </p:set>
                                    <p:animEffect transition="in" filter="fade">
                                      <p:cBhvr>
                                        <p:cTn id="13" dur="1000"/>
                                        <p:tgtEl>
                                          <p:spTgt spid="237"/>
                                        </p:tgtEl>
                                      </p:cBhvr>
                                    </p:animEffect>
                                  </p:childTnLst>
                                </p:cTn>
                              </p:par>
                              <p:par>
                                <p:cTn id="14" presetID="10" presetClass="entr" presetSubtype="0" fill="hold" nodeType="withEffect">
                                  <p:stCondLst>
                                    <p:cond delay="0"/>
                                  </p:stCondLst>
                                  <p:childTnLst>
                                    <p:set>
                                      <p:cBhvr>
                                        <p:cTn id="15" dur="1" fill="hold">
                                          <p:stCondLst>
                                            <p:cond delay="0"/>
                                          </p:stCondLst>
                                        </p:cTn>
                                        <p:tgtEl>
                                          <p:spTgt spid="238"/>
                                        </p:tgtEl>
                                        <p:attrNameLst>
                                          <p:attrName>style.visibility</p:attrName>
                                        </p:attrNameLst>
                                      </p:cBhvr>
                                      <p:to>
                                        <p:strVal val="visible"/>
                                      </p:to>
                                    </p:set>
                                    <p:animEffect transition="in" filter="fade">
                                      <p:cBhvr>
                                        <p:cTn id="16" dur="1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txBox="1">
            <a:spLocks noGrp="1"/>
          </p:cNvSpPr>
          <p:nvPr>
            <p:ph type="title"/>
          </p:nvPr>
        </p:nvSpPr>
        <p:spPr>
          <a:xfrm>
            <a:off x="591875" y="339650"/>
            <a:ext cx="35328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PROPOSAL PROCESS</a:t>
            </a:r>
            <a:endParaRPr/>
          </a:p>
        </p:txBody>
      </p:sp>
      <p:sp>
        <p:nvSpPr>
          <p:cNvPr id="244" name="Google Shape;244;p35"/>
          <p:cNvSpPr txBox="1">
            <a:spLocks noGrp="1"/>
          </p:cNvSpPr>
          <p:nvPr>
            <p:ph type="body" idx="1"/>
          </p:nvPr>
        </p:nvSpPr>
        <p:spPr>
          <a:xfrm>
            <a:off x="4584575" y="1712151"/>
            <a:ext cx="3473700" cy="27657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SzPts val="1900"/>
              <a:buChar char="●"/>
            </a:pPr>
            <a:r>
              <a:rPr lang="en" sz="1900"/>
              <a:t>Variety of options for finance and installation</a:t>
            </a:r>
            <a:endParaRPr sz="1900"/>
          </a:p>
          <a:p>
            <a:pPr marL="457200" lvl="0" indent="-349250" algn="l" rtl="0">
              <a:lnSpc>
                <a:spcPct val="115000"/>
              </a:lnSpc>
              <a:spcBef>
                <a:spcPts val="0"/>
              </a:spcBef>
              <a:spcAft>
                <a:spcPts val="0"/>
              </a:spcAft>
              <a:buSzPts val="1900"/>
              <a:buChar char="●"/>
            </a:pPr>
            <a:r>
              <a:rPr lang="en" sz="1900"/>
              <a:t>Local, proven companies</a:t>
            </a:r>
            <a:endParaRPr sz="1900"/>
          </a:p>
          <a:p>
            <a:pPr marL="914400" lvl="1" indent="-349250" algn="l" rtl="0">
              <a:spcBef>
                <a:spcPts val="0"/>
              </a:spcBef>
              <a:spcAft>
                <a:spcPts val="0"/>
              </a:spcAft>
              <a:buSzPts val="1900"/>
              <a:buChar char="○"/>
            </a:pPr>
            <a:r>
              <a:rPr lang="en" sz="1700"/>
              <a:t>EnergySage</a:t>
            </a:r>
            <a:endParaRPr sz="1700"/>
          </a:p>
          <a:p>
            <a:pPr marL="914400" lvl="1" indent="-349250" algn="l" rtl="0">
              <a:spcBef>
                <a:spcPts val="0"/>
              </a:spcBef>
              <a:spcAft>
                <a:spcPts val="0"/>
              </a:spcAft>
              <a:buSzPts val="1900"/>
              <a:buChar char="○"/>
            </a:pPr>
            <a:r>
              <a:rPr lang="en" sz="1700"/>
              <a:t>Research</a:t>
            </a:r>
            <a:endParaRPr sz="1700"/>
          </a:p>
        </p:txBody>
      </p:sp>
      <p:sp>
        <p:nvSpPr>
          <p:cNvPr id="245" name="Google Shape;245;p35"/>
          <p:cNvSpPr/>
          <p:nvPr/>
        </p:nvSpPr>
        <p:spPr>
          <a:xfrm>
            <a:off x="8475950" y="0"/>
            <a:ext cx="668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6" name="Google Shape;246;p35"/>
          <p:cNvCxnSpPr/>
          <p:nvPr/>
        </p:nvCxnSpPr>
        <p:spPr>
          <a:xfrm>
            <a:off x="0" y="954825"/>
            <a:ext cx="9154500" cy="0"/>
          </a:xfrm>
          <a:prstGeom prst="straightConnector1">
            <a:avLst/>
          </a:prstGeom>
          <a:noFill/>
          <a:ln w="19050" cap="flat" cmpd="sng">
            <a:solidFill>
              <a:schemeClr val="dk1"/>
            </a:solidFill>
            <a:prstDash val="solid"/>
            <a:round/>
            <a:headEnd type="none" w="med" len="med"/>
            <a:tailEnd type="none" w="med" len="med"/>
          </a:ln>
        </p:spPr>
      </p:cxnSp>
      <p:pic>
        <p:nvPicPr>
          <p:cNvPr id="247" name="Google Shape;247;p3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25" y="1372750"/>
            <a:ext cx="4256425" cy="3207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ctrTitle"/>
          </p:nvPr>
        </p:nvSpPr>
        <p:spPr>
          <a:xfrm flipH="1">
            <a:off x="867050" y="471510"/>
            <a:ext cx="2461200" cy="126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PROPOSAL</a:t>
            </a:r>
            <a:endParaRPr/>
          </a:p>
        </p:txBody>
      </p:sp>
      <p:sp>
        <p:nvSpPr>
          <p:cNvPr id="253" name="Google Shape;253;p36"/>
          <p:cNvSpPr txBox="1">
            <a:spLocks noGrp="1"/>
          </p:cNvSpPr>
          <p:nvPr>
            <p:ph type="subTitle" idx="1"/>
          </p:nvPr>
        </p:nvSpPr>
        <p:spPr>
          <a:xfrm flipH="1">
            <a:off x="4829725" y="828350"/>
            <a:ext cx="3201000" cy="91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496 kW total</a:t>
            </a:r>
            <a:endParaRPr/>
          </a:p>
          <a:p>
            <a:pPr marL="0" lvl="0" indent="0" algn="l" rtl="0">
              <a:spcBef>
                <a:spcPts val="0"/>
              </a:spcBef>
              <a:spcAft>
                <a:spcPts val="0"/>
              </a:spcAft>
              <a:buNone/>
            </a:pPr>
            <a:r>
              <a:rPr lang="en"/>
              <a:t>1,239 QCELLS Duo 400 Watt Panels</a:t>
            </a:r>
            <a:endParaRPr/>
          </a:p>
        </p:txBody>
      </p:sp>
      <p:pic>
        <p:nvPicPr>
          <p:cNvPr id="254" name="Google Shape;254;p36"/>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09850" y="2403025"/>
            <a:ext cx="7714156" cy="2224902"/>
          </a:xfrm>
          <a:prstGeom prst="rect">
            <a:avLst/>
          </a:prstGeom>
          <a:noFill/>
          <a:ln>
            <a:noFill/>
          </a:ln>
        </p:spPr>
      </p:pic>
      <p:sp>
        <p:nvSpPr>
          <p:cNvPr id="255" name="Google Shape;255;p36"/>
          <p:cNvSpPr/>
          <p:nvPr/>
        </p:nvSpPr>
        <p:spPr>
          <a:xfrm>
            <a:off x="7761225" y="2401025"/>
            <a:ext cx="6681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Google Shape;260;p37"/>
          <p:cNvSpPr txBox="1">
            <a:spLocks noGrp="1"/>
          </p:cNvSpPr>
          <p:nvPr>
            <p:ph type="subTitle" idx="1"/>
          </p:nvPr>
        </p:nvSpPr>
        <p:spPr>
          <a:xfrm flipH="1">
            <a:off x="5202225" y="2610300"/>
            <a:ext cx="3336600" cy="1065300"/>
          </a:xfrm>
          <a:prstGeom prst="rect">
            <a:avLst/>
          </a:prstGeom>
        </p:spPr>
        <p:txBody>
          <a:bodyPr spcFirstLastPara="1" wrap="square" lIns="91425" tIns="91425" rIns="91425" bIns="91425" anchor="t" anchorCtr="0">
            <a:noAutofit/>
          </a:bodyPr>
          <a:lstStyle/>
          <a:p>
            <a:pPr marL="89999" lvl="0" indent="0" algn="r" rtl="0">
              <a:spcBef>
                <a:spcPts val="0"/>
              </a:spcBef>
              <a:spcAft>
                <a:spcPts val="0"/>
              </a:spcAft>
              <a:buNone/>
            </a:pPr>
            <a:r>
              <a:rPr lang="en"/>
              <a:t>Estimated utility bill savings per year</a:t>
            </a:r>
            <a:endParaRPr/>
          </a:p>
        </p:txBody>
      </p:sp>
      <p:sp>
        <p:nvSpPr>
          <p:cNvPr id="261" name="Google Shape;261;p37"/>
          <p:cNvSpPr txBox="1">
            <a:spLocks noGrp="1"/>
          </p:cNvSpPr>
          <p:nvPr>
            <p:ph type="title"/>
          </p:nvPr>
        </p:nvSpPr>
        <p:spPr>
          <a:xfrm>
            <a:off x="3928725" y="1384213"/>
            <a:ext cx="4610100" cy="1330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$56,630</a:t>
            </a:r>
            <a:endParaRPr/>
          </a:p>
        </p:txBody>
      </p:sp>
      <p:cxnSp>
        <p:nvCxnSpPr>
          <p:cNvPr id="262" name="Google Shape;262;p37"/>
          <p:cNvCxnSpPr/>
          <p:nvPr/>
        </p:nvCxnSpPr>
        <p:spPr>
          <a:xfrm>
            <a:off x="5831725" y="1395225"/>
            <a:ext cx="25923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p:nvPr/>
        </p:nvSpPr>
        <p:spPr>
          <a:xfrm>
            <a:off x="4763300" y="1516325"/>
            <a:ext cx="1606200" cy="1256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8"/>
          <p:cNvSpPr/>
          <p:nvPr/>
        </p:nvSpPr>
        <p:spPr>
          <a:xfrm>
            <a:off x="4763150" y="2973450"/>
            <a:ext cx="1606200" cy="839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9" name="Google Shape;269;p38"/>
          <p:cNvCxnSpPr>
            <a:stCxn id="270" idx="3"/>
            <a:endCxn id="271" idx="3"/>
          </p:cNvCxnSpPr>
          <p:nvPr/>
        </p:nvCxnSpPr>
        <p:spPr>
          <a:xfrm>
            <a:off x="830000" y="2866800"/>
            <a:ext cx="477600" cy="1256700"/>
          </a:xfrm>
          <a:prstGeom prst="bentConnector3">
            <a:avLst>
              <a:gd name="adj1" fmla="val -49859"/>
            </a:avLst>
          </a:prstGeom>
          <a:noFill/>
          <a:ln w="19050" cap="flat" cmpd="sng">
            <a:solidFill>
              <a:schemeClr val="accent3"/>
            </a:solidFill>
            <a:prstDash val="solid"/>
            <a:round/>
            <a:headEnd type="none" w="med" len="med"/>
            <a:tailEnd type="none" w="med" len="med"/>
          </a:ln>
        </p:spPr>
      </p:cxnSp>
      <p:sp>
        <p:nvSpPr>
          <p:cNvPr id="272" name="Google Shape;272;p38"/>
          <p:cNvSpPr txBox="1">
            <a:spLocks noGrp="1"/>
          </p:cNvSpPr>
          <p:nvPr>
            <p:ph type="title" idx="4"/>
          </p:nvPr>
        </p:nvSpPr>
        <p:spPr>
          <a:xfrm>
            <a:off x="591875" y="339650"/>
            <a:ext cx="47640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ENVIRONMENTAL BENEFITS</a:t>
            </a:r>
            <a:endParaRPr/>
          </a:p>
        </p:txBody>
      </p:sp>
      <p:sp>
        <p:nvSpPr>
          <p:cNvPr id="273" name="Google Shape;273;p38"/>
          <p:cNvSpPr txBox="1">
            <a:spLocks noGrp="1"/>
          </p:cNvSpPr>
          <p:nvPr>
            <p:ph type="title" idx="2"/>
          </p:nvPr>
        </p:nvSpPr>
        <p:spPr>
          <a:xfrm>
            <a:off x="4754300" y="1539575"/>
            <a:ext cx="1606200" cy="12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218 acres</a:t>
            </a:r>
            <a:endParaRPr/>
          </a:p>
        </p:txBody>
      </p:sp>
      <p:sp>
        <p:nvSpPr>
          <p:cNvPr id="274" name="Google Shape;274;p38"/>
          <p:cNvSpPr txBox="1">
            <a:spLocks noGrp="1"/>
          </p:cNvSpPr>
          <p:nvPr>
            <p:ph type="subTitle" idx="3"/>
          </p:nvPr>
        </p:nvSpPr>
        <p:spPr>
          <a:xfrm flipH="1">
            <a:off x="6675500" y="1782900"/>
            <a:ext cx="1715400" cy="1083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Environmental equivalent in acres of trees planted</a:t>
            </a:r>
            <a:endParaRPr/>
          </a:p>
        </p:txBody>
      </p:sp>
      <p:sp>
        <p:nvSpPr>
          <p:cNvPr id="275" name="Google Shape;275;p38"/>
          <p:cNvSpPr/>
          <p:nvPr/>
        </p:nvSpPr>
        <p:spPr>
          <a:xfrm>
            <a:off x="830000" y="2150800"/>
            <a:ext cx="2808000" cy="1379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8"/>
          <p:cNvSpPr txBox="1">
            <a:spLocks noGrp="1"/>
          </p:cNvSpPr>
          <p:nvPr>
            <p:ph type="title"/>
          </p:nvPr>
        </p:nvSpPr>
        <p:spPr>
          <a:xfrm>
            <a:off x="4763000" y="3106950"/>
            <a:ext cx="1606200" cy="57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30%</a:t>
            </a:r>
            <a:endParaRPr/>
          </a:p>
        </p:txBody>
      </p:sp>
      <p:sp>
        <p:nvSpPr>
          <p:cNvPr id="277" name="Google Shape;277;p38"/>
          <p:cNvSpPr txBox="1">
            <a:spLocks noGrp="1"/>
          </p:cNvSpPr>
          <p:nvPr>
            <p:ph type="subTitle" idx="1"/>
          </p:nvPr>
        </p:nvSpPr>
        <p:spPr>
          <a:xfrm flipH="1">
            <a:off x="4734350" y="4094325"/>
            <a:ext cx="16461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Reduction in municipal electricity emissions</a:t>
            </a:r>
            <a:endParaRPr/>
          </a:p>
        </p:txBody>
      </p:sp>
      <p:sp>
        <p:nvSpPr>
          <p:cNvPr id="270" name="Google Shape;270;p38"/>
          <p:cNvSpPr txBox="1">
            <a:spLocks noGrp="1"/>
          </p:cNvSpPr>
          <p:nvPr>
            <p:ph type="title" idx="6"/>
          </p:nvPr>
        </p:nvSpPr>
        <p:spPr>
          <a:xfrm flipH="1">
            <a:off x="830000" y="2529450"/>
            <a:ext cx="2808000" cy="67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100">
                <a:solidFill>
                  <a:srgbClr val="000000"/>
                </a:solidFill>
              </a:rPr>
              <a:t>460 </a:t>
            </a:r>
            <a:endParaRPr sz="4100">
              <a:solidFill>
                <a:srgbClr val="000000"/>
              </a:solidFill>
            </a:endParaRPr>
          </a:p>
          <a:p>
            <a:pPr marL="0" lvl="0" indent="0" algn="ctr" rtl="0">
              <a:spcBef>
                <a:spcPts val="0"/>
              </a:spcBef>
              <a:spcAft>
                <a:spcPts val="0"/>
              </a:spcAft>
              <a:buNone/>
            </a:pPr>
            <a:r>
              <a:rPr lang="en" sz="4100">
                <a:solidFill>
                  <a:srgbClr val="000000"/>
                </a:solidFill>
              </a:rPr>
              <a:t>metric tons</a:t>
            </a:r>
            <a:endParaRPr sz="4100">
              <a:solidFill>
                <a:srgbClr val="000000"/>
              </a:solidFill>
            </a:endParaRPr>
          </a:p>
        </p:txBody>
      </p:sp>
      <p:sp>
        <p:nvSpPr>
          <p:cNvPr id="271" name="Google Shape;271;p38"/>
          <p:cNvSpPr txBox="1">
            <a:spLocks noGrp="1"/>
          </p:cNvSpPr>
          <p:nvPr>
            <p:ph type="subTitle" idx="7"/>
          </p:nvPr>
        </p:nvSpPr>
        <p:spPr>
          <a:xfrm flipH="1">
            <a:off x="1307600" y="3978500"/>
            <a:ext cx="1852800" cy="28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a:t>
            </a:r>
            <a:r>
              <a:rPr lang="en" baseline="-25000"/>
              <a:t>2</a:t>
            </a:r>
            <a:r>
              <a:rPr lang="en"/>
              <a:t> Emissions Avoided Per Year</a:t>
            </a:r>
            <a:endParaRPr/>
          </a:p>
        </p:txBody>
      </p:sp>
      <p:cxnSp>
        <p:nvCxnSpPr>
          <p:cNvPr id="278" name="Google Shape;278;p38"/>
          <p:cNvCxnSpPr/>
          <p:nvPr/>
        </p:nvCxnSpPr>
        <p:spPr>
          <a:xfrm>
            <a:off x="3638000" y="2878688"/>
            <a:ext cx="2722500" cy="7800"/>
          </a:xfrm>
          <a:prstGeom prst="straightConnector1">
            <a:avLst/>
          </a:prstGeom>
          <a:noFill/>
          <a:ln w="19050" cap="flat" cmpd="sng">
            <a:solidFill>
              <a:schemeClr val="dk1"/>
            </a:solidFill>
            <a:prstDash val="solid"/>
            <a:round/>
            <a:headEnd type="none" w="med" len="med"/>
            <a:tailEnd type="none" w="med" len="med"/>
          </a:ln>
        </p:spPr>
      </p:cxnSp>
      <p:cxnSp>
        <p:nvCxnSpPr>
          <p:cNvPr id="279" name="Google Shape;279;p38"/>
          <p:cNvCxnSpPr>
            <a:stCxn id="273" idx="3"/>
            <a:endCxn id="274" idx="0"/>
          </p:cNvCxnSpPr>
          <p:nvPr/>
        </p:nvCxnSpPr>
        <p:spPr>
          <a:xfrm rot="10800000" flipH="1">
            <a:off x="6360500" y="1782875"/>
            <a:ext cx="1172700" cy="361800"/>
          </a:xfrm>
          <a:prstGeom prst="bentConnector4">
            <a:avLst>
              <a:gd name="adj1" fmla="val 13431"/>
              <a:gd name="adj2" fmla="val 165810"/>
            </a:avLst>
          </a:prstGeom>
          <a:noFill/>
          <a:ln w="19050" cap="flat" cmpd="sng">
            <a:solidFill>
              <a:schemeClr val="accent3"/>
            </a:solidFill>
            <a:prstDash val="solid"/>
            <a:round/>
            <a:headEnd type="none" w="med" len="med"/>
            <a:tailEnd type="none" w="med" len="med"/>
          </a:ln>
        </p:spPr>
      </p:cxnSp>
      <p:cxnSp>
        <p:nvCxnSpPr>
          <p:cNvPr id="280" name="Google Shape;280;p38"/>
          <p:cNvCxnSpPr>
            <a:stCxn id="276" idx="3"/>
            <a:endCxn id="277" idx="1"/>
          </p:cNvCxnSpPr>
          <p:nvPr/>
        </p:nvCxnSpPr>
        <p:spPr>
          <a:xfrm>
            <a:off x="6369200" y="3393000"/>
            <a:ext cx="11400" cy="1074000"/>
          </a:xfrm>
          <a:prstGeom prst="bentConnector3">
            <a:avLst>
              <a:gd name="adj1" fmla="val 2187500"/>
            </a:avLst>
          </a:prstGeom>
          <a:noFill/>
          <a:ln w="19050" cap="flat" cmpd="sng">
            <a:solidFill>
              <a:schemeClr val="accent3"/>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pSp>
        <p:nvGrpSpPr>
          <p:cNvPr id="285" name="Google Shape;285;p39"/>
          <p:cNvGrpSpPr/>
          <p:nvPr/>
        </p:nvGrpSpPr>
        <p:grpSpPr>
          <a:xfrm>
            <a:off x="11217813" y="5054571"/>
            <a:ext cx="333809" cy="373277"/>
            <a:chOff x="861113" y="2885746"/>
            <a:chExt cx="333809" cy="373277"/>
          </a:xfrm>
        </p:grpSpPr>
        <p:sp>
          <p:nvSpPr>
            <p:cNvPr id="286" name="Google Shape;286;p39"/>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9"/>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9"/>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9"/>
          <p:cNvSpPr txBox="1">
            <a:spLocks noGrp="1"/>
          </p:cNvSpPr>
          <p:nvPr>
            <p:ph type="title"/>
          </p:nvPr>
        </p:nvSpPr>
        <p:spPr>
          <a:xfrm>
            <a:off x="591875" y="339650"/>
            <a:ext cx="38511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ADDITIONAL BENEFITS</a:t>
            </a:r>
            <a:endParaRPr b="1"/>
          </a:p>
        </p:txBody>
      </p:sp>
      <p:sp>
        <p:nvSpPr>
          <p:cNvPr id="290" name="Google Shape;290;p39"/>
          <p:cNvSpPr txBox="1">
            <a:spLocks noGrp="1"/>
          </p:cNvSpPr>
          <p:nvPr>
            <p:ph type="ctrTitle" idx="4294967295"/>
          </p:nvPr>
        </p:nvSpPr>
        <p:spPr>
          <a:xfrm>
            <a:off x="6136375" y="2149850"/>
            <a:ext cx="23226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a:t>Financing flexibility</a:t>
            </a:r>
            <a:endParaRPr sz="2000" b="1"/>
          </a:p>
        </p:txBody>
      </p:sp>
      <p:sp>
        <p:nvSpPr>
          <p:cNvPr id="291" name="Google Shape;291;p39"/>
          <p:cNvSpPr txBox="1">
            <a:spLocks noGrp="1"/>
          </p:cNvSpPr>
          <p:nvPr>
            <p:ph type="ctrTitle" idx="4294967295"/>
          </p:nvPr>
        </p:nvSpPr>
        <p:spPr>
          <a:xfrm>
            <a:off x="442775" y="3635400"/>
            <a:ext cx="21990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b="1"/>
              <a:t>US made equipment</a:t>
            </a:r>
            <a:endParaRPr sz="2000" b="1"/>
          </a:p>
        </p:txBody>
      </p:sp>
      <p:sp>
        <p:nvSpPr>
          <p:cNvPr id="292" name="Google Shape;292;p39"/>
          <p:cNvSpPr txBox="1">
            <a:spLocks noGrp="1"/>
          </p:cNvSpPr>
          <p:nvPr>
            <p:ph type="ctrTitle" idx="4294967295"/>
          </p:nvPr>
        </p:nvSpPr>
        <p:spPr>
          <a:xfrm>
            <a:off x="231050" y="1582900"/>
            <a:ext cx="23400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b="1"/>
              <a:t>Creative use of space</a:t>
            </a:r>
            <a:endParaRPr sz="2000" b="1"/>
          </a:p>
        </p:txBody>
      </p:sp>
      <p:sp>
        <p:nvSpPr>
          <p:cNvPr id="293" name="Google Shape;293;p39"/>
          <p:cNvSpPr/>
          <p:nvPr/>
        </p:nvSpPr>
        <p:spPr>
          <a:xfrm>
            <a:off x="2988886" y="1542526"/>
            <a:ext cx="1602600" cy="1602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9"/>
          <p:cNvSpPr/>
          <p:nvPr/>
        </p:nvSpPr>
        <p:spPr>
          <a:xfrm>
            <a:off x="4102029" y="2160699"/>
            <a:ext cx="1602600" cy="160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9"/>
          <p:cNvSpPr/>
          <p:nvPr/>
        </p:nvSpPr>
        <p:spPr>
          <a:xfrm>
            <a:off x="3065073" y="2705294"/>
            <a:ext cx="1602600" cy="1602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6" name="Google Shape;296;p39"/>
          <p:cNvCxnSpPr>
            <a:stCxn id="292" idx="3"/>
            <a:endCxn id="293" idx="2"/>
          </p:cNvCxnSpPr>
          <p:nvPr/>
        </p:nvCxnSpPr>
        <p:spPr>
          <a:xfrm>
            <a:off x="2571050" y="1871800"/>
            <a:ext cx="417900" cy="471900"/>
          </a:xfrm>
          <a:prstGeom prst="bentConnector3">
            <a:avLst>
              <a:gd name="adj1" fmla="val 49992"/>
            </a:avLst>
          </a:prstGeom>
          <a:noFill/>
          <a:ln w="19050" cap="flat" cmpd="sng">
            <a:solidFill>
              <a:schemeClr val="accent2"/>
            </a:solidFill>
            <a:prstDash val="solid"/>
            <a:round/>
            <a:headEnd type="none" w="med" len="med"/>
            <a:tailEnd type="none" w="med" len="med"/>
          </a:ln>
        </p:spPr>
      </p:cxnSp>
      <p:cxnSp>
        <p:nvCxnSpPr>
          <p:cNvPr id="297" name="Google Shape;297;p39"/>
          <p:cNvCxnSpPr>
            <a:stCxn id="290" idx="1"/>
            <a:endCxn id="294" idx="6"/>
          </p:cNvCxnSpPr>
          <p:nvPr/>
        </p:nvCxnSpPr>
        <p:spPr>
          <a:xfrm flipH="1">
            <a:off x="5704675" y="2438750"/>
            <a:ext cx="431700" cy="523200"/>
          </a:xfrm>
          <a:prstGeom prst="bentConnector3">
            <a:avLst>
              <a:gd name="adj1" fmla="val 50005"/>
            </a:avLst>
          </a:prstGeom>
          <a:noFill/>
          <a:ln w="19050" cap="flat" cmpd="sng">
            <a:solidFill>
              <a:schemeClr val="accent2"/>
            </a:solidFill>
            <a:prstDash val="solid"/>
            <a:round/>
            <a:headEnd type="none" w="med" len="med"/>
            <a:tailEnd type="none" w="med" len="med"/>
          </a:ln>
        </p:spPr>
      </p:cxnSp>
      <p:cxnSp>
        <p:nvCxnSpPr>
          <p:cNvPr id="298" name="Google Shape;298;p39"/>
          <p:cNvCxnSpPr>
            <a:stCxn id="291" idx="3"/>
            <a:endCxn id="295" idx="2"/>
          </p:cNvCxnSpPr>
          <p:nvPr/>
        </p:nvCxnSpPr>
        <p:spPr>
          <a:xfrm rot="10800000" flipH="1">
            <a:off x="2641775" y="3506700"/>
            <a:ext cx="423300" cy="417600"/>
          </a:xfrm>
          <a:prstGeom prst="bentConnector3">
            <a:avLst>
              <a:gd name="adj1" fmla="val 50000"/>
            </a:avLst>
          </a:prstGeom>
          <a:noFill/>
          <a:ln w="19050" cap="flat" cmpd="sng">
            <a:solidFill>
              <a:schemeClr val="accent4"/>
            </a:solidFill>
            <a:prstDash val="solid"/>
            <a:round/>
            <a:headEnd type="none" w="med" len="med"/>
            <a:tailEnd type="none" w="med" len="med"/>
          </a:ln>
        </p:spPr>
      </p:cxnSp>
      <p:grpSp>
        <p:nvGrpSpPr>
          <p:cNvPr id="299" name="Google Shape;299;p39"/>
          <p:cNvGrpSpPr/>
          <p:nvPr/>
        </p:nvGrpSpPr>
        <p:grpSpPr>
          <a:xfrm>
            <a:off x="3538071" y="3217690"/>
            <a:ext cx="563951" cy="577814"/>
            <a:chOff x="2640993" y="3357835"/>
            <a:chExt cx="365348" cy="364966"/>
          </a:xfrm>
        </p:grpSpPr>
        <p:sp>
          <p:nvSpPr>
            <p:cNvPr id="300" name="Google Shape;300;p39"/>
            <p:cNvSpPr/>
            <p:nvPr/>
          </p:nvSpPr>
          <p:spPr>
            <a:xfrm>
              <a:off x="2640993" y="3455227"/>
              <a:ext cx="365348" cy="267574"/>
            </a:xfrm>
            <a:custGeom>
              <a:avLst/>
              <a:gdLst/>
              <a:ahLst/>
              <a:cxnLst/>
              <a:rect l="l" t="t" r="r" b="b"/>
              <a:pathLst>
                <a:path w="11479" h="8407" extrusionOk="0">
                  <a:moveTo>
                    <a:pt x="5168" y="2311"/>
                  </a:moveTo>
                  <a:lnTo>
                    <a:pt x="5335" y="4859"/>
                  </a:lnTo>
                  <a:lnTo>
                    <a:pt x="4620" y="4859"/>
                  </a:lnTo>
                  <a:lnTo>
                    <a:pt x="4763" y="2311"/>
                  </a:lnTo>
                  <a:close/>
                  <a:moveTo>
                    <a:pt x="6966" y="2311"/>
                  </a:moveTo>
                  <a:lnTo>
                    <a:pt x="7133" y="4859"/>
                  </a:lnTo>
                  <a:lnTo>
                    <a:pt x="6418" y="4859"/>
                  </a:lnTo>
                  <a:lnTo>
                    <a:pt x="6561" y="2311"/>
                  </a:lnTo>
                  <a:close/>
                  <a:moveTo>
                    <a:pt x="8764" y="2311"/>
                  </a:moveTo>
                  <a:lnTo>
                    <a:pt x="8931" y="4859"/>
                  </a:lnTo>
                  <a:lnTo>
                    <a:pt x="8216" y="4859"/>
                  </a:lnTo>
                  <a:lnTo>
                    <a:pt x="8371" y="2311"/>
                  </a:lnTo>
                  <a:close/>
                  <a:moveTo>
                    <a:pt x="2156" y="5894"/>
                  </a:moveTo>
                  <a:lnTo>
                    <a:pt x="2144" y="6287"/>
                  </a:lnTo>
                  <a:lnTo>
                    <a:pt x="1549" y="6287"/>
                  </a:lnTo>
                  <a:cubicBezTo>
                    <a:pt x="1453" y="6287"/>
                    <a:pt x="1382" y="6359"/>
                    <a:pt x="1382" y="6442"/>
                  </a:cubicBezTo>
                  <a:cubicBezTo>
                    <a:pt x="1382" y="6537"/>
                    <a:pt x="1453" y="6609"/>
                    <a:pt x="1549" y="6609"/>
                  </a:cubicBezTo>
                  <a:lnTo>
                    <a:pt x="2132" y="6609"/>
                  </a:lnTo>
                  <a:lnTo>
                    <a:pt x="2096" y="8073"/>
                  </a:lnTo>
                  <a:lnTo>
                    <a:pt x="822" y="8073"/>
                  </a:lnTo>
                  <a:lnTo>
                    <a:pt x="822" y="6609"/>
                  </a:lnTo>
                  <a:lnTo>
                    <a:pt x="834" y="6609"/>
                  </a:lnTo>
                  <a:cubicBezTo>
                    <a:pt x="918" y="6609"/>
                    <a:pt x="1001" y="6537"/>
                    <a:pt x="1001" y="6442"/>
                  </a:cubicBezTo>
                  <a:cubicBezTo>
                    <a:pt x="1001" y="6359"/>
                    <a:pt x="918" y="6287"/>
                    <a:pt x="834" y="6287"/>
                  </a:cubicBezTo>
                  <a:cubicBezTo>
                    <a:pt x="727" y="6287"/>
                    <a:pt x="644" y="6192"/>
                    <a:pt x="644" y="6085"/>
                  </a:cubicBezTo>
                  <a:cubicBezTo>
                    <a:pt x="644" y="5990"/>
                    <a:pt x="727" y="5894"/>
                    <a:pt x="834" y="5894"/>
                  </a:cubicBezTo>
                  <a:close/>
                  <a:moveTo>
                    <a:pt x="3382" y="334"/>
                  </a:moveTo>
                  <a:lnTo>
                    <a:pt x="3489" y="4859"/>
                  </a:lnTo>
                  <a:lnTo>
                    <a:pt x="3192" y="4859"/>
                  </a:lnTo>
                  <a:cubicBezTo>
                    <a:pt x="2894" y="4859"/>
                    <a:pt x="2668" y="5097"/>
                    <a:pt x="2668" y="5371"/>
                  </a:cubicBezTo>
                  <a:cubicBezTo>
                    <a:pt x="2668" y="5537"/>
                    <a:pt x="2739" y="5668"/>
                    <a:pt x="2846" y="5775"/>
                  </a:cubicBezTo>
                  <a:lnTo>
                    <a:pt x="2846" y="8085"/>
                  </a:lnTo>
                  <a:lnTo>
                    <a:pt x="2454" y="8085"/>
                  </a:lnTo>
                  <a:lnTo>
                    <a:pt x="2632" y="334"/>
                  </a:lnTo>
                  <a:close/>
                  <a:moveTo>
                    <a:pt x="10359" y="5180"/>
                  </a:moveTo>
                  <a:cubicBezTo>
                    <a:pt x="10466" y="5180"/>
                    <a:pt x="10550" y="5275"/>
                    <a:pt x="10550" y="5371"/>
                  </a:cubicBezTo>
                  <a:cubicBezTo>
                    <a:pt x="10550" y="5478"/>
                    <a:pt x="10466" y="5573"/>
                    <a:pt x="10359" y="5573"/>
                  </a:cubicBezTo>
                  <a:lnTo>
                    <a:pt x="10002" y="5573"/>
                  </a:lnTo>
                  <a:cubicBezTo>
                    <a:pt x="9919" y="5573"/>
                    <a:pt x="9835" y="5644"/>
                    <a:pt x="9835" y="5728"/>
                  </a:cubicBezTo>
                  <a:cubicBezTo>
                    <a:pt x="9835" y="5823"/>
                    <a:pt x="9919" y="5894"/>
                    <a:pt x="10002" y="5894"/>
                  </a:cubicBezTo>
                  <a:lnTo>
                    <a:pt x="10371" y="5894"/>
                  </a:lnTo>
                  <a:lnTo>
                    <a:pt x="10371" y="8085"/>
                  </a:lnTo>
                  <a:lnTo>
                    <a:pt x="3156" y="8085"/>
                  </a:lnTo>
                  <a:lnTo>
                    <a:pt x="3156" y="5894"/>
                  </a:lnTo>
                  <a:lnTo>
                    <a:pt x="9288" y="5894"/>
                  </a:lnTo>
                  <a:cubicBezTo>
                    <a:pt x="9383" y="5894"/>
                    <a:pt x="9454" y="5823"/>
                    <a:pt x="9454" y="5728"/>
                  </a:cubicBezTo>
                  <a:cubicBezTo>
                    <a:pt x="9454" y="5644"/>
                    <a:pt x="9383" y="5573"/>
                    <a:pt x="9288" y="5573"/>
                  </a:cubicBezTo>
                  <a:lnTo>
                    <a:pt x="3168" y="5573"/>
                  </a:lnTo>
                  <a:cubicBezTo>
                    <a:pt x="3073" y="5573"/>
                    <a:pt x="2977" y="5478"/>
                    <a:pt x="2977" y="5371"/>
                  </a:cubicBezTo>
                  <a:cubicBezTo>
                    <a:pt x="2977" y="5275"/>
                    <a:pt x="3073" y="5180"/>
                    <a:pt x="3168" y="5180"/>
                  </a:cubicBezTo>
                  <a:close/>
                  <a:moveTo>
                    <a:pt x="2489" y="1"/>
                  </a:moveTo>
                  <a:cubicBezTo>
                    <a:pt x="2394" y="1"/>
                    <a:pt x="2323" y="72"/>
                    <a:pt x="2323" y="168"/>
                  </a:cubicBezTo>
                  <a:lnTo>
                    <a:pt x="2203" y="5561"/>
                  </a:lnTo>
                  <a:lnTo>
                    <a:pt x="882" y="5561"/>
                  </a:lnTo>
                  <a:cubicBezTo>
                    <a:pt x="584" y="5561"/>
                    <a:pt x="358" y="5799"/>
                    <a:pt x="358" y="6085"/>
                  </a:cubicBezTo>
                  <a:cubicBezTo>
                    <a:pt x="358" y="6252"/>
                    <a:pt x="429" y="6383"/>
                    <a:pt x="537" y="6490"/>
                  </a:cubicBezTo>
                  <a:lnTo>
                    <a:pt x="537" y="8085"/>
                  </a:lnTo>
                  <a:lnTo>
                    <a:pt x="168" y="8085"/>
                  </a:lnTo>
                  <a:cubicBezTo>
                    <a:pt x="72" y="8085"/>
                    <a:pt x="1" y="8157"/>
                    <a:pt x="1" y="8252"/>
                  </a:cubicBezTo>
                  <a:cubicBezTo>
                    <a:pt x="1" y="8335"/>
                    <a:pt x="72" y="8407"/>
                    <a:pt x="168" y="8407"/>
                  </a:cubicBezTo>
                  <a:lnTo>
                    <a:pt x="11312" y="8407"/>
                  </a:lnTo>
                  <a:cubicBezTo>
                    <a:pt x="11395" y="8407"/>
                    <a:pt x="11478" y="8335"/>
                    <a:pt x="11478" y="8252"/>
                  </a:cubicBezTo>
                  <a:cubicBezTo>
                    <a:pt x="11431" y="8157"/>
                    <a:pt x="11359" y="8085"/>
                    <a:pt x="11264" y="8085"/>
                  </a:cubicBezTo>
                  <a:lnTo>
                    <a:pt x="10716" y="8085"/>
                  </a:lnTo>
                  <a:lnTo>
                    <a:pt x="10716" y="5775"/>
                  </a:lnTo>
                  <a:cubicBezTo>
                    <a:pt x="10824" y="5668"/>
                    <a:pt x="10895" y="5537"/>
                    <a:pt x="10895" y="5371"/>
                  </a:cubicBezTo>
                  <a:cubicBezTo>
                    <a:pt x="10895" y="5073"/>
                    <a:pt x="10657" y="4859"/>
                    <a:pt x="10371" y="4859"/>
                  </a:cubicBezTo>
                  <a:lnTo>
                    <a:pt x="9276" y="4859"/>
                  </a:lnTo>
                  <a:lnTo>
                    <a:pt x="9109" y="2132"/>
                  </a:lnTo>
                  <a:cubicBezTo>
                    <a:pt x="9109" y="2037"/>
                    <a:pt x="9038" y="1965"/>
                    <a:pt x="8942" y="1965"/>
                  </a:cubicBezTo>
                  <a:lnTo>
                    <a:pt x="8228" y="1965"/>
                  </a:lnTo>
                  <a:cubicBezTo>
                    <a:pt x="8145" y="1965"/>
                    <a:pt x="8073" y="2037"/>
                    <a:pt x="8073" y="2132"/>
                  </a:cubicBezTo>
                  <a:lnTo>
                    <a:pt x="7907" y="4859"/>
                  </a:lnTo>
                  <a:lnTo>
                    <a:pt x="7502" y="4859"/>
                  </a:lnTo>
                  <a:lnTo>
                    <a:pt x="7335" y="2132"/>
                  </a:lnTo>
                  <a:cubicBezTo>
                    <a:pt x="7335" y="2037"/>
                    <a:pt x="7264" y="1965"/>
                    <a:pt x="7168" y="1965"/>
                  </a:cubicBezTo>
                  <a:lnTo>
                    <a:pt x="6466" y="1965"/>
                  </a:lnTo>
                  <a:cubicBezTo>
                    <a:pt x="6371" y="1965"/>
                    <a:pt x="6299" y="2037"/>
                    <a:pt x="6299" y="2132"/>
                  </a:cubicBezTo>
                  <a:lnTo>
                    <a:pt x="6133" y="4859"/>
                  </a:lnTo>
                  <a:lnTo>
                    <a:pt x="5728" y="4859"/>
                  </a:lnTo>
                  <a:lnTo>
                    <a:pt x="5561" y="2132"/>
                  </a:lnTo>
                  <a:cubicBezTo>
                    <a:pt x="5561" y="2037"/>
                    <a:pt x="5490" y="1965"/>
                    <a:pt x="5406" y="1965"/>
                  </a:cubicBezTo>
                  <a:lnTo>
                    <a:pt x="4620" y="1965"/>
                  </a:lnTo>
                  <a:cubicBezTo>
                    <a:pt x="4525" y="1965"/>
                    <a:pt x="4454" y="2037"/>
                    <a:pt x="4454" y="2132"/>
                  </a:cubicBezTo>
                  <a:lnTo>
                    <a:pt x="4287" y="4859"/>
                  </a:lnTo>
                  <a:lnTo>
                    <a:pt x="3823" y="4859"/>
                  </a:lnTo>
                  <a:lnTo>
                    <a:pt x="3716" y="168"/>
                  </a:lnTo>
                  <a:cubicBezTo>
                    <a:pt x="3716" y="72"/>
                    <a:pt x="3644" y="1"/>
                    <a:pt x="35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9"/>
            <p:cNvSpPr/>
            <p:nvPr/>
          </p:nvSpPr>
          <p:spPr>
            <a:xfrm>
              <a:off x="2724763" y="3357835"/>
              <a:ext cx="280050" cy="136476"/>
            </a:xfrm>
            <a:custGeom>
              <a:avLst/>
              <a:gdLst/>
              <a:ahLst/>
              <a:cxnLst/>
              <a:rect l="l" t="t" r="r" b="b"/>
              <a:pathLst>
                <a:path w="8799" h="4288" extrusionOk="0">
                  <a:moveTo>
                    <a:pt x="6656" y="1"/>
                  </a:moveTo>
                  <a:cubicBezTo>
                    <a:pt x="6156" y="1"/>
                    <a:pt x="5656" y="180"/>
                    <a:pt x="5286" y="501"/>
                  </a:cubicBezTo>
                  <a:cubicBezTo>
                    <a:pt x="5001" y="299"/>
                    <a:pt x="4679" y="168"/>
                    <a:pt x="4322" y="168"/>
                  </a:cubicBezTo>
                  <a:cubicBezTo>
                    <a:pt x="3905" y="168"/>
                    <a:pt x="3501" y="334"/>
                    <a:pt x="3191" y="632"/>
                  </a:cubicBezTo>
                  <a:cubicBezTo>
                    <a:pt x="3036" y="561"/>
                    <a:pt x="2858" y="525"/>
                    <a:pt x="2691" y="525"/>
                  </a:cubicBezTo>
                  <a:cubicBezTo>
                    <a:pt x="2191" y="525"/>
                    <a:pt x="1750" y="822"/>
                    <a:pt x="1548" y="1275"/>
                  </a:cubicBezTo>
                  <a:cubicBezTo>
                    <a:pt x="1476" y="1263"/>
                    <a:pt x="1417" y="1239"/>
                    <a:pt x="1346" y="1239"/>
                  </a:cubicBezTo>
                  <a:cubicBezTo>
                    <a:pt x="1000" y="1239"/>
                    <a:pt x="703" y="1465"/>
                    <a:pt x="584" y="1775"/>
                  </a:cubicBezTo>
                  <a:lnTo>
                    <a:pt x="524" y="1775"/>
                  </a:lnTo>
                  <a:cubicBezTo>
                    <a:pt x="226" y="1775"/>
                    <a:pt x="0" y="2013"/>
                    <a:pt x="0" y="2299"/>
                  </a:cubicBezTo>
                  <a:cubicBezTo>
                    <a:pt x="0" y="2394"/>
                    <a:pt x="72" y="2466"/>
                    <a:pt x="167" y="2466"/>
                  </a:cubicBezTo>
                  <a:cubicBezTo>
                    <a:pt x="262" y="2466"/>
                    <a:pt x="333" y="2394"/>
                    <a:pt x="333" y="2299"/>
                  </a:cubicBezTo>
                  <a:cubicBezTo>
                    <a:pt x="333" y="2192"/>
                    <a:pt x="417" y="2108"/>
                    <a:pt x="524" y="2108"/>
                  </a:cubicBezTo>
                  <a:cubicBezTo>
                    <a:pt x="560" y="2108"/>
                    <a:pt x="584" y="2120"/>
                    <a:pt x="631" y="2144"/>
                  </a:cubicBezTo>
                  <a:cubicBezTo>
                    <a:pt x="649" y="2156"/>
                    <a:pt x="679" y="2162"/>
                    <a:pt x="710" y="2162"/>
                  </a:cubicBezTo>
                  <a:cubicBezTo>
                    <a:pt x="741" y="2162"/>
                    <a:pt x="774" y="2156"/>
                    <a:pt x="798" y="2144"/>
                  </a:cubicBezTo>
                  <a:cubicBezTo>
                    <a:pt x="834" y="2108"/>
                    <a:pt x="881" y="2061"/>
                    <a:pt x="881" y="2001"/>
                  </a:cubicBezTo>
                  <a:cubicBezTo>
                    <a:pt x="893" y="1763"/>
                    <a:pt x="1095" y="1573"/>
                    <a:pt x="1346" y="1573"/>
                  </a:cubicBezTo>
                  <a:cubicBezTo>
                    <a:pt x="1417" y="1573"/>
                    <a:pt x="1488" y="1584"/>
                    <a:pt x="1572" y="1632"/>
                  </a:cubicBezTo>
                  <a:cubicBezTo>
                    <a:pt x="1591" y="1652"/>
                    <a:pt x="1618" y="1661"/>
                    <a:pt x="1646" y="1661"/>
                  </a:cubicBezTo>
                  <a:cubicBezTo>
                    <a:pt x="1669" y="1661"/>
                    <a:pt x="1693" y="1655"/>
                    <a:pt x="1715" y="1644"/>
                  </a:cubicBezTo>
                  <a:cubicBezTo>
                    <a:pt x="1762" y="1632"/>
                    <a:pt x="1810" y="1584"/>
                    <a:pt x="1822" y="1525"/>
                  </a:cubicBezTo>
                  <a:cubicBezTo>
                    <a:pt x="1929" y="1132"/>
                    <a:pt x="2286" y="858"/>
                    <a:pt x="2703" y="858"/>
                  </a:cubicBezTo>
                  <a:cubicBezTo>
                    <a:pt x="2846" y="858"/>
                    <a:pt x="3012" y="906"/>
                    <a:pt x="3143" y="977"/>
                  </a:cubicBezTo>
                  <a:cubicBezTo>
                    <a:pt x="3173" y="997"/>
                    <a:pt x="3207" y="1007"/>
                    <a:pt x="3240" y="1007"/>
                  </a:cubicBezTo>
                  <a:cubicBezTo>
                    <a:pt x="3286" y="1007"/>
                    <a:pt x="3330" y="988"/>
                    <a:pt x="3358" y="953"/>
                  </a:cubicBezTo>
                  <a:cubicBezTo>
                    <a:pt x="3596" y="668"/>
                    <a:pt x="3953" y="501"/>
                    <a:pt x="4322" y="501"/>
                  </a:cubicBezTo>
                  <a:cubicBezTo>
                    <a:pt x="4632" y="501"/>
                    <a:pt x="4941" y="620"/>
                    <a:pt x="5167" y="834"/>
                  </a:cubicBezTo>
                  <a:cubicBezTo>
                    <a:pt x="5197" y="864"/>
                    <a:pt x="5239" y="879"/>
                    <a:pt x="5281" y="879"/>
                  </a:cubicBezTo>
                  <a:cubicBezTo>
                    <a:pt x="5322" y="879"/>
                    <a:pt x="5364" y="864"/>
                    <a:pt x="5394" y="834"/>
                  </a:cubicBezTo>
                  <a:cubicBezTo>
                    <a:pt x="5739" y="501"/>
                    <a:pt x="6179" y="322"/>
                    <a:pt x="6644" y="322"/>
                  </a:cubicBezTo>
                  <a:cubicBezTo>
                    <a:pt x="7644" y="322"/>
                    <a:pt x="8454" y="1144"/>
                    <a:pt x="8454" y="2144"/>
                  </a:cubicBezTo>
                  <a:cubicBezTo>
                    <a:pt x="8454" y="3132"/>
                    <a:pt x="7644" y="3954"/>
                    <a:pt x="6644" y="3954"/>
                  </a:cubicBezTo>
                  <a:cubicBezTo>
                    <a:pt x="5977" y="3954"/>
                    <a:pt x="5382" y="3597"/>
                    <a:pt x="5048" y="3013"/>
                  </a:cubicBezTo>
                  <a:cubicBezTo>
                    <a:pt x="5013" y="2960"/>
                    <a:pt x="4957" y="2933"/>
                    <a:pt x="4891" y="2933"/>
                  </a:cubicBezTo>
                  <a:cubicBezTo>
                    <a:pt x="4869" y="2933"/>
                    <a:pt x="4846" y="2936"/>
                    <a:pt x="4822" y="2942"/>
                  </a:cubicBezTo>
                  <a:cubicBezTo>
                    <a:pt x="4667" y="3013"/>
                    <a:pt x="4489" y="3061"/>
                    <a:pt x="4286" y="3061"/>
                  </a:cubicBezTo>
                  <a:cubicBezTo>
                    <a:pt x="3917" y="3061"/>
                    <a:pt x="3572" y="2894"/>
                    <a:pt x="3322" y="2620"/>
                  </a:cubicBezTo>
                  <a:cubicBezTo>
                    <a:pt x="3284" y="2583"/>
                    <a:pt x="3242" y="2559"/>
                    <a:pt x="3198" y="2559"/>
                  </a:cubicBezTo>
                  <a:cubicBezTo>
                    <a:pt x="3172" y="2559"/>
                    <a:pt x="3146" y="2567"/>
                    <a:pt x="3120" y="2585"/>
                  </a:cubicBezTo>
                  <a:cubicBezTo>
                    <a:pt x="2977" y="2656"/>
                    <a:pt x="2822" y="2704"/>
                    <a:pt x="2667" y="2704"/>
                  </a:cubicBezTo>
                  <a:cubicBezTo>
                    <a:pt x="2381" y="2704"/>
                    <a:pt x="2119" y="2573"/>
                    <a:pt x="1953" y="2346"/>
                  </a:cubicBezTo>
                  <a:cubicBezTo>
                    <a:pt x="1929" y="2299"/>
                    <a:pt x="1881" y="2287"/>
                    <a:pt x="1822" y="2287"/>
                  </a:cubicBezTo>
                  <a:cubicBezTo>
                    <a:pt x="1774" y="2287"/>
                    <a:pt x="1715" y="2323"/>
                    <a:pt x="1691" y="2346"/>
                  </a:cubicBezTo>
                  <a:cubicBezTo>
                    <a:pt x="1596" y="2466"/>
                    <a:pt x="1465" y="2525"/>
                    <a:pt x="1334" y="2525"/>
                  </a:cubicBezTo>
                  <a:cubicBezTo>
                    <a:pt x="1238" y="2525"/>
                    <a:pt x="1167" y="2596"/>
                    <a:pt x="1167" y="2692"/>
                  </a:cubicBezTo>
                  <a:cubicBezTo>
                    <a:pt x="1167" y="2775"/>
                    <a:pt x="1238" y="2858"/>
                    <a:pt x="1334" y="2858"/>
                  </a:cubicBezTo>
                  <a:cubicBezTo>
                    <a:pt x="1512" y="2858"/>
                    <a:pt x="1667" y="2799"/>
                    <a:pt x="1822" y="2692"/>
                  </a:cubicBezTo>
                  <a:cubicBezTo>
                    <a:pt x="2060" y="2918"/>
                    <a:pt x="2358" y="3037"/>
                    <a:pt x="2679" y="3037"/>
                  </a:cubicBezTo>
                  <a:cubicBezTo>
                    <a:pt x="2846" y="3037"/>
                    <a:pt x="3024" y="3001"/>
                    <a:pt x="3179" y="2930"/>
                  </a:cubicBezTo>
                  <a:cubicBezTo>
                    <a:pt x="3477" y="3228"/>
                    <a:pt x="3870" y="3394"/>
                    <a:pt x="4310" y="3394"/>
                  </a:cubicBezTo>
                  <a:cubicBezTo>
                    <a:pt x="4489" y="3394"/>
                    <a:pt x="4667" y="3358"/>
                    <a:pt x="4846" y="3299"/>
                  </a:cubicBezTo>
                  <a:cubicBezTo>
                    <a:pt x="5227" y="3906"/>
                    <a:pt x="5918" y="4287"/>
                    <a:pt x="6644" y="4287"/>
                  </a:cubicBezTo>
                  <a:cubicBezTo>
                    <a:pt x="7834" y="4287"/>
                    <a:pt x="8787" y="3311"/>
                    <a:pt x="8787" y="2144"/>
                  </a:cubicBezTo>
                  <a:cubicBezTo>
                    <a:pt x="8799" y="965"/>
                    <a:pt x="7834" y="1"/>
                    <a:pt x="66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9"/>
            <p:cNvSpPr/>
            <p:nvPr/>
          </p:nvSpPr>
          <p:spPr>
            <a:xfrm>
              <a:off x="2771359" y="3655327"/>
              <a:ext cx="10280" cy="21611"/>
            </a:xfrm>
            <a:custGeom>
              <a:avLst/>
              <a:gdLst/>
              <a:ahLst/>
              <a:cxnLst/>
              <a:rect l="l" t="t" r="r" b="b"/>
              <a:pathLst>
                <a:path w="323" h="679" extrusionOk="0">
                  <a:moveTo>
                    <a:pt x="167" y="0"/>
                  </a:moveTo>
                  <a:cubicBezTo>
                    <a:pt x="72" y="0"/>
                    <a:pt x="1" y="72"/>
                    <a:pt x="1" y="155"/>
                  </a:cubicBezTo>
                  <a:lnTo>
                    <a:pt x="1" y="512"/>
                  </a:lnTo>
                  <a:cubicBezTo>
                    <a:pt x="1" y="608"/>
                    <a:pt x="72" y="679"/>
                    <a:pt x="167" y="679"/>
                  </a:cubicBezTo>
                  <a:cubicBezTo>
                    <a:pt x="251" y="679"/>
                    <a:pt x="322" y="608"/>
                    <a:pt x="322" y="512"/>
                  </a:cubicBezTo>
                  <a:lnTo>
                    <a:pt x="322" y="179"/>
                  </a:lnTo>
                  <a:cubicBezTo>
                    <a:pt x="322" y="72"/>
                    <a:pt x="251"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9"/>
            <p:cNvSpPr/>
            <p:nvPr/>
          </p:nvSpPr>
          <p:spPr>
            <a:xfrm>
              <a:off x="2794084" y="3655327"/>
              <a:ext cx="10280" cy="21611"/>
            </a:xfrm>
            <a:custGeom>
              <a:avLst/>
              <a:gdLst/>
              <a:ahLst/>
              <a:cxnLst/>
              <a:rect l="l" t="t" r="r" b="b"/>
              <a:pathLst>
                <a:path w="323" h="679" extrusionOk="0">
                  <a:moveTo>
                    <a:pt x="168" y="0"/>
                  </a:moveTo>
                  <a:cubicBezTo>
                    <a:pt x="72" y="0"/>
                    <a:pt x="1" y="72"/>
                    <a:pt x="1" y="155"/>
                  </a:cubicBezTo>
                  <a:lnTo>
                    <a:pt x="1" y="512"/>
                  </a:lnTo>
                  <a:cubicBezTo>
                    <a:pt x="1" y="608"/>
                    <a:pt x="72" y="679"/>
                    <a:pt x="168" y="679"/>
                  </a:cubicBezTo>
                  <a:cubicBezTo>
                    <a:pt x="251" y="679"/>
                    <a:pt x="322" y="608"/>
                    <a:pt x="322" y="512"/>
                  </a:cubicBezTo>
                  <a:lnTo>
                    <a:pt x="322" y="179"/>
                  </a:lnTo>
                  <a:cubicBezTo>
                    <a:pt x="322" y="72"/>
                    <a:pt x="251" y="0"/>
                    <a:pt x="1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9"/>
            <p:cNvSpPr/>
            <p:nvPr/>
          </p:nvSpPr>
          <p:spPr>
            <a:xfrm>
              <a:off x="2816840"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22" y="608"/>
                    <a:pt x="322" y="512"/>
                  </a:cubicBezTo>
                  <a:lnTo>
                    <a:pt x="322" y="179"/>
                  </a:lnTo>
                  <a:cubicBezTo>
                    <a:pt x="346" y="72"/>
                    <a:pt x="262"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9"/>
            <p:cNvSpPr/>
            <p:nvPr/>
          </p:nvSpPr>
          <p:spPr>
            <a:xfrm>
              <a:off x="2839947" y="3655327"/>
              <a:ext cx="10630" cy="21611"/>
            </a:xfrm>
            <a:custGeom>
              <a:avLst/>
              <a:gdLst/>
              <a:ahLst/>
              <a:cxnLst/>
              <a:rect l="l" t="t" r="r" b="b"/>
              <a:pathLst>
                <a:path w="334" h="679" extrusionOk="0">
                  <a:moveTo>
                    <a:pt x="167" y="0"/>
                  </a:moveTo>
                  <a:cubicBezTo>
                    <a:pt x="72" y="0"/>
                    <a:pt x="1" y="72"/>
                    <a:pt x="1" y="155"/>
                  </a:cubicBezTo>
                  <a:lnTo>
                    <a:pt x="1" y="512"/>
                  </a:lnTo>
                  <a:cubicBezTo>
                    <a:pt x="1" y="608"/>
                    <a:pt x="72" y="679"/>
                    <a:pt x="167" y="679"/>
                  </a:cubicBezTo>
                  <a:cubicBezTo>
                    <a:pt x="251" y="679"/>
                    <a:pt x="334" y="608"/>
                    <a:pt x="334" y="512"/>
                  </a:cubicBezTo>
                  <a:lnTo>
                    <a:pt x="334" y="179"/>
                  </a:lnTo>
                  <a:cubicBezTo>
                    <a:pt x="334" y="72"/>
                    <a:pt x="251"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9"/>
            <p:cNvSpPr/>
            <p:nvPr/>
          </p:nvSpPr>
          <p:spPr>
            <a:xfrm>
              <a:off x="2862672" y="3655327"/>
              <a:ext cx="10662" cy="21611"/>
            </a:xfrm>
            <a:custGeom>
              <a:avLst/>
              <a:gdLst/>
              <a:ahLst/>
              <a:cxnLst/>
              <a:rect l="l" t="t" r="r" b="b"/>
              <a:pathLst>
                <a:path w="335" h="679" extrusionOk="0">
                  <a:moveTo>
                    <a:pt x="168" y="0"/>
                  </a:moveTo>
                  <a:cubicBezTo>
                    <a:pt x="72" y="0"/>
                    <a:pt x="1" y="72"/>
                    <a:pt x="1" y="155"/>
                  </a:cubicBezTo>
                  <a:lnTo>
                    <a:pt x="1" y="512"/>
                  </a:lnTo>
                  <a:cubicBezTo>
                    <a:pt x="1" y="608"/>
                    <a:pt x="72" y="679"/>
                    <a:pt x="168" y="679"/>
                  </a:cubicBezTo>
                  <a:cubicBezTo>
                    <a:pt x="251" y="679"/>
                    <a:pt x="334" y="608"/>
                    <a:pt x="334" y="512"/>
                  </a:cubicBezTo>
                  <a:lnTo>
                    <a:pt x="334" y="179"/>
                  </a:lnTo>
                  <a:cubicBezTo>
                    <a:pt x="334" y="72"/>
                    <a:pt x="251" y="0"/>
                    <a:pt x="1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9"/>
            <p:cNvSpPr/>
            <p:nvPr/>
          </p:nvSpPr>
          <p:spPr>
            <a:xfrm>
              <a:off x="2885429"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34" y="608"/>
                    <a:pt x="334" y="512"/>
                  </a:cubicBezTo>
                  <a:lnTo>
                    <a:pt x="334" y="179"/>
                  </a:lnTo>
                  <a:cubicBezTo>
                    <a:pt x="346" y="72"/>
                    <a:pt x="274"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9"/>
            <p:cNvSpPr/>
            <p:nvPr/>
          </p:nvSpPr>
          <p:spPr>
            <a:xfrm>
              <a:off x="2908535" y="3655327"/>
              <a:ext cx="10630" cy="21611"/>
            </a:xfrm>
            <a:custGeom>
              <a:avLst/>
              <a:gdLst/>
              <a:ahLst/>
              <a:cxnLst/>
              <a:rect l="l" t="t" r="r" b="b"/>
              <a:pathLst>
                <a:path w="334" h="679" extrusionOk="0">
                  <a:moveTo>
                    <a:pt x="167" y="0"/>
                  </a:moveTo>
                  <a:cubicBezTo>
                    <a:pt x="84" y="0"/>
                    <a:pt x="1" y="72"/>
                    <a:pt x="1" y="155"/>
                  </a:cubicBezTo>
                  <a:lnTo>
                    <a:pt x="1" y="512"/>
                  </a:lnTo>
                  <a:cubicBezTo>
                    <a:pt x="1" y="608"/>
                    <a:pt x="84" y="679"/>
                    <a:pt x="167" y="679"/>
                  </a:cubicBezTo>
                  <a:cubicBezTo>
                    <a:pt x="263" y="679"/>
                    <a:pt x="334" y="608"/>
                    <a:pt x="334" y="512"/>
                  </a:cubicBezTo>
                  <a:lnTo>
                    <a:pt x="334" y="179"/>
                  </a:lnTo>
                  <a:cubicBezTo>
                    <a:pt x="334" y="72"/>
                    <a:pt x="263"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9"/>
            <p:cNvSpPr/>
            <p:nvPr/>
          </p:nvSpPr>
          <p:spPr>
            <a:xfrm>
              <a:off x="2931292" y="3655327"/>
              <a:ext cx="10630" cy="21611"/>
            </a:xfrm>
            <a:custGeom>
              <a:avLst/>
              <a:gdLst/>
              <a:ahLst/>
              <a:cxnLst/>
              <a:rect l="l" t="t" r="r" b="b"/>
              <a:pathLst>
                <a:path w="334" h="679" extrusionOk="0">
                  <a:moveTo>
                    <a:pt x="167" y="0"/>
                  </a:moveTo>
                  <a:cubicBezTo>
                    <a:pt x="71" y="0"/>
                    <a:pt x="0" y="72"/>
                    <a:pt x="0" y="155"/>
                  </a:cubicBezTo>
                  <a:lnTo>
                    <a:pt x="0" y="512"/>
                  </a:lnTo>
                  <a:cubicBezTo>
                    <a:pt x="0" y="608"/>
                    <a:pt x="71" y="679"/>
                    <a:pt x="167" y="679"/>
                  </a:cubicBezTo>
                  <a:cubicBezTo>
                    <a:pt x="262" y="679"/>
                    <a:pt x="333" y="608"/>
                    <a:pt x="333" y="512"/>
                  </a:cubicBezTo>
                  <a:lnTo>
                    <a:pt x="333" y="179"/>
                  </a:lnTo>
                  <a:cubicBezTo>
                    <a:pt x="333" y="72"/>
                    <a:pt x="262"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9"/>
          <p:cNvGrpSpPr/>
          <p:nvPr/>
        </p:nvGrpSpPr>
        <p:grpSpPr>
          <a:xfrm>
            <a:off x="3492675" y="2052545"/>
            <a:ext cx="609310" cy="471893"/>
            <a:chOff x="3963652" y="1999759"/>
            <a:chExt cx="374154" cy="284050"/>
          </a:xfrm>
        </p:grpSpPr>
        <p:sp>
          <p:nvSpPr>
            <p:cNvPr id="311" name="Google Shape;311;p39"/>
            <p:cNvSpPr/>
            <p:nvPr/>
          </p:nvSpPr>
          <p:spPr>
            <a:xfrm>
              <a:off x="4123441" y="2104652"/>
              <a:ext cx="214366" cy="179158"/>
            </a:xfrm>
            <a:custGeom>
              <a:avLst/>
              <a:gdLst/>
              <a:ahLst/>
              <a:cxnLst/>
              <a:rect l="l" t="t" r="r" b="b"/>
              <a:pathLst>
                <a:path w="6740" h="5633" extrusionOk="0">
                  <a:moveTo>
                    <a:pt x="6573" y="1"/>
                  </a:moveTo>
                  <a:cubicBezTo>
                    <a:pt x="6490" y="1"/>
                    <a:pt x="6395" y="84"/>
                    <a:pt x="6395" y="179"/>
                  </a:cubicBezTo>
                  <a:lnTo>
                    <a:pt x="6395" y="5275"/>
                  </a:lnTo>
                  <a:lnTo>
                    <a:pt x="180" y="5275"/>
                  </a:lnTo>
                  <a:cubicBezTo>
                    <a:pt x="84" y="5275"/>
                    <a:pt x="1" y="5346"/>
                    <a:pt x="1" y="5454"/>
                  </a:cubicBezTo>
                  <a:cubicBezTo>
                    <a:pt x="1" y="5549"/>
                    <a:pt x="72" y="5632"/>
                    <a:pt x="180" y="5632"/>
                  </a:cubicBezTo>
                  <a:lnTo>
                    <a:pt x="6561" y="5632"/>
                  </a:lnTo>
                  <a:cubicBezTo>
                    <a:pt x="6645" y="5632"/>
                    <a:pt x="6740" y="5549"/>
                    <a:pt x="6740" y="5454"/>
                  </a:cubicBezTo>
                  <a:lnTo>
                    <a:pt x="6740" y="179"/>
                  </a:lnTo>
                  <a:cubicBezTo>
                    <a:pt x="6740" y="84"/>
                    <a:pt x="6668" y="1"/>
                    <a:pt x="65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9"/>
            <p:cNvSpPr/>
            <p:nvPr/>
          </p:nvSpPr>
          <p:spPr>
            <a:xfrm>
              <a:off x="3963652" y="1999759"/>
              <a:ext cx="374154" cy="283669"/>
            </a:xfrm>
            <a:custGeom>
              <a:avLst/>
              <a:gdLst/>
              <a:ahLst/>
              <a:cxnLst/>
              <a:rect l="l" t="t" r="r" b="b"/>
              <a:pathLst>
                <a:path w="11764" h="8919" extrusionOk="0">
                  <a:moveTo>
                    <a:pt x="1036" y="1"/>
                  </a:moveTo>
                  <a:cubicBezTo>
                    <a:pt x="465" y="1"/>
                    <a:pt x="0" y="465"/>
                    <a:pt x="0" y="1024"/>
                  </a:cubicBezTo>
                  <a:lnTo>
                    <a:pt x="0" y="7847"/>
                  </a:lnTo>
                  <a:cubicBezTo>
                    <a:pt x="0" y="8418"/>
                    <a:pt x="477" y="8918"/>
                    <a:pt x="1072" y="8918"/>
                  </a:cubicBezTo>
                  <a:lnTo>
                    <a:pt x="4513" y="8918"/>
                  </a:lnTo>
                  <a:cubicBezTo>
                    <a:pt x="4608" y="8918"/>
                    <a:pt x="4692" y="8835"/>
                    <a:pt x="4692" y="8740"/>
                  </a:cubicBezTo>
                  <a:cubicBezTo>
                    <a:pt x="4692" y="8644"/>
                    <a:pt x="4620" y="8561"/>
                    <a:pt x="4513" y="8561"/>
                  </a:cubicBezTo>
                  <a:lnTo>
                    <a:pt x="1072" y="8561"/>
                  </a:lnTo>
                  <a:cubicBezTo>
                    <a:pt x="679" y="8561"/>
                    <a:pt x="358" y="8228"/>
                    <a:pt x="358" y="7847"/>
                  </a:cubicBezTo>
                  <a:lnTo>
                    <a:pt x="358" y="7799"/>
                  </a:lnTo>
                  <a:lnTo>
                    <a:pt x="358" y="7763"/>
                  </a:lnTo>
                  <a:cubicBezTo>
                    <a:pt x="405" y="7430"/>
                    <a:pt x="691" y="7168"/>
                    <a:pt x="1036" y="7168"/>
                  </a:cubicBezTo>
                  <a:lnTo>
                    <a:pt x="1358" y="7168"/>
                  </a:lnTo>
                  <a:cubicBezTo>
                    <a:pt x="1453" y="7168"/>
                    <a:pt x="1536" y="7097"/>
                    <a:pt x="1536" y="6990"/>
                  </a:cubicBezTo>
                  <a:cubicBezTo>
                    <a:pt x="1536" y="6906"/>
                    <a:pt x="1465" y="6811"/>
                    <a:pt x="1358" y="6811"/>
                  </a:cubicBezTo>
                  <a:cubicBezTo>
                    <a:pt x="1335" y="6814"/>
                    <a:pt x="1309" y="6815"/>
                    <a:pt x="1278" y="6815"/>
                  </a:cubicBezTo>
                  <a:cubicBezTo>
                    <a:pt x="1232" y="6815"/>
                    <a:pt x="1177" y="6813"/>
                    <a:pt x="1116" y="6813"/>
                  </a:cubicBezTo>
                  <a:cubicBezTo>
                    <a:pt x="905" y="6813"/>
                    <a:pt x="620" y="6839"/>
                    <a:pt x="346" y="7073"/>
                  </a:cubicBezTo>
                  <a:lnTo>
                    <a:pt x="346" y="1013"/>
                  </a:lnTo>
                  <a:cubicBezTo>
                    <a:pt x="346" y="643"/>
                    <a:pt x="655" y="322"/>
                    <a:pt x="1036" y="322"/>
                  </a:cubicBezTo>
                  <a:lnTo>
                    <a:pt x="2465" y="322"/>
                  </a:lnTo>
                  <a:lnTo>
                    <a:pt x="2465" y="6811"/>
                  </a:lnTo>
                  <a:lnTo>
                    <a:pt x="2048" y="6811"/>
                  </a:lnTo>
                  <a:cubicBezTo>
                    <a:pt x="1953" y="6811"/>
                    <a:pt x="1870" y="6894"/>
                    <a:pt x="1870" y="6990"/>
                  </a:cubicBezTo>
                  <a:cubicBezTo>
                    <a:pt x="1870" y="7085"/>
                    <a:pt x="1941" y="7168"/>
                    <a:pt x="2048" y="7168"/>
                  </a:cubicBezTo>
                  <a:lnTo>
                    <a:pt x="2620" y="7168"/>
                  </a:lnTo>
                  <a:cubicBezTo>
                    <a:pt x="2715" y="7168"/>
                    <a:pt x="2798" y="7097"/>
                    <a:pt x="2798" y="6990"/>
                  </a:cubicBezTo>
                  <a:lnTo>
                    <a:pt x="2798" y="1191"/>
                  </a:lnTo>
                  <a:lnTo>
                    <a:pt x="11407" y="1191"/>
                  </a:lnTo>
                  <a:lnTo>
                    <a:pt x="11407" y="2763"/>
                  </a:lnTo>
                  <a:cubicBezTo>
                    <a:pt x="11407" y="2858"/>
                    <a:pt x="11478" y="2941"/>
                    <a:pt x="11585" y="2941"/>
                  </a:cubicBezTo>
                  <a:cubicBezTo>
                    <a:pt x="11669" y="2941"/>
                    <a:pt x="11764" y="2870"/>
                    <a:pt x="11764" y="2763"/>
                  </a:cubicBezTo>
                  <a:lnTo>
                    <a:pt x="11764" y="1024"/>
                  </a:lnTo>
                  <a:cubicBezTo>
                    <a:pt x="11764" y="941"/>
                    <a:pt x="11692" y="858"/>
                    <a:pt x="11597" y="858"/>
                  </a:cubicBezTo>
                  <a:lnTo>
                    <a:pt x="2822" y="858"/>
                  </a:lnTo>
                  <a:lnTo>
                    <a:pt x="2822" y="179"/>
                  </a:lnTo>
                  <a:cubicBezTo>
                    <a:pt x="2822" y="84"/>
                    <a:pt x="2739" y="1"/>
                    <a:pt x="26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9"/>
            <p:cNvSpPr/>
            <p:nvPr/>
          </p:nvSpPr>
          <p:spPr>
            <a:xfrm>
              <a:off x="4069309" y="2061874"/>
              <a:ext cx="234435" cy="182911"/>
            </a:xfrm>
            <a:custGeom>
              <a:avLst/>
              <a:gdLst/>
              <a:ahLst/>
              <a:cxnLst/>
              <a:rect l="l" t="t" r="r" b="b"/>
              <a:pathLst>
                <a:path w="7371" h="5751" extrusionOk="0">
                  <a:moveTo>
                    <a:pt x="5477" y="357"/>
                  </a:moveTo>
                  <a:lnTo>
                    <a:pt x="5477" y="1631"/>
                  </a:lnTo>
                  <a:lnTo>
                    <a:pt x="3013" y="1631"/>
                  </a:lnTo>
                  <a:lnTo>
                    <a:pt x="3013" y="357"/>
                  </a:lnTo>
                  <a:close/>
                  <a:moveTo>
                    <a:pt x="2667" y="3036"/>
                  </a:moveTo>
                  <a:lnTo>
                    <a:pt x="2667" y="5394"/>
                  </a:lnTo>
                  <a:lnTo>
                    <a:pt x="1643" y="5394"/>
                  </a:lnTo>
                  <a:cubicBezTo>
                    <a:pt x="929" y="5394"/>
                    <a:pt x="358" y="4822"/>
                    <a:pt x="358" y="4120"/>
                  </a:cubicBezTo>
                  <a:lnTo>
                    <a:pt x="358" y="3036"/>
                  </a:lnTo>
                  <a:close/>
                  <a:moveTo>
                    <a:pt x="7013" y="334"/>
                  </a:moveTo>
                  <a:lnTo>
                    <a:pt x="7013" y="5394"/>
                  </a:lnTo>
                  <a:lnTo>
                    <a:pt x="3013" y="5394"/>
                  </a:lnTo>
                  <a:lnTo>
                    <a:pt x="3013" y="1977"/>
                  </a:lnTo>
                  <a:lnTo>
                    <a:pt x="5656" y="1977"/>
                  </a:lnTo>
                  <a:cubicBezTo>
                    <a:pt x="5751" y="1977"/>
                    <a:pt x="5834" y="1905"/>
                    <a:pt x="5834" y="1798"/>
                  </a:cubicBezTo>
                  <a:lnTo>
                    <a:pt x="5834" y="334"/>
                  </a:lnTo>
                  <a:close/>
                  <a:moveTo>
                    <a:pt x="179" y="0"/>
                  </a:moveTo>
                  <a:cubicBezTo>
                    <a:pt x="96" y="0"/>
                    <a:pt x="0" y="72"/>
                    <a:pt x="0" y="179"/>
                  </a:cubicBezTo>
                  <a:lnTo>
                    <a:pt x="0" y="4120"/>
                  </a:lnTo>
                  <a:cubicBezTo>
                    <a:pt x="0" y="5025"/>
                    <a:pt x="727" y="5751"/>
                    <a:pt x="1643" y="5751"/>
                  </a:cubicBezTo>
                  <a:lnTo>
                    <a:pt x="7192" y="5751"/>
                  </a:lnTo>
                  <a:cubicBezTo>
                    <a:pt x="7275" y="5751"/>
                    <a:pt x="7370" y="5679"/>
                    <a:pt x="7370" y="5572"/>
                  </a:cubicBezTo>
                  <a:lnTo>
                    <a:pt x="7370" y="179"/>
                  </a:lnTo>
                  <a:cubicBezTo>
                    <a:pt x="7358" y="72"/>
                    <a:pt x="7275" y="0"/>
                    <a:pt x="7192" y="0"/>
                  </a:cubicBezTo>
                  <a:lnTo>
                    <a:pt x="2024" y="0"/>
                  </a:lnTo>
                  <a:cubicBezTo>
                    <a:pt x="1941" y="0"/>
                    <a:pt x="1846" y="72"/>
                    <a:pt x="1846" y="179"/>
                  </a:cubicBezTo>
                  <a:cubicBezTo>
                    <a:pt x="1846" y="262"/>
                    <a:pt x="1917" y="357"/>
                    <a:pt x="2024" y="357"/>
                  </a:cubicBezTo>
                  <a:lnTo>
                    <a:pt x="2667" y="357"/>
                  </a:lnTo>
                  <a:lnTo>
                    <a:pt x="2667" y="2691"/>
                  </a:lnTo>
                  <a:lnTo>
                    <a:pt x="358" y="2691"/>
                  </a:lnTo>
                  <a:lnTo>
                    <a:pt x="358" y="357"/>
                  </a:lnTo>
                  <a:lnTo>
                    <a:pt x="1322" y="357"/>
                  </a:lnTo>
                  <a:cubicBezTo>
                    <a:pt x="1417" y="357"/>
                    <a:pt x="1501" y="274"/>
                    <a:pt x="1501" y="179"/>
                  </a:cubicBezTo>
                  <a:cubicBezTo>
                    <a:pt x="1501" y="84"/>
                    <a:pt x="1429" y="0"/>
                    <a:pt x="1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9"/>
          <p:cNvGrpSpPr/>
          <p:nvPr/>
        </p:nvGrpSpPr>
        <p:grpSpPr>
          <a:xfrm>
            <a:off x="4717912" y="2657358"/>
            <a:ext cx="471296" cy="523189"/>
            <a:chOff x="3567553" y="1499912"/>
            <a:chExt cx="320022" cy="359778"/>
          </a:xfrm>
        </p:grpSpPr>
        <p:sp>
          <p:nvSpPr>
            <p:cNvPr id="315" name="Google Shape;315;p39"/>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9"/>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9"/>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9"/>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9"/>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9"/>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World After Coronavirus by Slidesgo">
  <a:themeElements>
    <a:clrScheme name="Simple Light">
      <a:dk1>
        <a:srgbClr val="040404"/>
      </a:dk1>
      <a:lt1>
        <a:srgbClr val="FFFFFF"/>
      </a:lt1>
      <a:dk2>
        <a:srgbClr val="F3F3F3"/>
      </a:dk2>
      <a:lt2>
        <a:srgbClr val="666666"/>
      </a:lt2>
      <a:accent1>
        <a:srgbClr val="FFF2CC"/>
      </a:accent1>
      <a:accent2>
        <a:srgbClr val="FFE599"/>
      </a:accent2>
      <a:accent3>
        <a:srgbClr val="FFD966"/>
      </a:accent3>
      <a:accent4>
        <a:srgbClr val="F1C232"/>
      </a:accent4>
      <a:accent5>
        <a:srgbClr val="BF9000"/>
      </a:accent5>
      <a:accent6>
        <a:srgbClr val="7F6000"/>
      </a:accent6>
      <a:hlink>
        <a:srgbClr val="04040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1202</Words>
  <Application>Microsoft Macintosh PowerPoint</Application>
  <PresentationFormat>On-screen Show (16:9)</PresentationFormat>
  <Paragraphs>114</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Archivo</vt:lpstr>
      <vt:lpstr>Fira Sans Extra Condensed Medium</vt:lpstr>
      <vt:lpstr>Roboto Condensed Light</vt:lpstr>
      <vt:lpstr>Raleway Thin</vt:lpstr>
      <vt:lpstr>Abel</vt:lpstr>
      <vt:lpstr>Paytone One</vt:lpstr>
      <vt:lpstr>Unica One</vt:lpstr>
      <vt:lpstr>Nunito Light</vt:lpstr>
      <vt:lpstr>Arial</vt:lpstr>
      <vt:lpstr>Inter</vt:lpstr>
      <vt:lpstr>World After Coronavirus by Slidesgo</vt:lpstr>
      <vt:lpstr>SOLAR POWER AT THE PARK FOREST WATER PLANT</vt:lpstr>
      <vt:lpstr>GUIDING DOCUMENTS</vt:lpstr>
      <vt:lpstr>JARGON WATCH!</vt:lpstr>
      <vt:lpstr>THE SITE</vt:lpstr>
      <vt:lpstr>PROPOSAL PROCESS</vt:lpstr>
      <vt:lpstr>THE PROPOSAL</vt:lpstr>
      <vt:lpstr>$56,630</vt:lpstr>
      <vt:lpstr>ENVIRONMENTAL BENEFITS</vt:lpstr>
      <vt:lpstr>ADDITIONAL BENEFITS</vt:lpstr>
      <vt:lpstr>FINANCING</vt:lpstr>
      <vt:lpstr>4 YEARS</vt:lpstr>
      <vt:lpstr>TIME CONSIDERATIONS</vt:lpstr>
      <vt:lpstr>Join Block Grant Waitlist</vt:lpstr>
      <vt:lpstr>WHAT WE’VE LEARNED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POWER AT THE PARK FOREST WATER PLANT</dc:title>
  <cp:lastModifiedBy>Cheryl Scott</cp:lastModifiedBy>
  <cp:revision>3</cp:revision>
  <dcterms:modified xsi:type="dcterms:W3CDTF">2020-08-20T15:26:42Z</dcterms:modified>
</cp:coreProperties>
</file>