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 id="2147483677" r:id="rId3"/>
    <p:sldMasterId id="2147483683" r:id="rId4"/>
  </p:sldMasterIdLst>
  <p:notesMasterIdLst>
    <p:notesMasterId r:id="rId6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Lst>
  <p:sldSz cx="9144000" cy="6858000" type="screen4x3"/>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jVWrld34fV0c7xB1cumV1cbXqj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92993C-D92E-4FCD-87F3-A4F27BCCF6CC}">
  <a:tblStyle styleId="{CB92993C-D92E-4FCD-87F3-A4F27BCCF6CC}"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760" y="40"/>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43238" cy="466725"/>
          </a:xfrm>
          <a:prstGeom prst="rect">
            <a:avLst/>
          </a:prstGeom>
          <a:noFill/>
          <a:ln>
            <a:noFill/>
          </a:ln>
        </p:spPr>
        <p:txBody>
          <a:bodyPr spcFirstLastPara="1" wrap="square" lIns="93300" tIns="46650" rIns="93300" bIns="466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42375"/>
            <a:ext cx="3043238" cy="466725"/>
          </a:xfrm>
          <a:prstGeom prst="rect">
            <a:avLst/>
          </a:prstGeom>
          <a:noFill/>
          <a:ln>
            <a:noFill/>
          </a:ln>
        </p:spPr>
        <p:txBody>
          <a:bodyPr spcFirstLastPara="1" wrap="square" lIns="93300" tIns="46650" rIns="93300" bIns="466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72081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93211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8" name="Google Shape;428;p9: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Edith</a:t>
            </a:r>
            <a:endParaRPr/>
          </a:p>
          <a:p>
            <a:pPr marL="0" lvl="0" indent="0" algn="l" rtl="0">
              <a:spcBef>
                <a:spcPts val="0"/>
              </a:spcBef>
              <a:spcAft>
                <a:spcPts val="0"/>
              </a:spcAft>
              <a:buNone/>
            </a:pPr>
            <a:r>
              <a:rPr lang="en-US"/>
              <a:t>Normalized – land achievements nearly 30%</a:t>
            </a:r>
            <a:endParaRPr/>
          </a:p>
          <a:p>
            <a:pPr marL="0" lvl="0" indent="0" algn="l" rtl="0">
              <a:spcBef>
                <a:spcPts val="0"/>
              </a:spcBef>
              <a:spcAft>
                <a:spcPts val="0"/>
              </a:spcAft>
              <a:buNone/>
            </a:pPr>
            <a:r>
              <a:rPr lang="en-US"/>
              <a:t>Normalized for dominance of land and scarcity of waste achievements</a:t>
            </a:r>
            <a:endParaRPr/>
          </a:p>
          <a:p>
            <a:pPr marL="0" lvl="0" indent="0" algn="l" rtl="0">
              <a:spcBef>
                <a:spcPts val="0"/>
              </a:spcBef>
              <a:spcAft>
                <a:spcPts val="0"/>
              </a:spcAft>
              <a:buNone/>
            </a:pPr>
            <a:endParaRPr/>
          </a:p>
        </p:txBody>
      </p:sp>
      <p:sp>
        <p:nvSpPr>
          <p:cNvPr id="429" name="Google Shape;429;p9: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1017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7" name="Google Shape;437;p10: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38" name="Google Shape;438;p10: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
        <p:nvSpPr>
          <p:cNvPr id="439" name="Google Shape;439;p10: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4000011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1: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53" name="Google Shape;453;p11: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12</a:t>
            </a:fld>
            <a:endParaRPr/>
          </a:p>
        </p:txBody>
      </p:sp>
      <p:sp>
        <p:nvSpPr>
          <p:cNvPr id="454" name="Google Shape;454;p11: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253143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2: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62" name="Google Shape;462;p12: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
        <p:nvSpPr>
          <p:cNvPr id="463" name="Google Shape;463;p12: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402447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3:notes"/>
          <p:cNvSpPr txBox="1">
            <a:spLocks noGrp="1"/>
          </p:cNvSpPr>
          <p:nvPr>
            <p:ph type="body" idx="1"/>
          </p:nvPr>
        </p:nvSpPr>
        <p:spPr>
          <a:xfrm>
            <a:off x="701675" y="4479925"/>
            <a:ext cx="5619750" cy="3665538"/>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476" name="Google Shape;476;p13: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061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3" name="Google Shape;483;p14: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4" name="Google Shape;484;p14: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
        <p:nvSpPr>
          <p:cNvPr id="485" name="Google Shape;485;p14: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1573026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5: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5: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b="1"/>
          </a:p>
        </p:txBody>
      </p:sp>
      <p:sp>
        <p:nvSpPr>
          <p:cNvPr id="497" name="Google Shape;497;p15: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16</a:t>
            </a:fld>
            <a:endParaRPr/>
          </a:p>
        </p:txBody>
      </p:sp>
      <p:sp>
        <p:nvSpPr>
          <p:cNvPr id="498" name="Google Shape;498;p15: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2994542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6:notes"/>
          <p:cNvSpPr txBox="1">
            <a:spLocks noGrp="1"/>
          </p:cNvSpPr>
          <p:nvPr>
            <p:ph type="body" idx="1"/>
          </p:nvPr>
        </p:nvSpPr>
        <p:spPr>
          <a:xfrm>
            <a:off x="701675" y="4479925"/>
            <a:ext cx="5619750" cy="3665538"/>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505" name="Google Shape;505;p1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792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17: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14" name="Google Shape;514;p17: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
        <p:nvSpPr>
          <p:cNvPr id="515" name="Google Shape;515;p17: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270945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18:notes"/>
          <p:cNvSpPr txBox="1">
            <a:spLocks noGrp="1"/>
          </p:cNvSpPr>
          <p:nvPr>
            <p:ph type="body" idx="1"/>
          </p:nvPr>
        </p:nvSpPr>
        <p:spPr>
          <a:xfrm>
            <a:off x="701675" y="4479926"/>
            <a:ext cx="5619750" cy="3924102"/>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25" name="Google Shape;525;p18: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19</a:t>
            </a:fld>
            <a:endParaRPr/>
          </a:p>
        </p:txBody>
      </p:sp>
      <p:sp>
        <p:nvSpPr>
          <p:cNvPr id="526" name="Google Shape;526;p18: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3210166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Welcome and introductions</a:t>
            </a:r>
            <a:endParaRPr/>
          </a:p>
        </p:txBody>
      </p:sp>
    </p:spTree>
    <p:extLst>
      <p:ext uri="{BB962C8B-B14F-4D97-AF65-F5344CB8AC3E}">
        <p14:creationId xmlns:p14="http://schemas.microsoft.com/office/powerpoint/2010/main" val="1004228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9:notes"/>
          <p:cNvSpPr txBox="1">
            <a:spLocks noGrp="1"/>
          </p:cNvSpPr>
          <p:nvPr>
            <p:ph type="body" idx="1"/>
          </p:nvPr>
        </p:nvSpPr>
        <p:spPr>
          <a:xfrm>
            <a:off x="701675" y="4479925"/>
            <a:ext cx="5619750" cy="3665538"/>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533" name="Google Shape;533;p1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8000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20: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44" name="Google Shape;544;p20: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21</a:t>
            </a:fld>
            <a:endParaRPr/>
          </a:p>
        </p:txBody>
      </p:sp>
      <p:sp>
        <p:nvSpPr>
          <p:cNvPr id="545" name="Google Shape;545;p20: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1717855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1:notes"/>
          <p:cNvSpPr txBox="1">
            <a:spLocks noGrp="1"/>
          </p:cNvSpPr>
          <p:nvPr>
            <p:ph type="body" idx="1"/>
          </p:nvPr>
        </p:nvSpPr>
        <p:spPr>
          <a:xfrm>
            <a:off x="701675" y="4479925"/>
            <a:ext cx="5619750" cy="3665538"/>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552" name="Google Shape;552;p2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3638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22: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65" name="Google Shape;565;p22: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23</a:t>
            </a:fld>
            <a:endParaRPr/>
          </a:p>
        </p:txBody>
      </p:sp>
      <p:sp>
        <p:nvSpPr>
          <p:cNvPr id="566" name="Google Shape;566;p22: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2241438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3: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4" name="Google Shape;574;p23: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75" name="Google Shape;575;p23: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
        <p:nvSpPr>
          <p:cNvPr id="576" name="Google Shape;576;p23: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2740789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56466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5e17bda5af_1_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5e17bda5af_1_0:notes"/>
          <p:cNvSpPr txBox="1">
            <a:spLocks noGrp="1"/>
          </p:cNvSpPr>
          <p:nvPr>
            <p:ph type="body" idx="1"/>
          </p:nvPr>
        </p:nvSpPr>
        <p:spPr>
          <a:xfrm>
            <a:off x="701675" y="4479925"/>
            <a:ext cx="5619900" cy="3665400"/>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591" name="Google Shape;591;g5e17bda5af_1_0:notes"/>
          <p:cNvSpPr txBox="1">
            <a:spLocks noGrp="1"/>
          </p:cNvSpPr>
          <p:nvPr>
            <p:ph type="sldNum" idx="12"/>
          </p:nvPr>
        </p:nvSpPr>
        <p:spPr>
          <a:xfrm>
            <a:off x="3978276" y="8842375"/>
            <a:ext cx="3043200" cy="4668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139072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5:notes"/>
          <p:cNvSpPr txBox="1">
            <a:spLocks noGrp="1"/>
          </p:cNvSpPr>
          <p:nvPr>
            <p:ph type="body" idx="1"/>
          </p:nvPr>
        </p:nvSpPr>
        <p:spPr>
          <a:xfrm>
            <a:off x="701675" y="4479925"/>
            <a:ext cx="5619750" cy="3665538"/>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601" name="Google Shape;601;p35: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664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e6f7fa62f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g5e6f7fa62f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624103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e6f7fa62f_0_1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e6f7fa62f_0_10:notes"/>
          <p:cNvSpPr txBox="1">
            <a:spLocks noGrp="1"/>
          </p:cNvSpPr>
          <p:nvPr>
            <p:ph type="body" idx="1"/>
          </p:nvPr>
        </p:nvSpPr>
        <p:spPr>
          <a:xfrm>
            <a:off x="701675" y="4479925"/>
            <a:ext cx="5619900" cy="3665400"/>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620" name="Google Shape;620;g5e6f7fa62f_0_10:notes"/>
          <p:cNvSpPr txBox="1">
            <a:spLocks noGrp="1"/>
          </p:cNvSpPr>
          <p:nvPr>
            <p:ph type="sldNum" idx="12"/>
          </p:nvPr>
        </p:nvSpPr>
        <p:spPr>
          <a:xfrm>
            <a:off x="3978276" y="8842375"/>
            <a:ext cx="3043200" cy="4668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641121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e6f7fa62f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5e6f7fa62f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Welcome and introductions</a:t>
            </a:r>
            <a:endParaRPr/>
          </a:p>
        </p:txBody>
      </p:sp>
    </p:spTree>
    <p:extLst>
      <p:ext uri="{BB962C8B-B14F-4D97-AF65-F5344CB8AC3E}">
        <p14:creationId xmlns:p14="http://schemas.microsoft.com/office/powerpoint/2010/main" val="2487228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5e6f7fa62f_0_53: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5e6f7fa62f_0_53:notes"/>
          <p:cNvSpPr txBox="1">
            <a:spLocks noGrp="1"/>
          </p:cNvSpPr>
          <p:nvPr>
            <p:ph type="body" idx="1"/>
          </p:nvPr>
        </p:nvSpPr>
        <p:spPr>
          <a:xfrm>
            <a:off x="701675" y="4479925"/>
            <a:ext cx="5619900" cy="3665400"/>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633" name="Google Shape;633;g5e6f7fa62f_0_53:notes"/>
          <p:cNvSpPr txBox="1">
            <a:spLocks noGrp="1"/>
          </p:cNvSpPr>
          <p:nvPr>
            <p:ph type="sldNum" idx="12"/>
          </p:nvPr>
        </p:nvSpPr>
        <p:spPr>
          <a:xfrm>
            <a:off x="3978276" y="8842375"/>
            <a:ext cx="3043200" cy="4668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668876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e178632af_7_66:notes"/>
          <p:cNvSpPr txBox="1">
            <a:spLocks noGrp="1"/>
          </p:cNvSpPr>
          <p:nvPr>
            <p:ph type="body" idx="1"/>
          </p:nvPr>
        </p:nvSpPr>
        <p:spPr>
          <a:xfrm>
            <a:off x="702310" y="4421822"/>
            <a:ext cx="5618480" cy="4189095"/>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646" name="Google Shape;646;g5e178632af_7_6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27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5e178632af_7_76:notes"/>
          <p:cNvSpPr txBox="1">
            <a:spLocks noGrp="1"/>
          </p:cNvSpPr>
          <p:nvPr>
            <p:ph type="body" idx="1"/>
          </p:nvPr>
        </p:nvSpPr>
        <p:spPr>
          <a:xfrm>
            <a:off x="702310" y="4421822"/>
            <a:ext cx="5618480" cy="4189095"/>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656" name="Google Shape;656;g5e178632af_7_7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0126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5e178632af_7_80:notes"/>
          <p:cNvSpPr txBox="1">
            <a:spLocks noGrp="1"/>
          </p:cNvSpPr>
          <p:nvPr>
            <p:ph type="body" idx="1"/>
          </p:nvPr>
        </p:nvSpPr>
        <p:spPr>
          <a:xfrm>
            <a:off x="702310" y="4421822"/>
            <a:ext cx="5618480" cy="4189095"/>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661" name="Google Shape;661;g5e178632af_7_8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8996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5e178632af_7_92:notes"/>
          <p:cNvSpPr txBox="1">
            <a:spLocks noGrp="1"/>
          </p:cNvSpPr>
          <p:nvPr>
            <p:ph type="body" idx="1"/>
          </p:nvPr>
        </p:nvSpPr>
        <p:spPr>
          <a:xfrm>
            <a:off x="702310" y="4421822"/>
            <a:ext cx="5618480" cy="4189095"/>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671" name="Google Shape;671;g5e178632af_7_9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3741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5e178632af_7_100:notes"/>
          <p:cNvSpPr txBox="1">
            <a:spLocks noGrp="1"/>
          </p:cNvSpPr>
          <p:nvPr>
            <p:ph type="body" idx="1"/>
          </p:nvPr>
        </p:nvSpPr>
        <p:spPr>
          <a:xfrm>
            <a:off x="702310" y="4421822"/>
            <a:ext cx="5618480" cy="4189095"/>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680" name="Google Shape;680;g5e178632af_7_10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1875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5e178632af_7_118:notes"/>
          <p:cNvSpPr txBox="1">
            <a:spLocks noGrp="1"/>
          </p:cNvSpPr>
          <p:nvPr>
            <p:ph type="body" idx="1"/>
          </p:nvPr>
        </p:nvSpPr>
        <p:spPr>
          <a:xfrm>
            <a:off x="702310" y="4421822"/>
            <a:ext cx="5618480" cy="4189095"/>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699" name="Google Shape;699;g5e178632af_7_11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66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5e178632af_7_124:notes"/>
          <p:cNvSpPr txBox="1">
            <a:spLocks noGrp="1"/>
          </p:cNvSpPr>
          <p:nvPr>
            <p:ph type="body" idx="1"/>
          </p:nvPr>
        </p:nvSpPr>
        <p:spPr>
          <a:xfrm>
            <a:off x="702310" y="4421822"/>
            <a:ext cx="5618480" cy="4189095"/>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706" name="Google Shape;706;g5e178632af_7_12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2073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e178632af_7_130:notes"/>
          <p:cNvSpPr txBox="1">
            <a:spLocks noGrp="1"/>
          </p:cNvSpPr>
          <p:nvPr>
            <p:ph type="body" idx="1"/>
          </p:nvPr>
        </p:nvSpPr>
        <p:spPr>
          <a:xfrm>
            <a:off x="702310" y="4421822"/>
            <a:ext cx="5618480" cy="4189095"/>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713" name="Google Shape;713;g5e178632af_7_13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7210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5e178632af_7_144:notes"/>
          <p:cNvSpPr txBox="1">
            <a:spLocks noGrp="1"/>
          </p:cNvSpPr>
          <p:nvPr>
            <p:ph type="body" idx="1"/>
          </p:nvPr>
        </p:nvSpPr>
        <p:spPr>
          <a:xfrm>
            <a:off x="702310" y="4421822"/>
            <a:ext cx="5618480" cy="4189095"/>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724" name="Google Shape;724;g5e178632af_7_14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3444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236193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987087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5e6f7fa62f_2_92:notes"/>
          <p:cNvSpPr txBox="1">
            <a:spLocks noGrp="1"/>
          </p:cNvSpPr>
          <p:nvPr>
            <p:ph type="body" idx="1"/>
          </p:nvPr>
        </p:nvSpPr>
        <p:spPr>
          <a:xfrm>
            <a:off x="702310" y="4421823"/>
            <a:ext cx="5618480" cy="4189095"/>
          </a:xfrm>
          <a:prstGeom prst="rect">
            <a:avLst/>
          </a:prstGeom>
        </p:spPr>
        <p:txBody>
          <a:bodyPr spcFirstLastPara="1" wrap="square" lIns="93450" tIns="93450" rIns="93450" bIns="93450" anchor="t" anchorCtr="0">
            <a:noAutofit/>
          </a:bodyPr>
          <a:lstStyle/>
          <a:p>
            <a:pPr marL="0" lvl="0" indent="0" algn="l" rtl="0">
              <a:spcBef>
                <a:spcPts val="360"/>
              </a:spcBef>
              <a:spcAft>
                <a:spcPts val="0"/>
              </a:spcAft>
              <a:buNone/>
            </a:pPr>
            <a:endParaRPr/>
          </a:p>
        </p:txBody>
      </p:sp>
      <p:sp>
        <p:nvSpPr>
          <p:cNvPr id="739" name="Google Shape;739;g5e6f7fa62f_2_9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6595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5e6f7fa62f_2_99:notes"/>
          <p:cNvSpPr txBox="1">
            <a:spLocks noGrp="1"/>
          </p:cNvSpPr>
          <p:nvPr>
            <p:ph type="body" idx="1"/>
          </p:nvPr>
        </p:nvSpPr>
        <p:spPr>
          <a:xfrm>
            <a:off x="702310" y="4421823"/>
            <a:ext cx="5618480" cy="4189095"/>
          </a:xfrm>
          <a:prstGeom prst="rect">
            <a:avLst/>
          </a:prstGeom>
        </p:spPr>
        <p:txBody>
          <a:bodyPr spcFirstLastPara="1" wrap="square" lIns="93450" tIns="93450" rIns="93450" bIns="93450" anchor="t" anchorCtr="0">
            <a:noAutofit/>
          </a:bodyPr>
          <a:lstStyle/>
          <a:p>
            <a:pPr marL="0" lvl="0" indent="0" algn="l" rtl="0">
              <a:spcBef>
                <a:spcPts val="360"/>
              </a:spcBef>
              <a:spcAft>
                <a:spcPts val="0"/>
              </a:spcAft>
              <a:buNone/>
            </a:pPr>
            <a:endParaRPr/>
          </a:p>
        </p:txBody>
      </p:sp>
      <p:sp>
        <p:nvSpPr>
          <p:cNvPr id="746" name="Google Shape;746;g5e6f7fa62f_2_9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321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e6f7fa62f_2_106:notes"/>
          <p:cNvSpPr txBox="1">
            <a:spLocks noGrp="1"/>
          </p:cNvSpPr>
          <p:nvPr>
            <p:ph type="body" idx="1"/>
          </p:nvPr>
        </p:nvSpPr>
        <p:spPr>
          <a:xfrm>
            <a:off x="702310" y="4421823"/>
            <a:ext cx="5618480" cy="4189095"/>
          </a:xfrm>
          <a:prstGeom prst="rect">
            <a:avLst/>
          </a:prstGeom>
        </p:spPr>
        <p:txBody>
          <a:bodyPr spcFirstLastPara="1" wrap="square" lIns="93450" tIns="93450" rIns="93450" bIns="93450" anchor="t" anchorCtr="0">
            <a:noAutofit/>
          </a:bodyPr>
          <a:lstStyle/>
          <a:p>
            <a:pPr marL="0" lvl="0" indent="0" algn="l" rtl="0">
              <a:spcBef>
                <a:spcPts val="360"/>
              </a:spcBef>
              <a:spcAft>
                <a:spcPts val="0"/>
              </a:spcAft>
              <a:buNone/>
            </a:pPr>
            <a:endParaRPr/>
          </a:p>
        </p:txBody>
      </p:sp>
      <p:sp>
        <p:nvSpPr>
          <p:cNvPr id="754" name="Google Shape;754;g5e6f7fa62f_2_10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381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408410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949599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Tell the audience to refer to the handout on the framework categories overview</a:t>
            </a:r>
            <a:endParaRPr/>
          </a:p>
        </p:txBody>
      </p:sp>
    </p:spTree>
    <p:extLst>
      <p:ext uri="{BB962C8B-B14F-4D97-AF65-F5344CB8AC3E}">
        <p14:creationId xmlns:p14="http://schemas.microsoft.com/office/powerpoint/2010/main" val="2103273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In each of the ten sustainable categories, there are sub categories.</a:t>
            </a:r>
            <a:endParaRPr/>
          </a:p>
        </p:txBody>
      </p:sp>
      <p:sp>
        <p:nvSpPr>
          <p:cNvPr id="789" name="Google Shape;789;p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47</a:t>
            </a:fld>
            <a:endParaRPr/>
          </a:p>
        </p:txBody>
      </p:sp>
    </p:spTree>
    <p:extLst>
      <p:ext uri="{BB962C8B-B14F-4D97-AF65-F5344CB8AC3E}">
        <p14:creationId xmlns:p14="http://schemas.microsoft.com/office/powerpoint/2010/main" val="38074189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Followed by specific goals that are letter, symbol, and number coded. The letter(s) are after the sustainability category, the symbol tells what kind of goal it is, and the number helps with organization.</a:t>
            </a:r>
            <a:endParaRPr/>
          </a:p>
        </p:txBody>
      </p:sp>
      <p:sp>
        <p:nvSpPr>
          <p:cNvPr id="797" name="Google Shape;797;p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48</a:t>
            </a:fld>
            <a:endParaRPr/>
          </a:p>
        </p:txBody>
      </p:sp>
    </p:spTree>
    <p:extLst>
      <p:ext uri="{BB962C8B-B14F-4D97-AF65-F5344CB8AC3E}">
        <p14:creationId xmlns:p14="http://schemas.microsoft.com/office/powerpoint/2010/main" val="2162366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p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In this section, the main objectives are bolded, strategy objectives have a guillemet (gi-emi), while the advanced strategy objectives have plus sign and are also bolded.</a:t>
            </a:r>
            <a:endParaRPr/>
          </a:p>
        </p:txBody>
      </p:sp>
      <p:sp>
        <p:nvSpPr>
          <p:cNvPr id="805" name="Google Shape;805;p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49</a:t>
            </a:fld>
            <a:endParaRPr/>
          </a:p>
        </p:txBody>
      </p:sp>
    </p:spTree>
    <p:extLst>
      <p:ext uri="{BB962C8B-B14F-4D97-AF65-F5344CB8AC3E}">
        <p14:creationId xmlns:p14="http://schemas.microsoft.com/office/powerpoint/2010/main" val="73614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3" name="Google Shape;383;p4: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84" name="Google Shape;384;p4: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
        <p:nvSpPr>
          <p:cNvPr id="385" name="Google Shape;385;p4: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3840193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 final section is where your municipality can mark up the status of each objective. It’s important to note that if multiple contacts within a village are marking up the framework that they fill out the contact initials. There are also resource links to some of the objectives. You can also add your own links to refer back to. </a:t>
            </a:r>
            <a:endParaRPr/>
          </a:p>
        </p:txBody>
      </p:sp>
      <p:sp>
        <p:nvSpPr>
          <p:cNvPr id="813" name="Google Shape;813;p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50</a:t>
            </a:fld>
            <a:endParaRPr/>
          </a:p>
        </p:txBody>
      </p:sp>
    </p:spTree>
    <p:extLst>
      <p:ext uri="{BB962C8B-B14F-4D97-AF65-F5344CB8AC3E}">
        <p14:creationId xmlns:p14="http://schemas.microsoft.com/office/powerpoint/2010/main" val="1214171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e1f887024_0_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e1f887024_0_9:notes"/>
          <p:cNvSpPr txBox="1">
            <a:spLocks noGrp="1"/>
          </p:cNvSpPr>
          <p:nvPr>
            <p:ph type="body" idx="1"/>
          </p:nvPr>
        </p:nvSpPr>
        <p:spPr>
          <a:xfrm>
            <a:off x="701675" y="4479925"/>
            <a:ext cx="5619900" cy="3665400"/>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823" name="Google Shape;823;g5e1f887024_0_9:notes"/>
          <p:cNvSpPr txBox="1">
            <a:spLocks noGrp="1"/>
          </p:cNvSpPr>
          <p:nvPr>
            <p:ph type="sldNum" idx="12"/>
          </p:nvPr>
        </p:nvSpPr>
        <p:spPr>
          <a:xfrm>
            <a:off x="3978276" y="8842375"/>
            <a:ext cx="3043200" cy="4668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extLst>
      <p:ext uri="{BB962C8B-B14F-4D97-AF65-F5344CB8AC3E}">
        <p14:creationId xmlns:p14="http://schemas.microsoft.com/office/powerpoint/2010/main" val="23360126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e1f887024_0_2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e1f887024_0_22:notes"/>
          <p:cNvSpPr txBox="1">
            <a:spLocks noGrp="1"/>
          </p:cNvSpPr>
          <p:nvPr>
            <p:ph type="body" idx="1"/>
          </p:nvPr>
        </p:nvSpPr>
        <p:spPr>
          <a:xfrm>
            <a:off x="701675" y="4479925"/>
            <a:ext cx="5619900" cy="3665400"/>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844" name="Google Shape;844;g5e1f887024_0_22:notes"/>
          <p:cNvSpPr txBox="1">
            <a:spLocks noGrp="1"/>
          </p:cNvSpPr>
          <p:nvPr>
            <p:ph type="sldNum" idx="12"/>
          </p:nvPr>
        </p:nvSpPr>
        <p:spPr>
          <a:xfrm>
            <a:off x="3978276" y="8842375"/>
            <a:ext cx="3043200" cy="4668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15309869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5e1f887024_0_9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5e1f887024_0_90:notes"/>
          <p:cNvSpPr txBox="1">
            <a:spLocks noGrp="1"/>
          </p:cNvSpPr>
          <p:nvPr>
            <p:ph type="body" idx="1"/>
          </p:nvPr>
        </p:nvSpPr>
        <p:spPr>
          <a:xfrm>
            <a:off x="701675" y="4479925"/>
            <a:ext cx="5619900" cy="3665400"/>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865" name="Google Shape;865;g5e1f887024_0_90:notes"/>
          <p:cNvSpPr txBox="1">
            <a:spLocks noGrp="1"/>
          </p:cNvSpPr>
          <p:nvPr>
            <p:ph type="sldNum" idx="12"/>
          </p:nvPr>
        </p:nvSpPr>
        <p:spPr>
          <a:xfrm>
            <a:off x="3978276" y="8842375"/>
            <a:ext cx="3043200" cy="4668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570767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5e6f7fa62f_0_7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5e6f7fa62f_0_79:notes"/>
          <p:cNvSpPr txBox="1">
            <a:spLocks noGrp="1"/>
          </p:cNvSpPr>
          <p:nvPr>
            <p:ph type="body" idx="1"/>
          </p:nvPr>
        </p:nvSpPr>
        <p:spPr>
          <a:xfrm>
            <a:off x="701675" y="4479925"/>
            <a:ext cx="5619900" cy="3665400"/>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876" name="Google Shape;876;g5e6f7fa62f_0_79:notes"/>
          <p:cNvSpPr txBox="1">
            <a:spLocks noGrp="1"/>
          </p:cNvSpPr>
          <p:nvPr>
            <p:ph type="sldNum" idx="12"/>
          </p:nvPr>
        </p:nvSpPr>
        <p:spPr>
          <a:xfrm>
            <a:off x="3978276" y="8842375"/>
            <a:ext cx="3043200" cy="4668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extLst>
      <p:ext uri="{BB962C8B-B14F-4D97-AF65-F5344CB8AC3E}">
        <p14:creationId xmlns:p14="http://schemas.microsoft.com/office/powerpoint/2010/main" val="908935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5e1f887024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5e1f887024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Welcome and introductions</a:t>
            </a:r>
            <a:endParaRPr/>
          </a:p>
        </p:txBody>
      </p:sp>
    </p:spTree>
    <p:extLst>
      <p:ext uri="{BB962C8B-B14F-4D97-AF65-F5344CB8AC3E}">
        <p14:creationId xmlns:p14="http://schemas.microsoft.com/office/powerpoint/2010/main" val="3652775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5e1f887024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g5e1f887024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Welcome and introductions</a:t>
            </a:r>
            <a:endParaRPr/>
          </a:p>
        </p:txBody>
      </p:sp>
    </p:spTree>
    <p:extLst>
      <p:ext uri="{BB962C8B-B14F-4D97-AF65-F5344CB8AC3E}">
        <p14:creationId xmlns:p14="http://schemas.microsoft.com/office/powerpoint/2010/main" val="6677253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5e1f887024_0_7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5e1f887024_0_77:notes"/>
          <p:cNvSpPr txBox="1">
            <a:spLocks noGrp="1"/>
          </p:cNvSpPr>
          <p:nvPr>
            <p:ph type="body" idx="1"/>
          </p:nvPr>
        </p:nvSpPr>
        <p:spPr>
          <a:xfrm>
            <a:off x="701675" y="4479925"/>
            <a:ext cx="5619900" cy="3665400"/>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902" name="Google Shape;902;g5e1f887024_0_77:notes"/>
          <p:cNvSpPr txBox="1">
            <a:spLocks noGrp="1"/>
          </p:cNvSpPr>
          <p:nvPr>
            <p:ph type="sldNum" idx="12"/>
          </p:nvPr>
        </p:nvSpPr>
        <p:spPr>
          <a:xfrm>
            <a:off x="3978276" y="8842375"/>
            <a:ext cx="3043200" cy="4668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extLst>
      <p:ext uri="{BB962C8B-B14F-4D97-AF65-F5344CB8AC3E}">
        <p14:creationId xmlns:p14="http://schemas.microsoft.com/office/powerpoint/2010/main" val="24532848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5e1f887024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5e1f887024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106401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5e1f887024_0_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5e1f887024_0_0:notes"/>
          <p:cNvSpPr txBox="1">
            <a:spLocks noGrp="1"/>
          </p:cNvSpPr>
          <p:nvPr>
            <p:ph type="body" idx="1"/>
          </p:nvPr>
        </p:nvSpPr>
        <p:spPr>
          <a:xfrm>
            <a:off x="701675" y="4479925"/>
            <a:ext cx="5619900" cy="3665400"/>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916" name="Google Shape;916;g5e1f887024_0_0:notes"/>
          <p:cNvSpPr txBox="1">
            <a:spLocks noGrp="1"/>
          </p:cNvSpPr>
          <p:nvPr>
            <p:ph type="sldNum" idx="12"/>
          </p:nvPr>
        </p:nvSpPr>
        <p:spPr>
          <a:xfrm>
            <a:off x="3978276" y="8842375"/>
            <a:ext cx="3043200" cy="4668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extLst>
      <p:ext uri="{BB962C8B-B14F-4D97-AF65-F5344CB8AC3E}">
        <p14:creationId xmlns:p14="http://schemas.microsoft.com/office/powerpoint/2010/main" val="3115350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5:notes"/>
          <p:cNvSpPr txBox="1">
            <a:spLocks noGrp="1"/>
          </p:cNvSpPr>
          <p:nvPr>
            <p:ph type="body" idx="1"/>
          </p:nvPr>
        </p:nvSpPr>
        <p:spPr>
          <a:xfrm>
            <a:off x="701675" y="4479925"/>
            <a:ext cx="5619750" cy="3665538"/>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393" name="Google Shape;393;p5: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0080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1" name="Google Shape;401;p6: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b="1"/>
              <a:t>Ostenburg</a:t>
            </a:r>
            <a:endParaRPr/>
          </a:p>
          <a:p>
            <a:pPr marL="0" lvl="0" indent="0" algn="l" rtl="0">
              <a:spcBef>
                <a:spcPts val="0"/>
              </a:spcBef>
              <a:spcAft>
                <a:spcPts val="0"/>
              </a:spcAft>
              <a:buNone/>
            </a:pPr>
            <a:endParaRPr/>
          </a:p>
          <a:p>
            <a:pPr marL="0" lvl="0" indent="0" algn="l" rtl="0">
              <a:spcBef>
                <a:spcPts val="0"/>
              </a:spcBef>
              <a:spcAft>
                <a:spcPts val="0"/>
              </a:spcAft>
              <a:buNone/>
            </a:pPr>
            <a:r>
              <a:rPr lang="en-US"/>
              <a:t>Ok to read the goal –</a:t>
            </a:r>
            <a:endParaRPr/>
          </a:p>
          <a:p>
            <a:pPr marL="0" lvl="0" indent="0" algn="l" rtl="0">
              <a:spcBef>
                <a:spcPts val="0"/>
              </a:spcBef>
              <a:spcAft>
                <a:spcPts val="0"/>
              </a:spcAft>
              <a:buNone/>
            </a:pPr>
            <a:endParaRPr/>
          </a:p>
          <a:p>
            <a:pPr marL="0" lvl="0" indent="0" algn="l" rtl="0">
              <a:spcBef>
                <a:spcPts val="0"/>
              </a:spcBef>
              <a:spcAft>
                <a:spcPts val="0"/>
              </a:spcAft>
              <a:buNone/>
            </a:pPr>
            <a:r>
              <a:rPr lang="en-US" b="1"/>
              <a:t>Bottom line.  </a:t>
            </a:r>
            <a:endParaRPr/>
          </a:p>
          <a:p>
            <a:pPr marL="0" lvl="0" indent="0" algn="l" rtl="0">
              <a:spcBef>
                <a:spcPts val="0"/>
              </a:spcBef>
              <a:spcAft>
                <a:spcPts val="0"/>
              </a:spcAft>
              <a:buNone/>
            </a:pPr>
            <a:r>
              <a:rPr lang="en-US" b="1"/>
              <a:t>We have to work together and strategically.  </a:t>
            </a:r>
            <a:endParaRPr/>
          </a:p>
          <a:p>
            <a:pPr marL="0" lvl="0" indent="0" algn="l" rtl="0">
              <a:spcBef>
                <a:spcPts val="0"/>
              </a:spcBef>
              <a:spcAft>
                <a:spcPts val="0"/>
              </a:spcAft>
              <a:buNone/>
            </a:pPr>
            <a:r>
              <a:rPr lang="en-US"/>
              <a:t>Not enough resources to get much done without aligning efforts</a:t>
            </a:r>
            <a:endParaRPr/>
          </a:p>
        </p:txBody>
      </p:sp>
      <p:sp>
        <p:nvSpPr>
          <p:cNvPr id="402" name="Google Shape;402;p6: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
        <p:nvSpPr>
          <p:cNvPr id="403" name="Google Shape;403;p6: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154057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7: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b="1"/>
          </a:p>
        </p:txBody>
      </p:sp>
      <p:sp>
        <p:nvSpPr>
          <p:cNvPr id="411" name="Google Shape;411;p7: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a:t>
            </a:fld>
            <a:endParaRPr/>
          </a:p>
        </p:txBody>
      </p:sp>
      <p:sp>
        <p:nvSpPr>
          <p:cNvPr id="412" name="Google Shape;412;p7: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2016077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8: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b="1"/>
          </a:p>
        </p:txBody>
      </p:sp>
      <p:sp>
        <p:nvSpPr>
          <p:cNvPr id="420" name="Google Shape;420;p8:notes"/>
          <p:cNvSpPr txBox="1">
            <a:spLocks noGrp="1"/>
          </p:cNvSpPr>
          <p:nvPr>
            <p:ph type="sldNum" idx="12"/>
          </p:nvPr>
        </p:nvSpPr>
        <p:spPr>
          <a:xfrm>
            <a:off x="3978276" y="8842375"/>
            <a:ext cx="3043238" cy="46672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9</a:t>
            </a:fld>
            <a:endParaRPr/>
          </a:p>
        </p:txBody>
      </p:sp>
      <p:sp>
        <p:nvSpPr>
          <p:cNvPr id="421" name="Google Shape;421;p8:notes"/>
          <p:cNvSpPr txBox="1">
            <a:spLocks noGrp="1"/>
          </p:cNvSpPr>
          <p:nvPr>
            <p:ph type="dt" idx="10"/>
          </p:nvPr>
        </p:nvSpPr>
        <p:spPr>
          <a:xfrm>
            <a:off x="3978276" y="1"/>
            <a:ext cx="3043238" cy="466725"/>
          </a:xfrm>
          <a:prstGeom prst="rect">
            <a:avLst/>
          </a:prstGeom>
          <a:noFill/>
          <a:ln>
            <a:noFill/>
          </a:ln>
        </p:spPr>
        <p:txBody>
          <a:bodyPr spcFirstLastPara="1" wrap="square" lIns="93300" tIns="46650" rIns="93300" bIns="46650" anchor="t" anchorCtr="0">
            <a:noAutofit/>
          </a:bodyPr>
          <a:lstStyle/>
          <a:p>
            <a:pPr marL="0" lvl="0" indent="0" algn="r" rtl="0">
              <a:spcBef>
                <a:spcPts val="0"/>
              </a:spcBef>
              <a:spcAft>
                <a:spcPts val="0"/>
              </a:spcAft>
              <a:buNone/>
            </a:pPr>
            <a:r>
              <a:rPr lang="en-US"/>
              <a:t>4/18/2017</a:t>
            </a:r>
            <a:endParaRPr/>
          </a:p>
        </p:txBody>
      </p:sp>
    </p:spTree>
    <p:extLst>
      <p:ext uri="{BB962C8B-B14F-4D97-AF65-F5344CB8AC3E}">
        <p14:creationId xmlns:p14="http://schemas.microsoft.com/office/powerpoint/2010/main" val="85794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60"/>
          <p:cNvSpPr txBox="1">
            <a:spLocks noGrp="1"/>
          </p:cNvSpPr>
          <p:nvPr>
            <p:ph type="title"/>
          </p:nvPr>
        </p:nvSpPr>
        <p:spPr>
          <a:xfrm>
            <a:off x="480750" y="2353267"/>
            <a:ext cx="8222100" cy="1210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accent1"/>
              </a:buClr>
              <a:buSzPts val="4800"/>
              <a:buFont typeface="Corbel"/>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 name="Google Shape;18;p6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chemeClr val="accent1"/>
              </a:buClr>
              <a:buSzPts val="1000"/>
              <a:buFont typeface="Calibri"/>
              <a:buNone/>
              <a:defRPr sz="1000" b="0" i="0" u="none" strike="noStrike" cap="none">
                <a:solidFill>
                  <a:schemeClr val="accent1"/>
                </a:solidFill>
                <a:latin typeface="Calibri"/>
                <a:ea typeface="Calibri"/>
                <a:cs typeface="Calibri"/>
                <a:sym typeface="Calibri"/>
              </a:defRPr>
            </a:lvl1pPr>
            <a:lvl2pPr marL="0" marR="0" lvl="1" indent="0" algn="r">
              <a:spcBef>
                <a:spcPts val="0"/>
              </a:spcBef>
              <a:spcAft>
                <a:spcPts val="0"/>
              </a:spcAft>
              <a:buClr>
                <a:schemeClr val="accent1"/>
              </a:buClr>
              <a:buSzPts val="1000"/>
              <a:buFont typeface="Calibri"/>
              <a:buNone/>
              <a:defRPr sz="1000" b="0" i="0" u="none" strike="noStrike" cap="none">
                <a:solidFill>
                  <a:schemeClr val="accent1"/>
                </a:solidFill>
                <a:latin typeface="Calibri"/>
                <a:ea typeface="Calibri"/>
                <a:cs typeface="Calibri"/>
                <a:sym typeface="Calibri"/>
              </a:defRPr>
            </a:lvl2pPr>
            <a:lvl3pPr marL="0" marR="0" lvl="2" indent="0" algn="r">
              <a:spcBef>
                <a:spcPts val="0"/>
              </a:spcBef>
              <a:spcAft>
                <a:spcPts val="0"/>
              </a:spcAft>
              <a:buClr>
                <a:schemeClr val="accent1"/>
              </a:buClr>
              <a:buSzPts val="1000"/>
              <a:buFont typeface="Calibri"/>
              <a:buNone/>
              <a:defRPr sz="1000" b="0" i="0" u="none" strike="noStrike" cap="none">
                <a:solidFill>
                  <a:schemeClr val="accent1"/>
                </a:solidFill>
                <a:latin typeface="Calibri"/>
                <a:ea typeface="Calibri"/>
                <a:cs typeface="Calibri"/>
                <a:sym typeface="Calibri"/>
              </a:defRPr>
            </a:lvl3pPr>
            <a:lvl4pPr marL="0" marR="0" lvl="3" indent="0" algn="r">
              <a:spcBef>
                <a:spcPts val="0"/>
              </a:spcBef>
              <a:spcAft>
                <a:spcPts val="0"/>
              </a:spcAft>
              <a:buClr>
                <a:schemeClr val="accent1"/>
              </a:buClr>
              <a:buSzPts val="1000"/>
              <a:buFont typeface="Calibri"/>
              <a:buNone/>
              <a:defRPr sz="1000" b="0" i="0" u="none" strike="noStrike" cap="none">
                <a:solidFill>
                  <a:schemeClr val="accent1"/>
                </a:solidFill>
                <a:latin typeface="Calibri"/>
                <a:ea typeface="Calibri"/>
                <a:cs typeface="Calibri"/>
                <a:sym typeface="Calibri"/>
              </a:defRPr>
            </a:lvl4pPr>
            <a:lvl5pPr marL="0" marR="0" lvl="4" indent="0" algn="r">
              <a:spcBef>
                <a:spcPts val="0"/>
              </a:spcBef>
              <a:spcAft>
                <a:spcPts val="0"/>
              </a:spcAft>
              <a:buClr>
                <a:schemeClr val="accent1"/>
              </a:buClr>
              <a:buSzPts val="1000"/>
              <a:buFont typeface="Calibri"/>
              <a:buNone/>
              <a:defRPr sz="1000" b="0" i="0" u="none" strike="noStrike" cap="none">
                <a:solidFill>
                  <a:schemeClr val="accent1"/>
                </a:solidFill>
                <a:latin typeface="Calibri"/>
                <a:ea typeface="Calibri"/>
                <a:cs typeface="Calibri"/>
                <a:sym typeface="Calibri"/>
              </a:defRPr>
            </a:lvl5pPr>
            <a:lvl6pPr marL="0" marR="0" lvl="5" indent="0" algn="r">
              <a:spcBef>
                <a:spcPts val="0"/>
              </a:spcBef>
              <a:spcAft>
                <a:spcPts val="0"/>
              </a:spcAft>
              <a:buClr>
                <a:schemeClr val="accent1"/>
              </a:buClr>
              <a:buSzPts val="1000"/>
              <a:buFont typeface="Calibri"/>
              <a:buNone/>
              <a:defRPr sz="1000" b="0" i="0" u="none" strike="noStrike" cap="none">
                <a:solidFill>
                  <a:schemeClr val="accent1"/>
                </a:solidFill>
                <a:latin typeface="Calibri"/>
                <a:ea typeface="Calibri"/>
                <a:cs typeface="Calibri"/>
                <a:sym typeface="Calibri"/>
              </a:defRPr>
            </a:lvl6pPr>
            <a:lvl7pPr marL="0" marR="0" lvl="6" indent="0" algn="r">
              <a:spcBef>
                <a:spcPts val="0"/>
              </a:spcBef>
              <a:spcAft>
                <a:spcPts val="0"/>
              </a:spcAft>
              <a:buClr>
                <a:schemeClr val="accent1"/>
              </a:buClr>
              <a:buSzPts val="1000"/>
              <a:buFont typeface="Calibri"/>
              <a:buNone/>
              <a:defRPr sz="1000" b="0" i="0" u="none" strike="noStrike" cap="none">
                <a:solidFill>
                  <a:schemeClr val="accent1"/>
                </a:solidFill>
                <a:latin typeface="Calibri"/>
                <a:ea typeface="Calibri"/>
                <a:cs typeface="Calibri"/>
                <a:sym typeface="Calibri"/>
              </a:defRPr>
            </a:lvl7pPr>
            <a:lvl8pPr marL="0" marR="0" lvl="7" indent="0" algn="r">
              <a:spcBef>
                <a:spcPts val="0"/>
              </a:spcBef>
              <a:spcAft>
                <a:spcPts val="0"/>
              </a:spcAft>
              <a:buClr>
                <a:schemeClr val="accent1"/>
              </a:buClr>
              <a:buSzPts val="1000"/>
              <a:buFont typeface="Calibri"/>
              <a:buNone/>
              <a:defRPr sz="1000" b="0" i="0" u="none" strike="noStrike" cap="none">
                <a:solidFill>
                  <a:schemeClr val="accent1"/>
                </a:solidFill>
                <a:latin typeface="Calibri"/>
                <a:ea typeface="Calibri"/>
                <a:cs typeface="Calibri"/>
                <a:sym typeface="Calibri"/>
              </a:defRPr>
            </a:lvl8pPr>
            <a:lvl9pPr marL="0" marR="0" lvl="8" indent="0" algn="r">
              <a:spcBef>
                <a:spcPts val="0"/>
              </a:spcBef>
              <a:spcAft>
                <a:spcPts val="0"/>
              </a:spcAft>
              <a:buClr>
                <a:schemeClr val="accent1"/>
              </a:buClr>
              <a:buSzPts val="1000"/>
              <a:buFont typeface="Calibri"/>
              <a:buNone/>
              <a:defRPr sz="10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87"/>
          <p:cNvSpPr txBox="1">
            <a:spLocks noGrp="1"/>
          </p:cNvSpPr>
          <p:nvPr>
            <p:ph type="title"/>
          </p:nvPr>
        </p:nvSpPr>
        <p:spPr>
          <a:xfrm>
            <a:off x="857250" y="609600"/>
            <a:ext cx="740664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7"/>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87"/>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7"/>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88"/>
          <p:cNvSpPr txBox="1">
            <a:spLocks noGrp="1"/>
          </p:cNvSpPr>
          <p:nvPr>
            <p:ph type="title"/>
          </p:nvPr>
        </p:nvSpPr>
        <p:spPr>
          <a:xfrm>
            <a:off x="857250" y="1097280"/>
            <a:ext cx="283464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000"/>
              <a:buFont typeface="Corbel"/>
              <a:buNone/>
              <a:defRPr sz="3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88"/>
          <p:cNvSpPr txBox="1">
            <a:spLocks noGrp="1"/>
          </p:cNvSpPr>
          <p:nvPr>
            <p:ph type="body" idx="1"/>
          </p:nvPr>
        </p:nvSpPr>
        <p:spPr>
          <a:xfrm>
            <a:off x="4129315" y="1097280"/>
            <a:ext cx="4149638" cy="466344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SzPts val="1920"/>
              <a:buChar char="•"/>
              <a:defRPr sz="2400"/>
            </a:lvl1pPr>
            <a:lvl2pPr marL="914400" lvl="1" indent="-335280" algn="l">
              <a:lnSpc>
                <a:spcPct val="90000"/>
              </a:lnSpc>
              <a:spcBef>
                <a:spcPts val="150"/>
              </a:spcBef>
              <a:spcAft>
                <a:spcPts val="0"/>
              </a:spcAft>
              <a:buSzPts val="1680"/>
              <a:buChar char="•"/>
              <a:defRPr sz="2100"/>
            </a:lvl2pPr>
            <a:lvl3pPr marL="1371600" lvl="2" indent="-320039" algn="l">
              <a:lnSpc>
                <a:spcPct val="90000"/>
              </a:lnSpc>
              <a:spcBef>
                <a:spcPts val="300"/>
              </a:spcBef>
              <a:spcAft>
                <a:spcPts val="0"/>
              </a:spcAft>
              <a:buSzPts val="1440"/>
              <a:buChar char="•"/>
              <a:defRPr sz="1800"/>
            </a:lvl3pPr>
            <a:lvl4pPr marL="1828800" lvl="3" indent="-304800" algn="l">
              <a:lnSpc>
                <a:spcPct val="90000"/>
              </a:lnSpc>
              <a:spcBef>
                <a:spcPts val="300"/>
              </a:spcBef>
              <a:spcAft>
                <a:spcPts val="0"/>
              </a:spcAft>
              <a:buSzPts val="1200"/>
              <a:buChar char="•"/>
              <a:defRPr sz="1500"/>
            </a:lvl4pPr>
            <a:lvl5pPr marL="2286000" lvl="4" indent="-304800" algn="l">
              <a:lnSpc>
                <a:spcPct val="90000"/>
              </a:lnSpc>
              <a:spcBef>
                <a:spcPts val="300"/>
              </a:spcBef>
              <a:spcAft>
                <a:spcPts val="0"/>
              </a:spcAft>
              <a:buSzPts val="1200"/>
              <a:buChar char="•"/>
              <a:defRPr sz="1500"/>
            </a:lvl5pPr>
            <a:lvl6pPr marL="2743200" lvl="5" indent="-304800" algn="l">
              <a:lnSpc>
                <a:spcPct val="90000"/>
              </a:lnSpc>
              <a:spcBef>
                <a:spcPts val="300"/>
              </a:spcBef>
              <a:spcAft>
                <a:spcPts val="0"/>
              </a:spcAft>
              <a:buSzPts val="1200"/>
              <a:buChar char="•"/>
              <a:defRPr sz="1500"/>
            </a:lvl6pPr>
            <a:lvl7pPr marL="3200400" lvl="6" indent="-304800" algn="l">
              <a:lnSpc>
                <a:spcPct val="90000"/>
              </a:lnSpc>
              <a:spcBef>
                <a:spcPts val="300"/>
              </a:spcBef>
              <a:spcAft>
                <a:spcPts val="0"/>
              </a:spcAft>
              <a:buSzPts val="1200"/>
              <a:buChar char="•"/>
              <a:defRPr sz="1500"/>
            </a:lvl7pPr>
            <a:lvl8pPr marL="3657600" lvl="7" indent="-304800" algn="l">
              <a:lnSpc>
                <a:spcPct val="90000"/>
              </a:lnSpc>
              <a:spcBef>
                <a:spcPts val="300"/>
              </a:spcBef>
              <a:spcAft>
                <a:spcPts val="0"/>
              </a:spcAft>
              <a:buSzPts val="1200"/>
              <a:buChar char="•"/>
              <a:defRPr sz="1500"/>
            </a:lvl8pPr>
            <a:lvl9pPr marL="4114800" lvl="8" indent="-304800" algn="l">
              <a:lnSpc>
                <a:spcPct val="90000"/>
              </a:lnSpc>
              <a:spcBef>
                <a:spcPts val="300"/>
              </a:spcBef>
              <a:spcAft>
                <a:spcPts val="300"/>
              </a:spcAft>
              <a:buSzPts val="1200"/>
              <a:buChar char="•"/>
              <a:defRPr sz="1500"/>
            </a:lvl9pPr>
          </a:lstStyle>
          <a:p>
            <a:endParaRPr/>
          </a:p>
        </p:txBody>
      </p:sp>
      <p:sp>
        <p:nvSpPr>
          <p:cNvPr id="73" name="Google Shape;73;p88"/>
          <p:cNvSpPr txBox="1">
            <a:spLocks noGrp="1"/>
          </p:cNvSpPr>
          <p:nvPr>
            <p:ph type="body" idx="2"/>
          </p:nvPr>
        </p:nvSpPr>
        <p:spPr>
          <a:xfrm>
            <a:off x="857250" y="2834640"/>
            <a:ext cx="2834640" cy="292608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SzPts val="1020"/>
              <a:buNone/>
              <a:defRPr sz="1275"/>
            </a:lvl1pPr>
            <a:lvl2pPr marL="914400" lvl="1" indent="-228600" algn="l">
              <a:lnSpc>
                <a:spcPct val="90000"/>
              </a:lnSpc>
              <a:spcBef>
                <a:spcPts val="150"/>
              </a:spcBef>
              <a:spcAft>
                <a:spcPts val="0"/>
              </a:spcAft>
              <a:buSzPts val="720"/>
              <a:buNone/>
              <a:defRPr sz="900"/>
            </a:lvl2pPr>
            <a:lvl3pPr marL="1371600" lvl="2" indent="-228600" algn="l">
              <a:lnSpc>
                <a:spcPct val="90000"/>
              </a:lnSpc>
              <a:spcBef>
                <a:spcPts val="300"/>
              </a:spcBef>
              <a:spcAft>
                <a:spcPts val="0"/>
              </a:spcAft>
              <a:buSzPts val="600"/>
              <a:buNone/>
              <a:defRPr sz="750"/>
            </a:lvl3pPr>
            <a:lvl4pPr marL="1828800" lvl="3" indent="-228600" algn="l">
              <a:lnSpc>
                <a:spcPct val="90000"/>
              </a:lnSpc>
              <a:spcBef>
                <a:spcPts val="300"/>
              </a:spcBef>
              <a:spcAft>
                <a:spcPts val="0"/>
              </a:spcAft>
              <a:buSzPts val="540"/>
              <a:buNone/>
              <a:defRPr sz="675"/>
            </a:lvl4pPr>
            <a:lvl5pPr marL="2286000" lvl="4" indent="-228600" algn="l">
              <a:lnSpc>
                <a:spcPct val="90000"/>
              </a:lnSpc>
              <a:spcBef>
                <a:spcPts val="300"/>
              </a:spcBef>
              <a:spcAft>
                <a:spcPts val="0"/>
              </a:spcAft>
              <a:buSzPts val="540"/>
              <a:buNone/>
              <a:defRPr sz="675"/>
            </a:lvl5pPr>
            <a:lvl6pPr marL="2743200" lvl="5" indent="-228600" algn="l">
              <a:lnSpc>
                <a:spcPct val="90000"/>
              </a:lnSpc>
              <a:spcBef>
                <a:spcPts val="300"/>
              </a:spcBef>
              <a:spcAft>
                <a:spcPts val="0"/>
              </a:spcAft>
              <a:buSzPts val="540"/>
              <a:buNone/>
              <a:defRPr sz="675"/>
            </a:lvl6pPr>
            <a:lvl7pPr marL="3200400" lvl="6" indent="-228600" algn="l">
              <a:lnSpc>
                <a:spcPct val="90000"/>
              </a:lnSpc>
              <a:spcBef>
                <a:spcPts val="300"/>
              </a:spcBef>
              <a:spcAft>
                <a:spcPts val="0"/>
              </a:spcAft>
              <a:buSzPts val="540"/>
              <a:buNone/>
              <a:defRPr sz="675"/>
            </a:lvl7pPr>
            <a:lvl8pPr marL="3657600" lvl="7" indent="-228600" algn="l">
              <a:lnSpc>
                <a:spcPct val="90000"/>
              </a:lnSpc>
              <a:spcBef>
                <a:spcPts val="300"/>
              </a:spcBef>
              <a:spcAft>
                <a:spcPts val="0"/>
              </a:spcAft>
              <a:buSzPts val="540"/>
              <a:buNone/>
              <a:defRPr sz="675"/>
            </a:lvl8pPr>
            <a:lvl9pPr marL="4114800" lvl="8" indent="-228600" algn="l">
              <a:lnSpc>
                <a:spcPct val="90000"/>
              </a:lnSpc>
              <a:spcBef>
                <a:spcPts val="300"/>
              </a:spcBef>
              <a:spcAft>
                <a:spcPts val="300"/>
              </a:spcAft>
              <a:buSzPts val="540"/>
              <a:buNone/>
              <a:defRPr sz="675"/>
            </a:lvl9pPr>
          </a:lstStyle>
          <a:p>
            <a:endParaRPr/>
          </a:p>
        </p:txBody>
      </p:sp>
      <p:sp>
        <p:nvSpPr>
          <p:cNvPr id="74" name="Google Shape;74;p88"/>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8"/>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8"/>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89"/>
          <p:cNvSpPr txBox="1">
            <a:spLocks noGrp="1"/>
          </p:cNvSpPr>
          <p:nvPr>
            <p:ph type="title"/>
          </p:nvPr>
        </p:nvSpPr>
        <p:spPr>
          <a:xfrm>
            <a:off x="857250" y="1097280"/>
            <a:ext cx="283464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000"/>
              <a:buFont typeface="Corbel"/>
              <a:buNone/>
              <a:defRPr sz="3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89"/>
          <p:cNvSpPr>
            <a:spLocks noGrp="1"/>
          </p:cNvSpPr>
          <p:nvPr>
            <p:ph type="pic" idx="2"/>
          </p:nvPr>
        </p:nvSpPr>
        <p:spPr>
          <a:xfrm>
            <a:off x="4019108" y="1069849"/>
            <a:ext cx="4257703" cy="4645153"/>
          </a:xfrm>
          <a:prstGeom prst="rect">
            <a:avLst/>
          </a:prstGeom>
          <a:noFill/>
          <a:ln>
            <a:noFill/>
          </a:ln>
        </p:spPr>
        <p:txBody>
          <a:bodyPr spcFirstLastPara="1" wrap="square" lIns="274300" tIns="182875" rIns="91425" bIns="45700" anchor="t" anchorCtr="0">
            <a:normAutofit/>
          </a:bodyPr>
          <a:lstStyle>
            <a:lvl1pPr marR="0" lvl="0" algn="l" rtl="0">
              <a:lnSpc>
                <a:spcPct val="90000"/>
              </a:lnSpc>
              <a:spcBef>
                <a:spcPts val="1000"/>
              </a:spcBef>
              <a:spcAft>
                <a:spcPts val="0"/>
              </a:spcAft>
              <a:buClr>
                <a:schemeClr val="accent1"/>
              </a:buClr>
              <a:buSzPts val="1680"/>
              <a:buFont typeface="Corbel"/>
              <a:buNone/>
              <a:defRPr sz="2100" b="0" i="0" u="none" strike="noStrike" cap="none">
                <a:solidFill>
                  <a:schemeClr val="accent1"/>
                </a:solidFill>
                <a:latin typeface="Corbel"/>
                <a:ea typeface="Corbel"/>
                <a:cs typeface="Corbel"/>
                <a:sym typeface="Corbel"/>
              </a:defRPr>
            </a:lvl1pPr>
            <a:lvl2pPr marR="0" lvl="1" algn="l" rtl="0">
              <a:lnSpc>
                <a:spcPct val="90000"/>
              </a:lnSpc>
              <a:spcBef>
                <a:spcPts val="150"/>
              </a:spcBef>
              <a:spcAft>
                <a:spcPts val="0"/>
              </a:spcAft>
              <a:buClr>
                <a:schemeClr val="accent1"/>
              </a:buClr>
              <a:buSzPts val="1680"/>
              <a:buFont typeface="Corbel"/>
              <a:buNone/>
              <a:defRPr sz="2100" b="0" i="0" u="none" strike="noStrike" cap="none">
                <a:solidFill>
                  <a:schemeClr val="accent1"/>
                </a:solidFill>
                <a:latin typeface="Corbel"/>
                <a:ea typeface="Corbel"/>
                <a:cs typeface="Corbel"/>
                <a:sym typeface="Corbel"/>
              </a:defRPr>
            </a:lvl2pPr>
            <a:lvl3pPr marR="0" lvl="2" algn="l" rtl="0">
              <a:lnSpc>
                <a:spcPct val="90000"/>
              </a:lnSpc>
              <a:spcBef>
                <a:spcPts val="300"/>
              </a:spcBef>
              <a:spcAft>
                <a:spcPts val="0"/>
              </a:spcAft>
              <a:buClr>
                <a:schemeClr val="accent1"/>
              </a:buClr>
              <a:buSzPts val="1440"/>
              <a:buFont typeface="Corbel"/>
              <a:buNone/>
              <a:defRPr sz="1800" b="0" i="0" u="none" strike="noStrike" cap="none">
                <a:solidFill>
                  <a:schemeClr val="accent1"/>
                </a:solidFill>
                <a:latin typeface="Corbel"/>
                <a:ea typeface="Corbel"/>
                <a:cs typeface="Corbel"/>
                <a:sym typeface="Corbel"/>
              </a:defRPr>
            </a:lvl3pPr>
            <a:lvl4pPr marR="0" lvl="3"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4pPr>
            <a:lvl5pPr marR="0" lvl="4"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5pPr>
            <a:lvl6pPr marR="0" lvl="5"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6pPr>
            <a:lvl7pPr marR="0" lvl="6"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7pPr>
            <a:lvl8pPr marR="0" lvl="7"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8pPr>
            <a:lvl9pPr marR="0" lvl="8" algn="l" rtl="0">
              <a:lnSpc>
                <a:spcPct val="90000"/>
              </a:lnSpc>
              <a:spcBef>
                <a:spcPts val="300"/>
              </a:spcBef>
              <a:spcAft>
                <a:spcPts val="30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9pPr>
          </a:lstStyle>
          <a:p>
            <a:endParaRPr/>
          </a:p>
        </p:txBody>
      </p:sp>
      <p:sp>
        <p:nvSpPr>
          <p:cNvPr id="80" name="Google Shape;80;p89"/>
          <p:cNvSpPr txBox="1">
            <a:spLocks noGrp="1"/>
          </p:cNvSpPr>
          <p:nvPr>
            <p:ph type="body" idx="1"/>
          </p:nvPr>
        </p:nvSpPr>
        <p:spPr>
          <a:xfrm>
            <a:off x="857250" y="2834640"/>
            <a:ext cx="283464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SzPts val="1020"/>
              <a:buNone/>
              <a:defRPr sz="1275"/>
            </a:lvl1pPr>
            <a:lvl2pPr marL="914400" lvl="1" indent="-228600" algn="l">
              <a:lnSpc>
                <a:spcPct val="90000"/>
              </a:lnSpc>
              <a:spcBef>
                <a:spcPts val="150"/>
              </a:spcBef>
              <a:spcAft>
                <a:spcPts val="0"/>
              </a:spcAft>
              <a:buSzPts val="720"/>
              <a:buNone/>
              <a:defRPr sz="900"/>
            </a:lvl2pPr>
            <a:lvl3pPr marL="1371600" lvl="2" indent="-228600" algn="l">
              <a:lnSpc>
                <a:spcPct val="90000"/>
              </a:lnSpc>
              <a:spcBef>
                <a:spcPts val="300"/>
              </a:spcBef>
              <a:spcAft>
                <a:spcPts val="0"/>
              </a:spcAft>
              <a:buSzPts val="600"/>
              <a:buNone/>
              <a:defRPr sz="750"/>
            </a:lvl3pPr>
            <a:lvl4pPr marL="1828800" lvl="3" indent="-228600" algn="l">
              <a:lnSpc>
                <a:spcPct val="90000"/>
              </a:lnSpc>
              <a:spcBef>
                <a:spcPts val="300"/>
              </a:spcBef>
              <a:spcAft>
                <a:spcPts val="0"/>
              </a:spcAft>
              <a:buSzPts val="540"/>
              <a:buNone/>
              <a:defRPr sz="675"/>
            </a:lvl4pPr>
            <a:lvl5pPr marL="2286000" lvl="4" indent="-228600" algn="l">
              <a:lnSpc>
                <a:spcPct val="90000"/>
              </a:lnSpc>
              <a:spcBef>
                <a:spcPts val="300"/>
              </a:spcBef>
              <a:spcAft>
                <a:spcPts val="0"/>
              </a:spcAft>
              <a:buSzPts val="540"/>
              <a:buNone/>
              <a:defRPr sz="675"/>
            </a:lvl5pPr>
            <a:lvl6pPr marL="2743200" lvl="5" indent="-228600" algn="l">
              <a:lnSpc>
                <a:spcPct val="90000"/>
              </a:lnSpc>
              <a:spcBef>
                <a:spcPts val="300"/>
              </a:spcBef>
              <a:spcAft>
                <a:spcPts val="0"/>
              </a:spcAft>
              <a:buSzPts val="540"/>
              <a:buNone/>
              <a:defRPr sz="675"/>
            </a:lvl6pPr>
            <a:lvl7pPr marL="3200400" lvl="6" indent="-228600" algn="l">
              <a:lnSpc>
                <a:spcPct val="90000"/>
              </a:lnSpc>
              <a:spcBef>
                <a:spcPts val="300"/>
              </a:spcBef>
              <a:spcAft>
                <a:spcPts val="0"/>
              </a:spcAft>
              <a:buSzPts val="540"/>
              <a:buNone/>
              <a:defRPr sz="675"/>
            </a:lvl7pPr>
            <a:lvl8pPr marL="3657600" lvl="7" indent="-228600" algn="l">
              <a:lnSpc>
                <a:spcPct val="90000"/>
              </a:lnSpc>
              <a:spcBef>
                <a:spcPts val="300"/>
              </a:spcBef>
              <a:spcAft>
                <a:spcPts val="0"/>
              </a:spcAft>
              <a:buSzPts val="540"/>
              <a:buNone/>
              <a:defRPr sz="675"/>
            </a:lvl8pPr>
            <a:lvl9pPr marL="4114800" lvl="8" indent="-228600" algn="l">
              <a:lnSpc>
                <a:spcPct val="90000"/>
              </a:lnSpc>
              <a:spcBef>
                <a:spcPts val="300"/>
              </a:spcBef>
              <a:spcAft>
                <a:spcPts val="300"/>
              </a:spcAft>
              <a:buSzPts val="540"/>
              <a:buNone/>
              <a:defRPr sz="675"/>
            </a:lvl9pPr>
          </a:lstStyle>
          <a:p>
            <a:endParaRPr/>
          </a:p>
        </p:txBody>
      </p:sp>
      <p:sp>
        <p:nvSpPr>
          <p:cNvPr id="81" name="Google Shape;81;p89"/>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9"/>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9"/>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90"/>
          <p:cNvSpPr txBox="1">
            <a:spLocks noGrp="1"/>
          </p:cNvSpPr>
          <p:nvPr>
            <p:ph type="title"/>
          </p:nvPr>
        </p:nvSpPr>
        <p:spPr>
          <a:xfrm>
            <a:off x="857250" y="609600"/>
            <a:ext cx="740664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90"/>
          <p:cNvSpPr txBox="1">
            <a:spLocks noGrp="1"/>
          </p:cNvSpPr>
          <p:nvPr>
            <p:ph type="body" idx="1"/>
          </p:nvPr>
        </p:nvSpPr>
        <p:spPr>
          <a:xfrm rot="5400000">
            <a:off x="2540278" y="374374"/>
            <a:ext cx="4038600" cy="7404653"/>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000"/>
              </a:spcBef>
              <a:spcAft>
                <a:spcPts val="0"/>
              </a:spcAft>
              <a:buSzPts val="1440"/>
              <a:buChar char="•"/>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87" name="Google Shape;87;p90"/>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90"/>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90"/>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91"/>
          <p:cNvSpPr txBox="1">
            <a:spLocks noGrp="1"/>
          </p:cNvSpPr>
          <p:nvPr>
            <p:ph type="title"/>
          </p:nvPr>
        </p:nvSpPr>
        <p:spPr>
          <a:xfrm rot="5400000">
            <a:off x="4710113" y="2595563"/>
            <a:ext cx="5410200" cy="1743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91"/>
          <p:cNvSpPr txBox="1">
            <a:spLocks noGrp="1"/>
          </p:cNvSpPr>
          <p:nvPr>
            <p:ph type="body" idx="1"/>
          </p:nvPr>
        </p:nvSpPr>
        <p:spPr>
          <a:xfrm rot="5400000">
            <a:off x="938214" y="681038"/>
            <a:ext cx="5410200" cy="5572125"/>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000"/>
              </a:spcBef>
              <a:spcAft>
                <a:spcPts val="0"/>
              </a:spcAft>
              <a:buSzPts val="1440"/>
              <a:buChar char="•"/>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93" name="Google Shape;93;p91"/>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91"/>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91"/>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96"/>
        <p:cNvGrpSpPr/>
        <p:nvPr/>
      </p:nvGrpSpPr>
      <p:grpSpPr>
        <a:xfrm>
          <a:off x="0" y="0"/>
          <a:ext cx="0" cy="0"/>
          <a:chOff x="0" y="0"/>
          <a:chExt cx="0" cy="0"/>
        </a:xfrm>
      </p:grpSpPr>
      <p:pic>
        <p:nvPicPr>
          <p:cNvPr id="97" name="Google Shape;97;p92"/>
          <p:cNvPicPr preferRelativeResize="0"/>
          <p:nvPr/>
        </p:nvPicPr>
        <p:blipFill rotWithShape="1">
          <a:blip r:embed="rId2">
            <a:alphaModFix/>
          </a:blip>
          <a:srcRect r="7834"/>
          <a:stretch/>
        </p:blipFill>
        <p:spPr>
          <a:xfrm>
            <a:off x="0" y="-10446"/>
            <a:ext cx="9152356" cy="6868446"/>
          </a:xfrm>
          <a:prstGeom prst="rect">
            <a:avLst/>
          </a:prstGeom>
          <a:noFill/>
          <a:ln>
            <a:noFill/>
          </a:ln>
        </p:spPr>
      </p:pic>
      <p:sp>
        <p:nvSpPr>
          <p:cNvPr id="98" name="Google Shape;98;p92"/>
          <p:cNvSpPr txBox="1">
            <a:spLocks noGrp="1"/>
          </p:cNvSpPr>
          <p:nvPr>
            <p:ph type="body" idx="1"/>
          </p:nvPr>
        </p:nvSpPr>
        <p:spPr>
          <a:xfrm>
            <a:off x="910749" y="4395322"/>
            <a:ext cx="7130340" cy="5542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980"/>
              <a:buNone/>
              <a:defRPr sz="2475">
                <a:solidFill>
                  <a:schemeClr val="dk1"/>
                </a:solidFill>
                <a:latin typeface="Georgia"/>
                <a:ea typeface="Georgia"/>
                <a:cs typeface="Georgia"/>
                <a:sym typeface="Georgia"/>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99" name="Google Shape;99;p92"/>
          <p:cNvSpPr txBox="1">
            <a:spLocks noGrp="1"/>
          </p:cNvSpPr>
          <p:nvPr>
            <p:ph type="body" idx="2"/>
          </p:nvPr>
        </p:nvSpPr>
        <p:spPr>
          <a:xfrm>
            <a:off x="910750" y="5016404"/>
            <a:ext cx="7130340" cy="57745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840"/>
              <a:buNone/>
              <a:defRPr sz="1050">
                <a:solidFill>
                  <a:srgbClr val="56565A"/>
                </a:solidFill>
                <a:latin typeface="Arial"/>
                <a:ea typeface="Arial"/>
                <a:cs typeface="Arial"/>
                <a:sym typeface="Arial"/>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pic>
        <p:nvPicPr>
          <p:cNvPr id="100" name="Google Shape;100;p92" descr="hp_main_green_RGB.png"/>
          <p:cNvPicPr preferRelativeResize="0"/>
          <p:nvPr/>
        </p:nvPicPr>
        <p:blipFill rotWithShape="1">
          <a:blip r:embed="rId3">
            <a:alphaModFix/>
          </a:blip>
          <a:srcRect/>
          <a:stretch/>
        </p:blipFill>
        <p:spPr>
          <a:xfrm>
            <a:off x="375992" y="3680949"/>
            <a:ext cx="2146629" cy="80610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101"/>
        <p:cNvGrpSpPr/>
        <p:nvPr/>
      </p:nvGrpSpPr>
      <p:grpSpPr>
        <a:xfrm>
          <a:off x="0" y="0"/>
          <a:ext cx="0" cy="0"/>
          <a:chOff x="0" y="0"/>
          <a:chExt cx="0" cy="0"/>
        </a:xfrm>
      </p:grpSpPr>
      <p:sp>
        <p:nvSpPr>
          <p:cNvPr id="102" name="Google Shape;102;p93"/>
          <p:cNvSpPr/>
          <p:nvPr/>
        </p:nvSpPr>
        <p:spPr>
          <a:xfrm>
            <a:off x="0" y="0"/>
            <a:ext cx="9144000" cy="6172200"/>
          </a:xfrm>
          <a:custGeom>
            <a:avLst/>
            <a:gdLst/>
            <a:ahLst/>
            <a:cxnLst/>
            <a:rect l="l" t="t" r="r" b="b"/>
            <a:pathLst>
              <a:path w="9144000" h="6172200" extrusionOk="0">
                <a:moveTo>
                  <a:pt x="0" y="6172200"/>
                </a:moveTo>
                <a:lnTo>
                  <a:pt x="9144000" y="6172200"/>
                </a:lnTo>
                <a:lnTo>
                  <a:pt x="9144000" y="0"/>
                </a:lnTo>
                <a:lnTo>
                  <a:pt x="0" y="0"/>
                </a:lnTo>
                <a:lnTo>
                  <a:pt x="0" y="617220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103" name="Google Shape;103;p93"/>
          <p:cNvSpPr txBox="1">
            <a:spLocks noGrp="1"/>
          </p:cNvSpPr>
          <p:nvPr>
            <p:ph type="body" idx="1"/>
          </p:nvPr>
        </p:nvSpPr>
        <p:spPr>
          <a:xfrm>
            <a:off x="561105" y="482605"/>
            <a:ext cx="8040688" cy="7086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980"/>
              <a:buNone/>
              <a:defRPr sz="2475">
                <a:latin typeface="Georgia"/>
                <a:ea typeface="Georgia"/>
                <a:cs typeface="Georgia"/>
                <a:sym typeface="Georgia"/>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04" name="Google Shape;104;p93"/>
          <p:cNvSpPr txBox="1">
            <a:spLocks noGrp="1"/>
          </p:cNvSpPr>
          <p:nvPr>
            <p:ph type="body" idx="2"/>
          </p:nvPr>
        </p:nvSpPr>
        <p:spPr>
          <a:xfrm>
            <a:off x="560390" y="1465263"/>
            <a:ext cx="8041405" cy="444500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300"/>
              </a:spcBef>
              <a:spcAft>
                <a:spcPts val="0"/>
              </a:spcAft>
              <a:buClr>
                <a:schemeClr val="accent1"/>
              </a:buClr>
              <a:buSzPts val="1500"/>
              <a:buFont typeface="Arial"/>
              <a:buNone/>
              <a:defRPr sz="1500">
                <a:latin typeface="Arial"/>
                <a:ea typeface="Arial"/>
                <a:cs typeface="Arial"/>
                <a:sym typeface="Arial"/>
              </a:defRPr>
            </a:lvl1pPr>
            <a:lvl2pPr marL="914400" lvl="1" indent="-320040" algn="l">
              <a:lnSpc>
                <a:spcPct val="90000"/>
              </a:lnSpc>
              <a:spcBef>
                <a:spcPts val="150"/>
              </a:spcBef>
              <a:spcAft>
                <a:spcPts val="0"/>
              </a:spcAft>
              <a:buSzPts val="1440"/>
              <a:buChar char="•"/>
              <a:defRPr/>
            </a:lvl2pPr>
            <a:lvl3pPr marL="1371600" lvl="2" indent="-309880" algn="l">
              <a:lnSpc>
                <a:spcPct val="90000"/>
              </a:lnSpc>
              <a:spcBef>
                <a:spcPts val="300"/>
              </a:spcBef>
              <a:spcAft>
                <a:spcPts val="0"/>
              </a:spcAft>
              <a:buSzPts val="1280"/>
              <a:buChar char="•"/>
              <a:defRPr/>
            </a:lvl3pPr>
            <a:lvl4pPr marL="1828800" lvl="3" indent="-299719" algn="l">
              <a:lnSpc>
                <a:spcPct val="90000"/>
              </a:lnSpc>
              <a:spcBef>
                <a:spcPts val="300"/>
              </a:spcBef>
              <a:spcAft>
                <a:spcPts val="0"/>
              </a:spcAft>
              <a:buSzPts val="112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pic>
        <p:nvPicPr>
          <p:cNvPr id="105" name="Google Shape;105;p93" descr="hp_main_green_RGB.png"/>
          <p:cNvPicPr preferRelativeResize="0"/>
          <p:nvPr/>
        </p:nvPicPr>
        <p:blipFill rotWithShape="1">
          <a:blip r:embed="rId2">
            <a:alphaModFix/>
          </a:blip>
          <a:srcRect/>
          <a:stretch/>
        </p:blipFill>
        <p:spPr>
          <a:xfrm>
            <a:off x="375992" y="6112715"/>
            <a:ext cx="2146629" cy="806105"/>
          </a:xfrm>
          <a:prstGeom prst="rect">
            <a:avLst/>
          </a:prstGeom>
          <a:noFill/>
          <a:ln>
            <a:noFill/>
          </a:ln>
        </p:spPr>
      </p:pic>
      <p:sp>
        <p:nvSpPr>
          <p:cNvPr id="106" name="Google Shape;106;p93"/>
          <p:cNvSpPr txBox="1"/>
          <p:nvPr/>
        </p:nvSpPr>
        <p:spPr>
          <a:xfrm>
            <a:off x="8147050" y="6424614"/>
            <a:ext cx="350838" cy="102592"/>
          </a:xfrm>
          <a:prstGeom prst="rect">
            <a:avLst/>
          </a:prstGeom>
          <a:noFill/>
          <a:ln>
            <a:noFill/>
          </a:ln>
        </p:spPr>
        <p:txBody>
          <a:bodyPr spcFirstLastPara="1" wrap="square" lIns="0" tIns="0" rIns="0" bIns="0" anchor="t" anchorCtr="0">
            <a:spAutoFit/>
          </a:bodyPr>
          <a:lstStyle/>
          <a:p>
            <a:pPr marL="9525" marR="0" lvl="0" indent="0" algn="r" rtl="0">
              <a:lnSpc>
                <a:spcPct val="93333"/>
              </a:lnSpc>
              <a:spcBef>
                <a:spcPts val="0"/>
              </a:spcBef>
              <a:spcAft>
                <a:spcPts val="0"/>
              </a:spcAft>
              <a:buNone/>
            </a:pPr>
            <a:fld id="{00000000-1234-1234-1234-123412341234}" type="slidenum">
              <a:rPr lang="en-US" sz="900" baseline="30000">
                <a:solidFill>
                  <a:schemeClr val="dk1"/>
                </a:solidFill>
                <a:latin typeface="Arial"/>
                <a:ea typeface="Arial"/>
                <a:cs typeface="Arial"/>
                <a:sym typeface="Arial"/>
              </a:rPr>
              <a:t>‹#›</a:t>
            </a:fld>
            <a:endParaRPr sz="750">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6"/>
        <p:cNvGrpSpPr/>
        <p:nvPr/>
      </p:nvGrpSpPr>
      <p:grpSpPr>
        <a:xfrm>
          <a:off x="0" y="0"/>
          <a:ext cx="0" cy="0"/>
          <a:chOff x="0" y="0"/>
          <a:chExt cx="0" cy="0"/>
        </a:xfrm>
      </p:grpSpPr>
      <p:sp>
        <p:nvSpPr>
          <p:cNvPr id="117" name="Google Shape;117;p63"/>
          <p:cNvSpPr/>
          <p:nvPr/>
        </p:nvSpPr>
        <p:spPr>
          <a:xfrm>
            <a:off x="2383"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3"/>
          <p:cNvSpPr/>
          <p:nvPr/>
        </p:nvSpPr>
        <p:spPr>
          <a:xfrm>
            <a:off x="13"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3"/>
          <p:cNvSpPr txBox="1">
            <a:spLocks noGrp="1"/>
          </p:cNvSpPr>
          <p:nvPr>
            <p:ph type="ctrTitle"/>
          </p:nvPr>
        </p:nvSpPr>
        <p:spPr>
          <a:xfrm>
            <a:off x="822960" y="758952"/>
            <a:ext cx="75438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63"/>
          <p:cNvSpPr txBox="1">
            <a:spLocks noGrp="1"/>
          </p:cNvSpPr>
          <p:nvPr>
            <p:ph type="subTitle" idx="1"/>
          </p:nvPr>
        </p:nvSpPr>
        <p:spPr>
          <a:xfrm>
            <a:off x="825038" y="4455621"/>
            <a:ext cx="75438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21" name="Google Shape;121;p63"/>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3"/>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3"/>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cxnSp>
        <p:nvCxnSpPr>
          <p:cNvPr id="124" name="Google Shape;124;p63"/>
          <p:cNvCxnSpPr/>
          <p:nvPr/>
        </p:nvCxnSpPr>
        <p:spPr>
          <a:xfrm>
            <a:off x="905744" y="434340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
        <p:cNvGrpSpPr/>
        <p:nvPr/>
      </p:nvGrpSpPr>
      <p:grpSpPr>
        <a:xfrm>
          <a:off x="0" y="0"/>
          <a:ext cx="0" cy="0"/>
          <a:chOff x="0" y="0"/>
          <a:chExt cx="0" cy="0"/>
        </a:xfrm>
      </p:grpSpPr>
      <p:sp>
        <p:nvSpPr>
          <p:cNvPr id="126" name="Google Shape;126;p64"/>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64"/>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8" name="Google Shape;128;p64"/>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64"/>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64"/>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131"/>
        <p:cNvGrpSpPr/>
        <p:nvPr/>
      </p:nvGrpSpPr>
      <p:grpSpPr>
        <a:xfrm>
          <a:off x="0" y="0"/>
          <a:ext cx="0" cy="0"/>
          <a:chOff x="0" y="0"/>
          <a:chExt cx="0" cy="0"/>
        </a:xfrm>
      </p:grpSpPr>
      <p:sp>
        <p:nvSpPr>
          <p:cNvPr id="132" name="Google Shape;132;p65"/>
          <p:cNvSpPr/>
          <p:nvPr/>
        </p:nvSpPr>
        <p:spPr>
          <a:xfrm>
            <a:off x="2383"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5"/>
          <p:cNvSpPr/>
          <p:nvPr/>
        </p:nvSpPr>
        <p:spPr>
          <a:xfrm>
            <a:off x="13"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5"/>
          <p:cNvSpPr txBox="1">
            <a:spLocks noGrp="1"/>
          </p:cNvSpPr>
          <p:nvPr>
            <p:ph type="title"/>
          </p:nvPr>
        </p:nvSpPr>
        <p:spPr>
          <a:xfrm>
            <a:off x="822960" y="758952"/>
            <a:ext cx="75438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65"/>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136" name="Google Shape;136;p65"/>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65"/>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5"/>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cxnSp>
        <p:nvCxnSpPr>
          <p:cNvPr id="139" name="Google Shape;139;p65"/>
          <p:cNvCxnSpPr/>
          <p:nvPr/>
        </p:nvCxnSpPr>
        <p:spPr>
          <a:xfrm>
            <a:off x="905744" y="434340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61"/>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1"/>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1"/>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0"/>
        <p:cNvGrpSpPr/>
        <p:nvPr/>
      </p:nvGrpSpPr>
      <p:grpSpPr>
        <a:xfrm>
          <a:off x="0" y="0"/>
          <a:ext cx="0" cy="0"/>
          <a:chOff x="0" y="0"/>
          <a:chExt cx="0" cy="0"/>
        </a:xfrm>
      </p:grpSpPr>
      <p:sp>
        <p:nvSpPr>
          <p:cNvPr id="141" name="Google Shape;141;p66"/>
          <p:cNvSpPr/>
          <p:nvPr/>
        </p:nvSpPr>
        <p:spPr>
          <a:xfrm>
            <a:off x="2383"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6"/>
          <p:cNvSpPr/>
          <p:nvPr/>
        </p:nvSpPr>
        <p:spPr>
          <a:xfrm>
            <a:off x="13"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6"/>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66"/>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66"/>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6"/>
        <p:cNvGrpSpPr/>
        <p:nvPr/>
      </p:nvGrpSpPr>
      <p:grpSpPr>
        <a:xfrm>
          <a:off x="0" y="0"/>
          <a:ext cx="0" cy="0"/>
          <a:chOff x="0" y="0"/>
          <a:chExt cx="0" cy="0"/>
        </a:xfrm>
      </p:grpSpPr>
      <p:sp>
        <p:nvSpPr>
          <p:cNvPr id="147" name="Google Shape;147;p67"/>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67"/>
          <p:cNvSpPr txBox="1">
            <a:spLocks noGrp="1"/>
          </p:cNvSpPr>
          <p:nvPr>
            <p:ph type="body" idx="1"/>
          </p:nvPr>
        </p:nvSpPr>
        <p:spPr>
          <a:xfrm>
            <a:off x="822960" y="1845734"/>
            <a:ext cx="370332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49" name="Google Shape;149;p67"/>
          <p:cNvSpPr txBox="1">
            <a:spLocks noGrp="1"/>
          </p:cNvSpPr>
          <p:nvPr>
            <p:ph type="body" idx="2"/>
          </p:nvPr>
        </p:nvSpPr>
        <p:spPr>
          <a:xfrm>
            <a:off x="4663440" y="1845738"/>
            <a:ext cx="3703320" cy="4023359"/>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0" name="Google Shape;150;p67"/>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67"/>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67"/>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3"/>
        <p:cNvGrpSpPr/>
        <p:nvPr/>
      </p:nvGrpSpPr>
      <p:grpSpPr>
        <a:xfrm>
          <a:off x="0" y="0"/>
          <a:ext cx="0" cy="0"/>
          <a:chOff x="0" y="0"/>
          <a:chExt cx="0" cy="0"/>
        </a:xfrm>
      </p:grpSpPr>
      <p:sp>
        <p:nvSpPr>
          <p:cNvPr id="154" name="Google Shape;154;p94"/>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94"/>
          <p:cNvSpPr txBox="1">
            <a:spLocks noGrp="1"/>
          </p:cNvSpPr>
          <p:nvPr>
            <p:ph type="body" idx="1"/>
          </p:nvPr>
        </p:nvSpPr>
        <p:spPr>
          <a:xfrm>
            <a:off x="822960" y="1846052"/>
            <a:ext cx="370332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56" name="Google Shape;156;p94"/>
          <p:cNvSpPr txBox="1">
            <a:spLocks noGrp="1"/>
          </p:cNvSpPr>
          <p:nvPr>
            <p:ph type="body" idx="2"/>
          </p:nvPr>
        </p:nvSpPr>
        <p:spPr>
          <a:xfrm>
            <a:off x="822960" y="2582334"/>
            <a:ext cx="3703320" cy="32867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94"/>
          <p:cNvSpPr txBox="1">
            <a:spLocks noGrp="1"/>
          </p:cNvSpPr>
          <p:nvPr>
            <p:ph type="body" idx="3"/>
          </p:nvPr>
        </p:nvSpPr>
        <p:spPr>
          <a:xfrm>
            <a:off x="4663440" y="1846052"/>
            <a:ext cx="370332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58" name="Google Shape;158;p94"/>
          <p:cNvSpPr txBox="1">
            <a:spLocks noGrp="1"/>
          </p:cNvSpPr>
          <p:nvPr>
            <p:ph type="body" idx="4"/>
          </p:nvPr>
        </p:nvSpPr>
        <p:spPr>
          <a:xfrm>
            <a:off x="4663440" y="2582334"/>
            <a:ext cx="3703320" cy="32867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94"/>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94"/>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94"/>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
        <p:cNvGrpSpPr/>
        <p:nvPr/>
      </p:nvGrpSpPr>
      <p:grpSpPr>
        <a:xfrm>
          <a:off x="0" y="0"/>
          <a:ext cx="0" cy="0"/>
          <a:chOff x="0" y="0"/>
          <a:chExt cx="0" cy="0"/>
        </a:xfrm>
      </p:grpSpPr>
      <p:sp>
        <p:nvSpPr>
          <p:cNvPr id="163" name="Google Shape;163;p95"/>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95"/>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95"/>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95"/>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67"/>
        <p:cNvGrpSpPr/>
        <p:nvPr/>
      </p:nvGrpSpPr>
      <p:grpSpPr>
        <a:xfrm>
          <a:off x="0" y="0"/>
          <a:ext cx="0" cy="0"/>
          <a:chOff x="0" y="0"/>
          <a:chExt cx="0" cy="0"/>
        </a:xfrm>
      </p:grpSpPr>
      <p:sp>
        <p:nvSpPr>
          <p:cNvPr id="168" name="Google Shape;168;p96"/>
          <p:cNvSpPr/>
          <p:nvPr/>
        </p:nvSpPr>
        <p:spPr>
          <a:xfrm>
            <a:off x="14" y="0"/>
            <a:ext cx="3038093"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6"/>
          <p:cNvSpPr/>
          <p:nvPr/>
        </p:nvSpPr>
        <p:spPr>
          <a:xfrm>
            <a:off x="3030053" y="0"/>
            <a:ext cx="48006"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6"/>
          <p:cNvSpPr txBox="1">
            <a:spLocks noGrp="1"/>
          </p:cNvSpPr>
          <p:nvPr>
            <p:ph type="title"/>
          </p:nvPr>
        </p:nvSpPr>
        <p:spPr>
          <a:xfrm>
            <a:off x="342900" y="594359"/>
            <a:ext cx="24003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96"/>
          <p:cNvSpPr txBox="1">
            <a:spLocks noGrp="1"/>
          </p:cNvSpPr>
          <p:nvPr>
            <p:ph type="body" idx="1"/>
          </p:nvPr>
        </p:nvSpPr>
        <p:spPr>
          <a:xfrm>
            <a:off x="3460238" y="731520"/>
            <a:ext cx="5009393"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2" name="Google Shape;172;p96"/>
          <p:cNvSpPr txBox="1">
            <a:spLocks noGrp="1"/>
          </p:cNvSpPr>
          <p:nvPr>
            <p:ph type="body" idx="2"/>
          </p:nvPr>
        </p:nvSpPr>
        <p:spPr>
          <a:xfrm>
            <a:off x="342900" y="2926080"/>
            <a:ext cx="24003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173" name="Google Shape;173;p96"/>
          <p:cNvSpPr txBox="1">
            <a:spLocks noGrp="1"/>
          </p:cNvSpPr>
          <p:nvPr>
            <p:ph type="dt" idx="10"/>
          </p:nvPr>
        </p:nvSpPr>
        <p:spPr>
          <a:xfrm>
            <a:off x="349135" y="6459788"/>
            <a:ext cx="19638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96"/>
          <p:cNvSpPr txBox="1">
            <a:spLocks noGrp="1"/>
          </p:cNvSpPr>
          <p:nvPr>
            <p:ph type="ftr" idx="11"/>
          </p:nvPr>
        </p:nvSpPr>
        <p:spPr>
          <a:xfrm>
            <a:off x="3600450" y="6459788"/>
            <a:ext cx="34861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96"/>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50">
                <a:solidFill>
                  <a:schemeClr val="dk2"/>
                </a:solidFill>
                <a:latin typeface="Calibri"/>
                <a:ea typeface="Calibri"/>
                <a:cs typeface="Calibri"/>
                <a:sym typeface="Calibri"/>
              </a:defRPr>
            </a:lvl1pPr>
            <a:lvl2pPr marL="0" marR="0" lvl="1" indent="0" algn="r">
              <a:spcBef>
                <a:spcPts val="0"/>
              </a:spcBef>
              <a:spcAft>
                <a:spcPts val="0"/>
              </a:spcAft>
              <a:buNone/>
              <a:defRPr sz="1050">
                <a:solidFill>
                  <a:schemeClr val="dk2"/>
                </a:solidFill>
                <a:latin typeface="Calibri"/>
                <a:ea typeface="Calibri"/>
                <a:cs typeface="Calibri"/>
                <a:sym typeface="Calibri"/>
              </a:defRPr>
            </a:lvl2pPr>
            <a:lvl3pPr marL="0" marR="0" lvl="2" indent="0" algn="r">
              <a:spcBef>
                <a:spcPts val="0"/>
              </a:spcBef>
              <a:spcAft>
                <a:spcPts val="0"/>
              </a:spcAft>
              <a:buNone/>
              <a:defRPr sz="1050">
                <a:solidFill>
                  <a:schemeClr val="dk2"/>
                </a:solidFill>
                <a:latin typeface="Calibri"/>
                <a:ea typeface="Calibri"/>
                <a:cs typeface="Calibri"/>
                <a:sym typeface="Calibri"/>
              </a:defRPr>
            </a:lvl3pPr>
            <a:lvl4pPr marL="0" marR="0" lvl="3" indent="0" algn="r">
              <a:spcBef>
                <a:spcPts val="0"/>
              </a:spcBef>
              <a:spcAft>
                <a:spcPts val="0"/>
              </a:spcAft>
              <a:buNone/>
              <a:defRPr sz="1050">
                <a:solidFill>
                  <a:schemeClr val="dk2"/>
                </a:solidFill>
                <a:latin typeface="Calibri"/>
                <a:ea typeface="Calibri"/>
                <a:cs typeface="Calibri"/>
                <a:sym typeface="Calibri"/>
              </a:defRPr>
            </a:lvl4pPr>
            <a:lvl5pPr marL="0" marR="0" lvl="4" indent="0" algn="r">
              <a:spcBef>
                <a:spcPts val="0"/>
              </a:spcBef>
              <a:spcAft>
                <a:spcPts val="0"/>
              </a:spcAft>
              <a:buNone/>
              <a:defRPr sz="1050">
                <a:solidFill>
                  <a:schemeClr val="dk2"/>
                </a:solidFill>
                <a:latin typeface="Calibri"/>
                <a:ea typeface="Calibri"/>
                <a:cs typeface="Calibri"/>
                <a:sym typeface="Calibri"/>
              </a:defRPr>
            </a:lvl5pPr>
            <a:lvl6pPr marL="0" marR="0" lvl="5" indent="0" algn="r">
              <a:spcBef>
                <a:spcPts val="0"/>
              </a:spcBef>
              <a:spcAft>
                <a:spcPts val="0"/>
              </a:spcAft>
              <a:buNone/>
              <a:defRPr sz="1050">
                <a:solidFill>
                  <a:schemeClr val="dk2"/>
                </a:solidFill>
                <a:latin typeface="Calibri"/>
                <a:ea typeface="Calibri"/>
                <a:cs typeface="Calibri"/>
                <a:sym typeface="Calibri"/>
              </a:defRPr>
            </a:lvl6pPr>
            <a:lvl7pPr marL="0" marR="0" lvl="6" indent="0" algn="r">
              <a:spcBef>
                <a:spcPts val="0"/>
              </a:spcBef>
              <a:spcAft>
                <a:spcPts val="0"/>
              </a:spcAft>
              <a:buNone/>
              <a:defRPr sz="1050">
                <a:solidFill>
                  <a:schemeClr val="dk2"/>
                </a:solidFill>
                <a:latin typeface="Calibri"/>
                <a:ea typeface="Calibri"/>
                <a:cs typeface="Calibri"/>
                <a:sym typeface="Calibri"/>
              </a:defRPr>
            </a:lvl7pPr>
            <a:lvl8pPr marL="0" marR="0" lvl="7" indent="0" algn="r">
              <a:spcBef>
                <a:spcPts val="0"/>
              </a:spcBef>
              <a:spcAft>
                <a:spcPts val="0"/>
              </a:spcAft>
              <a:buNone/>
              <a:defRPr sz="1050">
                <a:solidFill>
                  <a:schemeClr val="dk2"/>
                </a:solidFill>
                <a:latin typeface="Calibri"/>
                <a:ea typeface="Calibri"/>
                <a:cs typeface="Calibri"/>
                <a:sym typeface="Calibri"/>
              </a:defRPr>
            </a:lvl8pPr>
            <a:lvl9pPr marL="0" marR="0" lvl="8" indent="0" algn="r">
              <a:spcBef>
                <a:spcPts val="0"/>
              </a:spcBef>
              <a:spcAft>
                <a:spcPts val="0"/>
              </a:spcAft>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76"/>
        <p:cNvGrpSpPr/>
        <p:nvPr/>
      </p:nvGrpSpPr>
      <p:grpSpPr>
        <a:xfrm>
          <a:off x="0" y="0"/>
          <a:ext cx="0" cy="0"/>
          <a:chOff x="0" y="0"/>
          <a:chExt cx="0" cy="0"/>
        </a:xfrm>
      </p:grpSpPr>
      <p:sp>
        <p:nvSpPr>
          <p:cNvPr id="177" name="Google Shape;177;p97"/>
          <p:cNvSpPr/>
          <p:nvPr/>
        </p:nvSpPr>
        <p:spPr>
          <a:xfrm>
            <a:off x="1" y="4953000"/>
            <a:ext cx="9141619"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7"/>
          <p:cNvSpPr/>
          <p:nvPr/>
        </p:nvSpPr>
        <p:spPr>
          <a:xfrm>
            <a:off x="13" y="491507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7"/>
          <p:cNvSpPr txBox="1">
            <a:spLocks noGrp="1"/>
          </p:cNvSpPr>
          <p:nvPr>
            <p:ph type="title"/>
          </p:nvPr>
        </p:nvSpPr>
        <p:spPr>
          <a:xfrm>
            <a:off x="822960" y="5074920"/>
            <a:ext cx="7589520"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97"/>
          <p:cNvSpPr>
            <a:spLocks noGrp="1"/>
          </p:cNvSpPr>
          <p:nvPr>
            <p:ph type="pic" idx="2"/>
          </p:nvPr>
        </p:nvSpPr>
        <p:spPr>
          <a:xfrm>
            <a:off x="13" y="0"/>
            <a:ext cx="9143989" cy="4915076"/>
          </a:xfrm>
          <a:prstGeom prst="rect">
            <a:avLst/>
          </a:prstGeom>
          <a:blipFill rotWithShape="1">
            <a:blip r:embed="rId2">
              <a:alphaModFix/>
            </a:blip>
            <a:stretch>
              <a:fillRect/>
            </a:stretch>
          </a:blipFill>
          <a:ln>
            <a:noFill/>
          </a:ln>
        </p:spPr>
        <p:txBody>
          <a:bodyPr spcFirstLastPara="1" wrap="square" lIns="457200" tIns="457200" rIns="0" bIns="45700" anchor="t" anchorCtr="0">
            <a:normAutofit/>
          </a:bodyPr>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181" name="Google Shape;181;p97"/>
          <p:cNvSpPr txBox="1">
            <a:spLocks noGrp="1"/>
          </p:cNvSpPr>
          <p:nvPr>
            <p:ph type="body" idx="1"/>
          </p:nvPr>
        </p:nvSpPr>
        <p:spPr>
          <a:xfrm>
            <a:off x="822959" y="5907024"/>
            <a:ext cx="7589520"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182" name="Google Shape;182;p97"/>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97"/>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97"/>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5"/>
        <p:cNvGrpSpPr/>
        <p:nvPr/>
      </p:nvGrpSpPr>
      <p:grpSpPr>
        <a:xfrm>
          <a:off x="0" y="0"/>
          <a:ext cx="0" cy="0"/>
          <a:chOff x="0" y="0"/>
          <a:chExt cx="0" cy="0"/>
        </a:xfrm>
      </p:grpSpPr>
      <p:sp>
        <p:nvSpPr>
          <p:cNvPr id="186" name="Google Shape;186;p98"/>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98"/>
          <p:cNvSpPr txBox="1">
            <a:spLocks noGrp="1"/>
          </p:cNvSpPr>
          <p:nvPr>
            <p:ph type="body" idx="1"/>
          </p:nvPr>
        </p:nvSpPr>
        <p:spPr>
          <a:xfrm rot="5400000">
            <a:off x="2583180" y="85514"/>
            <a:ext cx="4023360" cy="7543801"/>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8" name="Google Shape;188;p98"/>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98"/>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98"/>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91"/>
        <p:cNvGrpSpPr/>
        <p:nvPr/>
      </p:nvGrpSpPr>
      <p:grpSpPr>
        <a:xfrm>
          <a:off x="0" y="0"/>
          <a:ext cx="0" cy="0"/>
          <a:chOff x="0" y="0"/>
          <a:chExt cx="0" cy="0"/>
        </a:xfrm>
      </p:grpSpPr>
      <p:sp>
        <p:nvSpPr>
          <p:cNvPr id="192" name="Google Shape;192;p99"/>
          <p:cNvSpPr/>
          <p:nvPr/>
        </p:nvSpPr>
        <p:spPr>
          <a:xfrm>
            <a:off x="2383"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9"/>
          <p:cNvSpPr/>
          <p:nvPr/>
        </p:nvSpPr>
        <p:spPr>
          <a:xfrm>
            <a:off x="13"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9"/>
          <p:cNvSpPr txBox="1">
            <a:spLocks noGrp="1"/>
          </p:cNvSpPr>
          <p:nvPr>
            <p:ph type="title"/>
          </p:nvPr>
        </p:nvSpPr>
        <p:spPr>
          <a:xfrm rot="5400000">
            <a:off x="4650803" y="2307654"/>
            <a:ext cx="5757421" cy="1971675"/>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99"/>
          <p:cNvSpPr txBox="1">
            <a:spLocks noGrp="1"/>
          </p:cNvSpPr>
          <p:nvPr>
            <p:ph type="body" idx="1"/>
          </p:nvPr>
        </p:nvSpPr>
        <p:spPr>
          <a:xfrm rot="5400000">
            <a:off x="650304" y="393126"/>
            <a:ext cx="5757420" cy="5800725"/>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99"/>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99"/>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99"/>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4"/>
        <p:cNvGrpSpPr/>
        <p:nvPr/>
      </p:nvGrpSpPr>
      <p:grpSpPr>
        <a:xfrm>
          <a:off x="0" y="0"/>
          <a:ext cx="0" cy="0"/>
          <a:chOff x="0" y="0"/>
          <a:chExt cx="0" cy="0"/>
        </a:xfrm>
      </p:grpSpPr>
      <p:sp>
        <p:nvSpPr>
          <p:cNvPr id="215" name="Google Shape;215;g5e178632af_7_15"/>
          <p:cNvSpPr txBox="1">
            <a:spLocks noGrp="1"/>
          </p:cNvSpPr>
          <p:nvPr>
            <p:ph type="title"/>
          </p:nvPr>
        </p:nvSpPr>
        <p:spPr>
          <a:xfrm>
            <a:off x="2937606" y="3163570"/>
            <a:ext cx="2209324" cy="253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650" b="1" i="1">
                <a:solidFill>
                  <a:srgbClr val="6C911D"/>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g5e178632af_7_15"/>
          <p:cNvSpPr txBox="1">
            <a:spLocks noGrp="1"/>
          </p:cNvSpPr>
          <p:nvPr>
            <p:ph type="body" idx="1"/>
          </p:nvPr>
        </p:nvSpPr>
        <p:spPr>
          <a:xfrm>
            <a:off x="1786605" y="2103877"/>
            <a:ext cx="5570791" cy="2769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7" name="Google Shape;217;g5e178632af_7_15"/>
          <p:cNvSpPr txBox="1">
            <a:spLocks noGrp="1"/>
          </p:cNvSpPr>
          <p:nvPr>
            <p:ph type="ftr" idx="11"/>
          </p:nvPr>
        </p:nvSpPr>
        <p:spPr>
          <a:xfrm>
            <a:off x="3108960" y="6377940"/>
            <a:ext cx="2926080" cy="276999"/>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g5e178632af_7_15"/>
          <p:cNvSpPr txBox="1">
            <a:spLocks noGrp="1"/>
          </p:cNvSpPr>
          <p:nvPr>
            <p:ph type="dt" idx="10"/>
          </p:nvPr>
        </p:nvSpPr>
        <p:spPr>
          <a:xfrm>
            <a:off x="457200" y="6377940"/>
            <a:ext cx="2103120" cy="27699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g5e178632af_7_15"/>
          <p:cNvSpPr txBox="1">
            <a:spLocks noGrp="1"/>
          </p:cNvSpPr>
          <p:nvPr>
            <p:ph type="sldNum" idx="12"/>
          </p:nvPr>
        </p:nvSpPr>
        <p:spPr>
          <a:xfrm>
            <a:off x="6583680" y="6377940"/>
            <a:ext cx="2103120" cy="276999"/>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220"/>
        <p:cNvGrpSpPr/>
        <p:nvPr/>
      </p:nvGrpSpPr>
      <p:grpSpPr>
        <a:xfrm>
          <a:off x="0" y="0"/>
          <a:ext cx="0" cy="0"/>
          <a:chOff x="0" y="0"/>
          <a:chExt cx="0" cy="0"/>
        </a:xfrm>
      </p:grpSpPr>
      <p:sp>
        <p:nvSpPr>
          <p:cNvPr id="221" name="Google Shape;221;g5e178632af_7_21"/>
          <p:cNvSpPr/>
          <p:nvPr/>
        </p:nvSpPr>
        <p:spPr>
          <a:xfrm>
            <a:off x="7028307" y="0"/>
            <a:ext cx="914400" cy="6858000"/>
          </a:xfrm>
          <a:custGeom>
            <a:avLst/>
            <a:gdLst/>
            <a:ahLst/>
            <a:cxnLst/>
            <a:rect l="l" t="t" r="r" b="b"/>
            <a:pathLst>
              <a:path w="1219200" h="6858000" extrusionOk="0">
                <a:moveTo>
                  <a:pt x="0" y="0"/>
                </a:moveTo>
                <a:lnTo>
                  <a:pt x="1219200" y="6857999"/>
                </a:lnTo>
              </a:path>
            </a:pathLst>
          </a:custGeom>
          <a:noFill/>
          <a:ln w="9525" cap="flat" cmpd="sng">
            <a:solidFill>
              <a:srgbClr val="BEBEB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22" name="Google Shape;222;g5e178632af_7_21"/>
          <p:cNvSpPr/>
          <p:nvPr/>
        </p:nvSpPr>
        <p:spPr>
          <a:xfrm>
            <a:off x="5568696" y="3681985"/>
            <a:ext cx="3572828" cy="3176905"/>
          </a:xfrm>
          <a:custGeom>
            <a:avLst/>
            <a:gdLst/>
            <a:ahLst/>
            <a:cxnLst/>
            <a:rect l="l" t="t" r="r" b="b"/>
            <a:pathLst>
              <a:path w="4763770" h="3176904" extrusionOk="0">
                <a:moveTo>
                  <a:pt x="4763516" y="0"/>
                </a:moveTo>
                <a:lnTo>
                  <a:pt x="0" y="3176586"/>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23" name="Google Shape;223;g5e178632af_7_21"/>
          <p:cNvSpPr/>
          <p:nvPr/>
        </p:nvSpPr>
        <p:spPr>
          <a:xfrm>
            <a:off x="6886575" y="0"/>
            <a:ext cx="2255520" cy="6858000"/>
          </a:xfrm>
          <a:custGeom>
            <a:avLst/>
            <a:gdLst/>
            <a:ahLst/>
            <a:cxnLst/>
            <a:rect l="l" t="t" r="r" b="b"/>
            <a:pathLst>
              <a:path w="3007359" h="6858000" extrusionOk="0">
                <a:moveTo>
                  <a:pt x="3006851" y="0"/>
                </a:moveTo>
                <a:lnTo>
                  <a:pt x="2042483" y="0"/>
                </a:lnTo>
                <a:lnTo>
                  <a:pt x="0" y="6857996"/>
                </a:lnTo>
                <a:lnTo>
                  <a:pt x="3006851" y="6857996"/>
                </a:lnTo>
                <a:lnTo>
                  <a:pt x="3006851" y="0"/>
                </a:lnTo>
                <a:close/>
              </a:path>
            </a:pathLst>
          </a:custGeom>
          <a:solidFill>
            <a:srgbClr val="90C225">
              <a:alpha val="2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24" name="Google Shape;224;g5e178632af_7_21"/>
          <p:cNvSpPr/>
          <p:nvPr/>
        </p:nvSpPr>
        <p:spPr>
          <a:xfrm>
            <a:off x="7203251" y="0"/>
            <a:ext cx="1941195" cy="6858000"/>
          </a:xfrm>
          <a:custGeom>
            <a:avLst/>
            <a:gdLst/>
            <a:ahLst/>
            <a:cxnLst/>
            <a:rect l="l" t="t" r="r" b="b"/>
            <a:pathLst>
              <a:path w="2588259" h="6858000" extrusionOk="0">
                <a:moveTo>
                  <a:pt x="2587664" y="0"/>
                </a:moveTo>
                <a:lnTo>
                  <a:pt x="0" y="0"/>
                </a:lnTo>
                <a:lnTo>
                  <a:pt x="1208190" y="6857996"/>
                </a:lnTo>
                <a:lnTo>
                  <a:pt x="2587664" y="6857996"/>
                </a:lnTo>
                <a:lnTo>
                  <a:pt x="2587664" y="0"/>
                </a:lnTo>
                <a:close/>
              </a:path>
            </a:pathLst>
          </a:custGeom>
          <a:solidFill>
            <a:srgbClr val="90C225">
              <a:alpha val="1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25" name="Google Shape;225;g5e178632af_7_21"/>
          <p:cNvSpPr/>
          <p:nvPr/>
        </p:nvSpPr>
        <p:spPr>
          <a:xfrm>
            <a:off x="6699123" y="3048000"/>
            <a:ext cx="2445068" cy="3810000"/>
          </a:xfrm>
          <a:custGeom>
            <a:avLst/>
            <a:gdLst/>
            <a:ahLst/>
            <a:cxnLst/>
            <a:rect l="l" t="t" r="r" b="b"/>
            <a:pathLst>
              <a:path w="3260090" h="3810000" extrusionOk="0">
                <a:moveTo>
                  <a:pt x="3259835" y="0"/>
                </a:moveTo>
                <a:lnTo>
                  <a:pt x="0" y="3809999"/>
                </a:lnTo>
                <a:lnTo>
                  <a:pt x="3259835" y="3809999"/>
                </a:lnTo>
                <a:lnTo>
                  <a:pt x="3259835" y="0"/>
                </a:lnTo>
                <a:close/>
              </a:path>
            </a:pathLst>
          </a:custGeom>
          <a:solidFill>
            <a:srgbClr val="539F20">
              <a:alpha val="7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26" name="Google Shape;226;g5e178632af_7_21"/>
          <p:cNvSpPr/>
          <p:nvPr/>
        </p:nvSpPr>
        <p:spPr>
          <a:xfrm>
            <a:off x="7003343" y="0"/>
            <a:ext cx="2138839" cy="6858000"/>
          </a:xfrm>
          <a:custGeom>
            <a:avLst/>
            <a:gdLst/>
            <a:ahLst/>
            <a:cxnLst/>
            <a:rect l="l" t="t" r="r" b="b"/>
            <a:pathLst>
              <a:path w="2851784" h="6858000" extrusionOk="0">
                <a:moveTo>
                  <a:pt x="2851161" y="0"/>
                </a:moveTo>
                <a:lnTo>
                  <a:pt x="0" y="0"/>
                </a:lnTo>
                <a:lnTo>
                  <a:pt x="2467621" y="6857996"/>
                </a:lnTo>
                <a:lnTo>
                  <a:pt x="2851161" y="6857996"/>
                </a:lnTo>
                <a:lnTo>
                  <a:pt x="2851161" y="0"/>
                </a:lnTo>
                <a:close/>
              </a:path>
            </a:pathLst>
          </a:custGeom>
          <a:solidFill>
            <a:srgbClr val="3E7818">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27" name="Google Shape;227;g5e178632af_7_21"/>
          <p:cNvSpPr/>
          <p:nvPr/>
        </p:nvSpPr>
        <p:spPr>
          <a:xfrm>
            <a:off x="8173594" y="0"/>
            <a:ext cx="968216" cy="6858000"/>
          </a:xfrm>
          <a:custGeom>
            <a:avLst/>
            <a:gdLst/>
            <a:ahLst/>
            <a:cxnLst/>
            <a:rect l="l" t="t" r="r" b="b"/>
            <a:pathLst>
              <a:path w="1290954" h="6858000" extrusionOk="0">
                <a:moveTo>
                  <a:pt x="1290827" y="0"/>
                </a:moveTo>
                <a:lnTo>
                  <a:pt x="1018959" y="0"/>
                </a:lnTo>
                <a:lnTo>
                  <a:pt x="0" y="6857996"/>
                </a:lnTo>
                <a:lnTo>
                  <a:pt x="1290827" y="6857996"/>
                </a:lnTo>
                <a:lnTo>
                  <a:pt x="1290827" y="0"/>
                </a:lnTo>
                <a:close/>
              </a:path>
            </a:pathLst>
          </a:custGeom>
          <a:solidFill>
            <a:srgbClr val="C0E374">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28" name="Google Shape;228;g5e178632af_7_21"/>
          <p:cNvSpPr/>
          <p:nvPr/>
        </p:nvSpPr>
        <p:spPr>
          <a:xfrm>
            <a:off x="8205562" y="0"/>
            <a:ext cx="936308" cy="6858000"/>
          </a:xfrm>
          <a:custGeom>
            <a:avLst/>
            <a:gdLst/>
            <a:ahLst/>
            <a:cxnLst/>
            <a:rect l="l" t="t" r="r" b="b"/>
            <a:pathLst>
              <a:path w="1248409" h="6858000" extrusionOk="0">
                <a:moveTo>
                  <a:pt x="1248203" y="0"/>
                </a:moveTo>
                <a:lnTo>
                  <a:pt x="0" y="0"/>
                </a:lnTo>
                <a:lnTo>
                  <a:pt x="1107740" y="6857996"/>
                </a:lnTo>
                <a:lnTo>
                  <a:pt x="1248203" y="6857996"/>
                </a:lnTo>
                <a:lnTo>
                  <a:pt x="1248203" y="0"/>
                </a:lnTo>
                <a:close/>
              </a:path>
            </a:pathLst>
          </a:custGeom>
          <a:solidFill>
            <a:srgbClr val="90C225">
              <a:alpha val="6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29" name="Google Shape;229;g5e178632af_7_21"/>
          <p:cNvSpPr/>
          <p:nvPr/>
        </p:nvSpPr>
        <p:spPr>
          <a:xfrm>
            <a:off x="7779258" y="3590544"/>
            <a:ext cx="1362551" cy="3267710"/>
          </a:xfrm>
          <a:custGeom>
            <a:avLst/>
            <a:gdLst/>
            <a:ahLst/>
            <a:cxnLst/>
            <a:rect l="l" t="t" r="r" b="b"/>
            <a:pathLst>
              <a:path w="1816734" h="3267709" extrusionOk="0">
                <a:moveTo>
                  <a:pt x="1816607" y="0"/>
                </a:moveTo>
                <a:lnTo>
                  <a:pt x="0" y="3267455"/>
                </a:lnTo>
                <a:lnTo>
                  <a:pt x="1816607" y="3267455"/>
                </a:lnTo>
                <a:lnTo>
                  <a:pt x="1816607" y="0"/>
                </a:lnTo>
                <a:close/>
              </a:path>
            </a:pathLst>
          </a:custGeom>
          <a:solidFill>
            <a:srgbClr val="90C225">
              <a:alpha val="7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30" name="Google Shape;230;g5e178632af_7_21"/>
          <p:cNvSpPr/>
          <p:nvPr/>
        </p:nvSpPr>
        <p:spPr>
          <a:xfrm>
            <a:off x="0" y="4012692"/>
            <a:ext cx="336232" cy="2845435"/>
          </a:xfrm>
          <a:custGeom>
            <a:avLst/>
            <a:gdLst/>
            <a:ahLst/>
            <a:cxnLst/>
            <a:rect l="l" t="t" r="r" b="b"/>
            <a:pathLst>
              <a:path w="448309" h="2845434" extrusionOk="0">
                <a:moveTo>
                  <a:pt x="0" y="0"/>
                </a:moveTo>
                <a:lnTo>
                  <a:pt x="0" y="2845307"/>
                </a:lnTo>
                <a:lnTo>
                  <a:pt x="448056" y="2845307"/>
                </a:lnTo>
                <a:lnTo>
                  <a:pt x="0" y="0"/>
                </a:lnTo>
                <a:close/>
              </a:path>
            </a:pathLst>
          </a:custGeom>
          <a:solidFill>
            <a:srgbClr val="90C225">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31" name="Google Shape;231;g5e178632af_7_21"/>
          <p:cNvSpPr/>
          <p:nvPr/>
        </p:nvSpPr>
        <p:spPr>
          <a:xfrm>
            <a:off x="888111" y="417577"/>
            <a:ext cx="2390012" cy="146303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32" name="Google Shape;232;g5e178632af_7_21"/>
          <p:cNvSpPr/>
          <p:nvPr/>
        </p:nvSpPr>
        <p:spPr>
          <a:xfrm>
            <a:off x="4065650" y="816863"/>
            <a:ext cx="2889504" cy="73152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33" name="Google Shape;233;g5e178632af_7_21"/>
          <p:cNvSpPr/>
          <p:nvPr/>
        </p:nvSpPr>
        <p:spPr>
          <a:xfrm>
            <a:off x="1041273" y="2226563"/>
            <a:ext cx="2679191" cy="393192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34" name="Google Shape;234;g5e178632af_7_21"/>
          <p:cNvSpPr txBox="1">
            <a:spLocks noGrp="1"/>
          </p:cNvSpPr>
          <p:nvPr>
            <p:ph type="ftr" idx="11"/>
          </p:nvPr>
        </p:nvSpPr>
        <p:spPr>
          <a:xfrm>
            <a:off x="3108960" y="6377940"/>
            <a:ext cx="2926080" cy="276999"/>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g5e178632af_7_21"/>
          <p:cNvSpPr txBox="1">
            <a:spLocks noGrp="1"/>
          </p:cNvSpPr>
          <p:nvPr>
            <p:ph type="dt" idx="10"/>
          </p:nvPr>
        </p:nvSpPr>
        <p:spPr>
          <a:xfrm>
            <a:off x="457200" y="6377940"/>
            <a:ext cx="2103120" cy="27699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g5e178632af_7_21"/>
          <p:cNvSpPr txBox="1">
            <a:spLocks noGrp="1"/>
          </p:cNvSpPr>
          <p:nvPr>
            <p:ph type="sldNum" idx="12"/>
          </p:nvPr>
        </p:nvSpPr>
        <p:spPr>
          <a:xfrm>
            <a:off x="6583680" y="6377940"/>
            <a:ext cx="2103120" cy="276999"/>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3"/>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237"/>
        <p:cNvGrpSpPr/>
        <p:nvPr/>
      </p:nvGrpSpPr>
      <p:grpSpPr>
        <a:xfrm>
          <a:off x="0" y="0"/>
          <a:ext cx="0" cy="0"/>
          <a:chOff x="0" y="0"/>
          <a:chExt cx="0" cy="0"/>
        </a:xfrm>
      </p:grpSpPr>
      <p:sp>
        <p:nvSpPr>
          <p:cNvPr id="238" name="Google Shape;238;g5e178632af_7_38"/>
          <p:cNvSpPr/>
          <p:nvPr/>
        </p:nvSpPr>
        <p:spPr>
          <a:xfrm>
            <a:off x="7028307" y="0"/>
            <a:ext cx="914400" cy="6858000"/>
          </a:xfrm>
          <a:custGeom>
            <a:avLst/>
            <a:gdLst/>
            <a:ahLst/>
            <a:cxnLst/>
            <a:rect l="l" t="t" r="r" b="b"/>
            <a:pathLst>
              <a:path w="1219200" h="6858000" extrusionOk="0">
                <a:moveTo>
                  <a:pt x="0" y="0"/>
                </a:moveTo>
                <a:lnTo>
                  <a:pt x="1219200" y="6857999"/>
                </a:lnTo>
              </a:path>
            </a:pathLst>
          </a:custGeom>
          <a:noFill/>
          <a:ln w="9525" cap="flat" cmpd="sng">
            <a:solidFill>
              <a:srgbClr val="BEBEB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39" name="Google Shape;239;g5e178632af_7_38"/>
          <p:cNvSpPr/>
          <p:nvPr/>
        </p:nvSpPr>
        <p:spPr>
          <a:xfrm>
            <a:off x="5568696" y="3681985"/>
            <a:ext cx="3572828" cy="3176905"/>
          </a:xfrm>
          <a:custGeom>
            <a:avLst/>
            <a:gdLst/>
            <a:ahLst/>
            <a:cxnLst/>
            <a:rect l="l" t="t" r="r" b="b"/>
            <a:pathLst>
              <a:path w="4763770" h="3176904" extrusionOk="0">
                <a:moveTo>
                  <a:pt x="4763516" y="0"/>
                </a:moveTo>
                <a:lnTo>
                  <a:pt x="0" y="3176586"/>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40" name="Google Shape;240;g5e178632af_7_38"/>
          <p:cNvSpPr/>
          <p:nvPr/>
        </p:nvSpPr>
        <p:spPr>
          <a:xfrm>
            <a:off x="6886575" y="0"/>
            <a:ext cx="2255520" cy="6858000"/>
          </a:xfrm>
          <a:custGeom>
            <a:avLst/>
            <a:gdLst/>
            <a:ahLst/>
            <a:cxnLst/>
            <a:rect l="l" t="t" r="r" b="b"/>
            <a:pathLst>
              <a:path w="3007359" h="6858000" extrusionOk="0">
                <a:moveTo>
                  <a:pt x="3006851" y="0"/>
                </a:moveTo>
                <a:lnTo>
                  <a:pt x="2042483" y="0"/>
                </a:lnTo>
                <a:lnTo>
                  <a:pt x="0" y="6857996"/>
                </a:lnTo>
                <a:lnTo>
                  <a:pt x="3006851" y="6857996"/>
                </a:lnTo>
                <a:lnTo>
                  <a:pt x="3006851" y="0"/>
                </a:lnTo>
                <a:close/>
              </a:path>
            </a:pathLst>
          </a:custGeom>
          <a:solidFill>
            <a:srgbClr val="90C225">
              <a:alpha val="2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41" name="Google Shape;241;g5e178632af_7_38"/>
          <p:cNvSpPr/>
          <p:nvPr/>
        </p:nvSpPr>
        <p:spPr>
          <a:xfrm>
            <a:off x="7203251" y="0"/>
            <a:ext cx="1941195" cy="6858000"/>
          </a:xfrm>
          <a:custGeom>
            <a:avLst/>
            <a:gdLst/>
            <a:ahLst/>
            <a:cxnLst/>
            <a:rect l="l" t="t" r="r" b="b"/>
            <a:pathLst>
              <a:path w="2588259" h="6858000" extrusionOk="0">
                <a:moveTo>
                  <a:pt x="2587664" y="0"/>
                </a:moveTo>
                <a:lnTo>
                  <a:pt x="0" y="0"/>
                </a:lnTo>
                <a:lnTo>
                  <a:pt x="1208190" y="6857996"/>
                </a:lnTo>
                <a:lnTo>
                  <a:pt x="2587664" y="6857996"/>
                </a:lnTo>
                <a:lnTo>
                  <a:pt x="2587664" y="0"/>
                </a:lnTo>
                <a:close/>
              </a:path>
            </a:pathLst>
          </a:custGeom>
          <a:solidFill>
            <a:srgbClr val="90C225">
              <a:alpha val="1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42" name="Google Shape;242;g5e178632af_7_38"/>
          <p:cNvSpPr/>
          <p:nvPr/>
        </p:nvSpPr>
        <p:spPr>
          <a:xfrm>
            <a:off x="6699123" y="3048000"/>
            <a:ext cx="2445068" cy="3810000"/>
          </a:xfrm>
          <a:custGeom>
            <a:avLst/>
            <a:gdLst/>
            <a:ahLst/>
            <a:cxnLst/>
            <a:rect l="l" t="t" r="r" b="b"/>
            <a:pathLst>
              <a:path w="3260090" h="3810000" extrusionOk="0">
                <a:moveTo>
                  <a:pt x="3259835" y="0"/>
                </a:moveTo>
                <a:lnTo>
                  <a:pt x="0" y="3809999"/>
                </a:lnTo>
                <a:lnTo>
                  <a:pt x="3259835" y="3809999"/>
                </a:lnTo>
                <a:lnTo>
                  <a:pt x="3259835" y="0"/>
                </a:lnTo>
                <a:close/>
              </a:path>
            </a:pathLst>
          </a:custGeom>
          <a:solidFill>
            <a:srgbClr val="539F20">
              <a:alpha val="7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43" name="Google Shape;243;g5e178632af_7_38"/>
          <p:cNvSpPr/>
          <p:nvPr/>
        </p:nvSpPr>
        <p:spPr>
          <a:xfrm>
            <a:off x="7003343" y="0"/>
            <a:ext cx="2138839" cy="6858000"/>
          </a:xfrm>
          <a:custGeom>
            <a:avLst/>
            <a:gdLst/>
            <a:ahLst/>
            <a:cxnLst/>
            <a:rect l="l" t="t" r="r" b="b"/>
            <a:pathLst>
              <a:path w="2851784" h="6858000" extrusionOk="0">
                <a:moveTo>
                  <a:pt x="2851161" y="0"/>
                </a:moveTo>
                <a:lnTo>
                  <a:pt x="0" y="0"/>
                </a:lnTo>
                <a:lnTo>
                  <a:pt x="2467621" y="6857996"/>
                </a:lnTo>
                <a:lnTo>
                  <a:pt x="2851161" y="6857996"/>
                </a:lnTo>
                <a:lnTo>
                  <a:pt x="2851161" y="0"/>
                </a:lnTo>
                <a:close/>
              </a:path>
            </a:pathLst>
          </a:custGeom>
          <a:solidFill>
            <a:srgbClr val="3E7818">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44" name="Google Shape;244;g5e178632af_7_38"/>
          <p:cNvSpPr/>
          <p:nvPr/>
        </p:nvSpPr>
        <p:spPr>
          <a:xfrm>
            <a:off x="8173594" y="0"/>
            <a:ext cx="968216" cy="6858000"/>
          </a:xfrm>
          <a:custGeom>
            <a:avLst/>
            <a:gdLst/>
            <a:ahLst/>
            <a:cxnLst/>
            <a:rect l="l" t="t" r="r" b="b"/>
            <a:pathLst>
              <a:path w="1290954" h="6858000" extrusionOk="0">
                <a:moveTo>
                  <a:pt x="1290827" y="0"/>
                </a:moveTo>
                <a:lnTo>
                  <a:pt x="1018959" y="0"/>
                </a:lnTo>
                <a:lnTo>
                  <a:pt x="0" y="6857996"/>
                </a:lnTo>
                <a:lnTo>
                  <a:pt x="1290827" y="6857996"/>
                </a:lnTo>
                <a:lnTo>
                  <a:pt x="1290827" y="0"/>
                </a:lnTo>
                <a:close/>
              </a:path>
            </a:pathLst>
          </a:custGeom>
          <a:solidFill>
            <a:srgbClr val="C0E374">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45" name="Google Shape;245;g5e178632af_7_38"/>
          <p:cNvSpPr/>
          <p:nvPr/>
        </p:nvSpPr>
        <p:spPr>
          <a:xfrm>
            <a:off x="8205562" y="0"/>
            <a:ext cx="936308" cy="6858000"/>
          </a:xfrm>
          <a:custGeom>
            <a:avLst/>
            <a:gdLst/>
            <a:ahLst/>
            <a:cxnLst/>
            <a:rect l="l" t="t" r="r" b="b"/>
            <a:pathLst>
              <a:path w="1248409" h="6858000" extrusionOk="0">
                <a:moveTo>
                  <a:pt x="1248203" y="0"/>
                </a:moveTo>
                <a:lnTo>
                  <a:pt x="0" y="0"/>
                </a:lnTo>
                <a:lnTo>
                  <a:pt x="1107740" y="6857996"/>
                </a:lnTo>
                <a:lnTo>
                  <a:pt x="1248203" y="6857996"/>
                </a:lnTo>
                <a:lnTo>
                  <a:pt x="1248203" y="0"/>
                </a:lnTo>
                <a:close/>
              </a:path>
            </a:pathLst>
          </a:custGeom>
          <a:solidFill>
            <a:srgbClr val="90C225">
              <a:alpha val="6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46" name="Google Shape;246;g5e178632af_7_38"/>
          <p:cNvSpPr/>
          <p:nvPr/>
        </p:nvSpPr>
        <p:spPr>
          <a:xfrm>
            <a:off x="7779258" y="3590544"/>
            <a:ext cx="1362551" cy="3267710"/>
          </a:xfrm>
          <a:custGeom>
            <a:avLst/>
            <a:gdLst/>
            <a:ahLst/>
            <a:cxnLst/>
            <a:rect l="l" t="t" r="r" b="b"/>
            <a:pathLst>
              <a:path w="1816734" h="3267709" extrusionOk="0">
                <a:moveTo>
                  <a:pt x="1816607" y="0"/>
                </a:moveTo>
                <a:lnTo>
                  <a:pt x="0" y="3267455"/>
                </a:lnTo>
                <a:lnTo>
                  <a:pt x="1816607" y="3267455"/>
                </a:lnTo>
                <a:lnTo>
                  <a:pt x="1816607" y="0"/>
                </a:lnTo>
                <a:close/>
              </a:path>
            </a:pathLst>
          </a:custGeom>
          <a:solidFill>
            <a:srgbClr val="90C225">
              <a:alpha val="7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47" name="Google Shape;247;g5e178632af_7_38"/>
          <p:cNvSpPr/>
          <p:nvPr/>
        </p:nvSpPr>
        <p:spPr>
          <a:xfrm>
            <a:off x="0" y="4012692"/>
            <a:ext cx="336232" cy="2845435"/>
          </a:xfrm>
          <a:custGeom>
            <a:avLst/>
            <a:gdLst/>
            <a:ahLst/>
            <a:cxnLst/>
            <a:rect l="l" t="t" r="r" b="b"/>
            <a:pathLst>
              <a:path w="448309" h="2845434" extrusionOk="0">
                <a:moveTo>
                  <a:pt x="0" y="0"/>
                </a:moveTo>
                <a:lnTo>
                  <a:pt x="0" y="2845307"/>
                </a:lnTo>
                <a:lnTo>
                  <a:pt x="448056" y="2845307"/>
                </a:lnTo>
                <a:lnTo>
                  <a:pt x="0" y="0"/>
                </a:lnTo>
                <a:close/>
              </a:path>
            </a:pathLst>
          </a:custGeom>
          <a:solidFill>
            <a:srgbClr val="90C225">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48" name="Google Shape;248;g5e178632af_7_38"/>
          <p:cNvSpPr txBox="1">
            <a:spLocks noGrp="1"/>
          </p:cNvSpPr>
          <p:nvPr>
            <p:ph type="title"/>
          </p:nvPr>
        </p:nvSpPr>
        <p:spPr>
          <a:xfrm>
            <a:off x="2937606" y="3163570"/>
            <a:ext cx="2209324" cy="253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650" b="1" i="1">
                <a:solidFill>
                  <a:srgbClr val="6C911D"/>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g5e178632af_7_38"/>
          <p:cNvSpPr txBox="1">
            <a:spLocks noGrp="1"/>
          </p:cNvSpPr>
          <p:nvPr>
            <p:ph type="ftr" idx="11"/>
          </p:nvPr>
        </p:nvSpPr>
        <p:spPr>
          <a:xfrm>
            <a:off x="3108960" y="6377940"/>
            <a:ext cx="2926080" cy="276999"/>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g5e178632af_7_38"/>
          <p:cNvSpPr txBox="1">
            <a:spLocks noGrp="1"/>
          </p:cNvSpPr>
          <p:nvPr>
            <p:ph type="dt" idx="10"/>
          </p:nvPr>
        </p:nvSpPr>
        <p:spPr>
          <a:xfrm>
            <a:off x="457200" y="6377940"/>
            <a:ext cx="2103120" cy="27699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g5e178632af_7_38"/>
          <p:cNvSpPr txBox="1">
            <a:spLocks noGrp="1"/>
          </p:cNvSpPr>
          <p:nvPr>
            <p:ph type="sldNum" idx="12"/>
          </p:nvPr>
        </p:nvSpPr>
        <p:spPr>
          <a:xfrm>
            <a:off x="6583680" y="6377940"/>
            <a:ext cx="2103120" cy="276999"/>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2"/>
        <p:cNvGrpSpPr/>
        <p:nvPr/>
      </p:nvGrpSpPr>
      <p:grpSpPr>
        <a:xfrm>
          <a:off x="0" y="0"/>
          <a:ext cx="0" cy="0"/>
          <a:chOff x="0" y="0"/>
          <a:chExt cx="0" cy="0"/>
        </a:xfrm>
      </p:grpSpPr>
      <p:sp>
        <p:nvSpPr>
          <p:cNvPr id="253" name="Google Shape;253;g5e178632af_7_53"/>
          <p:cNvSpPr txBox="1">
            <a:spLocks noGrp="1"/>
          </p:cNvSpPr>
          <p:nvPr>
            <p:ph type="ctrTitle"/>
          </p:nvPr>
        </p:nvSpPr>
        <p:spPr>
          <a:xfrm>
            <a:off x="685800" y="2125980"/>
            <a:ext cx="7772400" cy="33855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g5e178632af_7_53"/>
          <p:cNvSpPr txBox="1">
            <a:spLocks noGrp="1"/>
          </p:cNvSpPr>
          <p:nvPr>
            <p:ph type="subTitle" idx="1"/>
          </p:nvPr>
        </p:nvSpPr>
        <p:spPr>
          <a:xfrm>
            <a:off x="1371600" y="3840480"/>
            <a:ext cx="6400800" cy="27699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g5e178632af_7_53"/>
          <p:cNvSpPr txBox="1">
            <a:spLocks noGrp="1"/>
          </p:cNvSpPr>
          <p:nvPr>
            <p:ph type="ftr" idx="11"/>
          </p:nvPr>
        </p:nvSpPr>
        <p:spPr>
          <a:xfrm>
            <a:off x="3108960" y="6377940"/>
            <a:ext cx="2926080" cy="276999"/>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g5e178632af_7_53"/>
          <p:cNvSpPr txBox="1">
            <a:spLocks noGrp="1"/>
          </p:cNvSpPr>
          <p:nvPr>
            <p:ph type="dt" idx="10"/>
          </p:nvPr>
        </p:nvSpPr>
        <p:spPr>
          <a:xfrm>
            <a:off x="457200" y="6377940"/>
            <a:ext cx="2103120" cy="27699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g5e178632af_7_53"/>
          <p:cNvSpPr txBox="1">
            <a:spLocks noGrp="1"/>
          </p:cNvSpPr>
          <p:nvPr>
            <p:ph type="sldNum" idx="12"/>
          </p:nvPr>
        </p:nvSpPr>
        <p:spPr>
          <a:xfrm>
            <a:off x="6583680" y="6377940"/>
            <a:ext cx="2103120" cy="276999"/>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8"/>
        <p:cNvGrpSpPr/>
        <p:nvPr/>
      </p:nvGrpSpPr>
      <p:grpSpPr>
        <a:xfrm>
          <a:off x="0" y="0"/>
          <a:ext cx="0" cy="0"/>
          <a:chOff x="0" y="0"/>
          <a:chExt cx="0" cy="0"/>
        </a:xfrm>
      </p:grpSpPr>
      <p:sp>
        <p:nvSpPr>
          <p:cNvPr id="259" name="Google Shape;259;g5e178632af_7_59"/>
          <p:cNvSpPr txBox="1">
            <a:spLocks noGrp="1"/>
          </p:cNvSpPr>
          <p:nvPr>
            <p:ph type="title"/>
          </p:nvPr>
        </p:nvSpPr>
        <p:spPr>
          <a:xfrm>
            <a:off x="2937606" y="3163570"/>
            <a:ext cx="2209324" cy="253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650" b="1" i="1">
                <a:solidFill>
                  <a:srgbClr val="6C911D"/>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g5e178632af_7_59"/>
          <p:cNvSpPr txBox="1">
            <a:spLocks noGrp="1"/>
          </p:cNvSpPr>
          <p:nvPr>
            <p:ph type="body" idx="1"/>
          </p:nvPr>
        </p:nvSpPr>
        <p:spPr>
          <a:xfrm>
            <a:off x="457200" y="1577340"/>
            <a:ext cx="3977640" cy="2769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1" name="Google Shape;261;g5e178632af_7_59"/>
          <p:cNvSpPr txBox="1">
            <a:spLocks noGrp="1"/>
          </p:cNvSpPr>
          <p:nvPr>
            <p:ph type="body" idx="2"/>
          </p:nvPr>
        </p:nvSpPr>
        <p:spPr>
          <a:xfrm>
            <a:off x="4709160" y="1577340"/>
            <a:ext cx="3977640" cy="2769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2" name="Google Shape;262;g5e178632af_7_59"/>
          <p:cNvSpPr txBox="1">
            <a:spLocks noGrp="1"/>
          </p:cNvSpPr>
          <p:nvPr>
            <p:ph type="ftr" idx="11"/>
          </p:nvPr>
        </p:nvSpPr>
        <p:spPr>
          <a:xfrm>
            <a:off x="3108960" y="6377940"/>
            <a:ext cx="2926080" cy="276999"/>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g5e178632af_7_59"/>
          <p:cNvSpPr txBox="1">
            <a:spLocks noGrp="1"/>
          </p:cNvSpPr>
          <p:nvPr>
            <p:ph type="dt" idx="10"/>
          </p:nvPr>
        </p:nvSpPr>
        <p:spPr>
          <a:xfrm>
            <a:off x="457200" y="6377940"/>
            <a:ext cx="2103120" cy="27699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g5e178632af_7_59"/>
          <p:cNvSpPr txBox="1">
            <a:spLocks noGrp="1"/>
          </p:cNvSpPr>
          <p:nvPr>
            <p:ph type="sldNum" idx="12"/>
          </p:nvPr>
        </p:nvSpPr>
        <p:spPr>
          <a:xfrm>
            <a:off x="6583680" y="6377940"/>
            <a:ext cx="2103120" cy="276999"/>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74"/>
        <p:cNvGrpSpPr/>
        <p:nvPr/>
      </p:nvGrpSpPr>
      <p:grpSpPr>
        <a:xfrm>
          <a:off x="0" y="0"/>
          <a:ext cx="0" cy="0"/>
          <a:chOff x="0" y="0"/>
          <a:chExt cx="0" cy="0"/>
        </a:xfrm>
      </p:grpSpPr>
      <p:sp>
        <p:nvSpPr>
          <p:cNvPr id="275" name="Google Shape;275;g5e6f7fa62f_2_9"/>
          <p:cNvSpPr/>
          <p:nvPr/>
        </p:nvSpPr>
        <p:spPr>
          <a:xfrm>
            <a:off x="2382"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g5e6f7fa62f_2_9"/>
          <p:cNvSpPr/>
          <p:nvPr/>
        </p:nvSpPr>
        <p:spPr>
          <a:xfrm>
            <a:off x="12"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g5e6f7fa62f_2_9"/>
          <p:cNvSpPr txBox="1">
            <a:spLocks noGrp="1"/>
          </p:cNvSpPr>
          <p:nvPr>
            <p:ph type="ctrTitle"/>
          </p:nvPr>
        </p:nvSpPr>
        <p:spPr>
          <a:xfrm>
            <a:off x="822960" y="758952"/>
            <a:ext cx="7543800" cy="356616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g5e6f7fa62f_2_9"/>
          <p:cNvSpPr txBox="1">
            <a:spLocks noGrp="1"/>
          </p:cNvSpPr>
          <p:nvPr>
            <p:ph type="subTitle" idx="1"/>
          </p:nvPr>
        </p:nvSpPr>
        <p:spPr>
          <a:xfrm>
            <a:off x="825038" y="4455621"/>
            <a:ext cx="7543800" cy="1143000"/>
          </a:xfrm>
          <a:prstGeom prst="rect">
            <a:avLst/>
          </a:prstGeom>
          <a:noFill/>
          <a:ln>
            <a:noFill/>
          </a:ln>
        </p:spPr>
        <p:txBody>
          <a:bodyPr spcFirstLastPara="1" wrap="square" lIns="91425" tIns="45700" rIns="91425" bIns="45700" anchor="t" anchorCtr="0">
            <a:no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79" name="Google Shape;279;g5e6f7fa62f_2_9"/>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g5e6f7fa62f_2_9"/>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g5e6f7fa62f_2_9"/>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82" name="Google Shape;282;g5e6f7fa62f_2_9"/>
          <p:cNvCxnSpPr/>
          <p:nvPr/>
        </p:nvCxnSpPr>
        <p:spPr>
          <a:xfrm>
            <a:off x="905744" y="434340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3"/>
        <p:cNvGrpSpPr/>
        <p:nvPr/>
      </p:nvGrpSpPr>
      <p:grpSpPr>
        <a:xfrm>
          <a:off x="0" y="0"/>
          <a:ext cx="0" cy="0"/>
          <a:chOff x="0" y="0"/>
          <a:chExt cx="0" cy="0"/>
        </a:xfrm>
      </p:grpSpPr>
      <p:sp>
        <p:nvSpPr>
          <p:cNvPr id="284" name="Google Shape;284;g5e6f7fa62f_2_18"/>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g5e6f7fa62f_2_18"/>
          <p:cNvSpPr txBox="1">
            <a:spLocks noGrp="1"/>
          </p:cNvSpPr>
          <p:nvPr>
            <p:ph type="body" idx="1"/>
          </p:nvPr>
        </p:nvSpPr>
        <p:spPr>
          <a:xfrm>
            <a:off x="822960" y="1845734"/>
            <a:ext cx="3703320" cy="402336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86" name="Google Shape;286;g5e6f7fa62f_2_18"/>
          <p:cNvSpPr txBox="1">
            <a:spLocks noGrp="1"/>
          </p:cNvSpPr>
          <p:nvPr>
            <p:ph type="body" idx="2"/>
          </p:nvPr>
        </p:nvSpPr>
        <p:spPr>
          <a:xfrm>
            <a:off x="4663440" y="1845735"/>
            <a:ext cx="3703320" cy="402336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87" name="Google Shape;287;g5e6f7fa62f_2_18"/>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g5e6f7fa62f_2_18"/>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g5e6f7fa62f_2_18"/>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0"/>
        <p:cNvGrpSpPr/>
        <p:nvPr/>
      </p:nvGrpSpPr>
      <p:grpSpPr>
        <a:xfrm>
          <a:off x="0" y="0"/>
          <a:ext cx="0" cy="0"/>
          <a:chOff x="0" y="0"/>
          <a:chExt cx="0" cy="0"/>
        </a:xfrm>
      </p:grpSpPr>
      <p:sp>
        <p:nvSpPr>
          <p:cNvPr id="291" name="Google Shape;291;g5e6f7fa62f_2_25"/>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g5e6f7fa62f_2_25"/>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3" name="Google Shape;293;g5e6f7fa62f_2_25"/>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g5e6f7fa62f_2_25"/>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g5e6f7fa62f_2_25"/>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296"/>
        <p:cNvGrpSpPr/>
        <p:nvPr/>
      </p:nvGrpSpPr>
      <p:grpSpPr>
        <a:xfrm>
          <a:off x="0" y="0"/>
          <a:ext cx="0" cy="0"/>
          <a:chOff x="0" y="0"/>
          <a:chExt cx="0" cy="0"/>
        </a:xfrm>
      </p:grpSpPr>
      <p:sp>
        <p:nvSpPr>
          <p:cNvPr id="297" name="Google Shape;297;g5e6f7fa62f_2_31"/>
          <p:cNvSpPr/>
          <p:nvPr/>
        </p:nvSpPr>
        <p:spPr>
          <a:xfrm>
            <a:off x="2382"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g5e6f7fa62f_2_31"/>
          <p:cNvSpPr/>
          <p:nvPr/>
        </p:nvSpPr>
        <p:spPr>
          <a:xfrm>
            <a:off x="12"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g5e6f7fa62f_2_31"/>
          <p:cNvSpPr txBox="1">
            <a:spLocks noGrp="1"/>
          </p:cNvSpPr>
          <p:nvPr>
            <p:ph type="title"/>
          </p:nvPr>
        </p:nvSpPr>
        <p:spPr>
          <a:xfrm>
            <a:off x="822960" y="758952"/>
            <a:ext cx="7543800" cy="356616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g5e6f7fa62f_2_31"/>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01" name="Google Shape;301;g5e6f7fa62f_2_31"/>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g5e6f7fa62f_2_31"/>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g5e6f7fa62f_2_31"/>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04" name="Google Shape;304;g5e6f7fa62f_2_31"/>
          <p:cNvCxnSpPr/>
          <p:nvPr/>
        </p:nvCxnSpPr>
        <p:spPr>
          <a:xfrm>
            <a:off x="905744" y="434340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5"/>
        <p:cNvGrpSpPr/>
        <p:nvPr/>
      </p:nvGrpSpPr>
      <p:grpSpPr>
        <a:xfrm>
          <a:off x="0" y="0"/>
          <a:ext cx="0" cy="0"/>
          <a:chOff x="0" y="0"/>
          <a:chExt cx="0" cy="0"/>
        </a:xfrm>
      </p:grpSpPr>
      <p:sp>
        <p:nvSpPr>
          <p:cNvPr id="306" name="Google Shape;306;g5e6f7fa62f_2_40"/>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g5e6f7fa62f_2_40"/>
          <p:cNvSpPr txBox="1">
            <a:spLocks noGrp="1"/>
          </p:cNvSpPr>
          <p:nvPr>
            <p:ph type="body" idx="1"/>
          </p:nvPr>
        </p:nvSpPr>
        <p:spPr>
          <a:xfrm>
            <a:off x="822960" y="1846052"/>
            <a:ext cx="3703320" cy="73628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08" name="Google Shape;308;g5e6f7fa62f_2_40"/>
          <p:cNvSpPr txBox="1">
            <a:spLocks noGrp="1"/>
          </p:cNvSpPr>
          <p:nvPr>
            <p:ph type="body" idx="2"/>
          </p:nvPr>
        </p:nvSpPr>
        <p:spPr>
          <a:xfrm>
            <a:off x="822960" y="2582334"/>
            <a:ext cx="3703320" cy="33782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9" name="Google Shape;309;g5e6f7fa62f_2_40"/>
          <p:cNvSpPr txBox="1">
            <a:spLocks noGrp="1"/>
          </p:cNvSpPr>
          <p:nvPr>
            <p:ph type="body" idx="3"/>
          </p:nvPr>
        </p:nvSpPr>
        <p:spPr>
          <a:xfrm>
            <a:off x="4663440" y="1846052"/>
            <a:ext cx="3703320" cy="73628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10" name="Google Shape;310;g5e6f7fa62f_2_40"/>
          <p:cNvSpPr txBox="1">
            <a:spLocks noGrp="1"/>
          </p:cNvSpPr>
          <p:nvPr>
            <p:ph type="body" idx="4"/>
          </p:nvPr>
        </p:nvSpPr>
        <p:spPr>
          <a:xfrm>
            <a:off x="4663440" y="2582334"/>
            <a:ext cx="3703320" cy="33782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1" name="Google Shape;311;g5e6f7fa62f_2_40"/>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g5e6f7fa62f_2_40"/>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g5e6f7fa62f_2_40"/>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4"/>
        <p:cNvGrpSpPr/>
        <p:nvPr/>
      </p:nvGrpSpPr>
      <p:grpSpPr>
        <a:xfrm>
          <a:off x="0" y="0"/>
          <a:ext cx="0" cy="0"/>
          <a:chOff x="0" y="0"/>
          <a:chExt cx="0" cy="0"/>
        </a:xfrm>
      </p:grpSpPr>
      <p:sp>
        <p:nvSpPr>
          <p:cNvPr id="315" name="Google Shape;315;g5e6f7fa62f_2_49"/>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g5e6f7fa62f_2_49"/>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g5e6f7fa62f_2_49"/>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g5e6f7fa62f_2_49"/>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19"/>
        <p:cNvGrpSpPr/>
        <p:nvPr/>
      </p:nvGrpSpPr>
      <p:grpSpPr>
        <a:xfrm>
          <a:off x="0" y="0"/>
          <a:ext cx="0" cy="0"/>
          <a:chOff x="0" y="0"/>
          <a:chExt cx="0" cy="0"/>
        </a:xfrm>
      </p:grpSpPr>
      <p:sp>
        <p:nvSpPr>
          <p:cNvPr id="320" name="Google Shape;320;g5e6f7fa62f_2_54"/>
          <p:cNvSpPr/>
          <p:nvPr/>
        </p:nvSpPr>
        <p:spPr>
          <a:xfrm>
            <a:off x="2382"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g5e6f7fa62f_2_54"/>
          <p:cNvSpPr/>
          <p:nvPr/>
        </p:nvSpPr>
        <p:spPr>
          <a:xfrm>
            <a:off x="12"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g5e6f7fa62f_2_54"/>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g5e6f7fa62f_2_54"/>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g5e6f7fa62f_2_54"/>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81"/>
          <p:cNvSpPr txBox="1">
            <a:spLocks noGrp="1"/>
          </p:cNvSpPr>
          <p:nvPr>
            <p:ph type="title"/>
          </p:nvPr>
        </p:nvSpPr>
        <p:spPr>
          <a:xfrm>
            <a:off x="387900" y="610700"/>
            <a:ext cx="8368200" cy="914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3000"/>
              <a:buFont typeface="Corbel"/>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81"/>
          <p:cNvSpPr txBox="1">
            <a:spLocks noGrp="1"/>
          </p:cNvSpPr>
          <p:nvPr>
            <p:ph type="body" idx="1"/>
          </p:nvPr>
        </p:nvSpPr>
        <p:spPr>
          <a:xfrm>
            <a:off x="387900" y="1986432"/>
            <a:ext cx="8368200" cy="410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1600"/>
              </a:spcBef>
              <a:spcAft>
                <a:spcPts val="0"/>
              </a:spcAft>
              <a:buSzPts val="1400"/>
              <a:buChar char="○"/>
              <a:defRPr/>
            </a:lvl2pPr>
            <a:lvl3pPr marL="1371600" lvl="2" indent="-317500" algn="l">
              <a:lnSpc>
                <a:spcPct val="90000"/>
              </a:lnSpc>
              <a:spcBef>
                <a:spcPts val="1600"/>
              </a:spcBef>
              <a:spcAft>
                <a:spcPts val="0"/>
              </a:spcAft>
              <a:buSzPts val="1400"/>
              <a:buChar char="■"/>
              <a:defRPr/>
            </a:lvl3pPr>
            <a:lvl4pPr marL="1828800" lvl="3" indent="-317500" algn="l">
              <a:lnSpc>
                <a:spcPct val="90000"/>
              </a:lnSpc>
              <a:spcBef>
                <a:spcPts val="1600"/>
              </a:spcBef>
              <a:spcAft>
                <a:spcPts val="0"/>
              </a:spcAft>
              <a:buSzPts val="1400"/>
              <a:buChar char="●"/>
              <a:defRPr/>
            </a:lvl4pPr>
            <a:lvl5pPr marL="2286000" lvl="4" indent="-317500" algn="l">
              <a:lnSpc>
                <a:spcPct val="90000"/>
              </a:lnSpc>
              <a:spcBef>
                <a:spcPts val="1600"/>
              </a:spcBef>
              <a:spcAft>
                <a:spcPts val="0"/>
              </a:spcAft>
              <a:buSzPts val="1400"/>
              <a:buChar char="○"/>
              <a:defRPr/>
            </a:lvl5pPr>
            <a:lvl6pPr marL="2743200" lvl="5" indent="-317500" algn="l">
              <a:lnSpc>
                <a:spcPct val="90000"/>
              </a:lnSpc>
              <a:spcBef>
                <a:spcPts val="1600"/>
              </a:spcBef>
              <a:spcAft>
                <a:spcPts val="0"/>
              </a:spcAft>
              <a:buSzPts val="1400"/>
              <a:buChar char="■"/>
              <a:defRPr/>
            </a:lvl6pPr>
            <a:lvl7pPr marL="3200400" lvl="6" indent="-317500" algn="l">
              <a:lnSpc>
                <a:spcPct val="90000"/>
              </a:lnSpc>
              <a:spcBef>
                <a:spcPts val="1600"/>
              </a:spcBef>
              <a:spcAft>
                <a:spcPts val="0"/>
              </a:spcAft>
              <a:buSzPts val="1400"/>
              <a:buChar char="●"/>
              <a:defRPr/>
            </a:lvl7pPr>
            <a:lvl8pPr marL="3657600" lvl="7" indent="-317500" algn="l">
              <a:lnSpc>
                <a:spcPct val="90000"/>
              </a:lnSpc>
              <a:spcBef>
                <a:spcPts val="1600"/>
              </a:spcBef>
              <a:spcAft>
                <a:spcPts val="0"/>
              </a:spcAft>
              <a:buSzPts val="1400"/>
              <a:buChar char="○"/>
              <a:defRPr/>
            </a:lvl8pPr>
            <a:lvl9pPr marL="4114800" lvl="8" indent="-317500" algn="l">
              <a:lnSpc>
                <a:spcPct val="90000"/>
              </a:lnSpc>
              <a:spcBef>
                <a:spcPts val="1600"/>
              </a:spcBef>
              <a:spcAft>
                <a:spcPts val="1600"/>
              </a:spcAft>
              <a:buSzPts val="1400"/>
              <a:buChar char="■"/>
              <a:defRPr/>
            </a:lvl9pPr>
          </a:lstStyle>
          <a:p>
            <a:endParaRPr/>
          </a:p>
        </p:txBody>
      </p:sp>
      <p:sp>
        <p:nvSpPr>
          <p:cNvPr id="27" name="Google Shape;27;p8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chemeClr val="accent1"/>
              </a:buClr>
              <a:buSzPts val="1000"/>
              <a:buFont typeface="Calibri"/>
              <a:buNone/>
              <a:defRPr sz="1000">
                <a:solidFill>
                  <a:schemeClr val="accent1"/>
                </a:solidFill>
                <a:latin typeface="Calibri"/>
                <a:ea typeface="Calibri"/>
                <a:cs typeface="Calibri"/>
                <a:sym typeface="Calibri"/>
              </a:defRPr>
            </a:lvl1pPr>
            <a:lvl2pPr marL="0" marR="0" lvl="1" indent="0" algn="r">
              <a:spcBef>
                <a:spcPts val="0"/>
              </a:spcBef>
              <a:spcAft>
                <a:spcPts val="0"/>
              </a:spcAft>
              <a:buClr>
                <a:schemeClr val="accent1"/>
              </a:buClr>
              <a:buSzPts val="1000"/>
              <a:buFont typeface="Calibri"/>
              <a:buNone/>
              <a:defRPr sz="1000">
                <a:solidFill>
                  <a:schemeClr val="accent1"/>
                </a:solidFill>
                <a:latin typeface="Calibri"/>
                <a:ea typeface="Calibri"/>
                <a:cs typeface="Calibri"/>
                <a:sym typeface="Calibri"/>
              </a:defRPr>
            </a:lvl2pPr>
            <a:lvl3pPr marL="0" marR="0" lvl="2" indent="0" algn="r">
              <a:spcBef>
                <a:spcPts val="0"/>
              </a:spcBef>
              <a:spcAft>
                <a:spcPts val="0"/>
              </a:spcAft>
              <a:buClr>
                <a:schemeClr val="accent1"/>
              </a:buClr>
              <a:buSzPts val="1000"/>
              <a:buFont typeface="Calibri"/>
              <a:buNone/>
              <a:defRPr sz="1000">
                <a:solidFill>
                  <a:schemeClr val="accent1"/>
                </a:solidFill>
                <a:latin typeface="Calibri"/>
                <a:ea typeface="Calibri"/>
                <a:cs typeface="Calibri"/>
                <a:sym typeface="Calibri"/>
              </a:defRPr>
            </a:lvl3pPr>
            <a:lvl4pPr marL="0" marR="0" lvl="3" indent="0" algn="r">
              <a:spcBef>
                <a:spcPts val="0"/>
              </a:spcBef>
              <a:spcAft>
                <a:spcPts val="0"/>
              </a:spcAft>
              <a:buClr>
                <a:schemeClr val="accent1"/>
              </a:buClr>
              <a:buSzPts val="1000"/>
              <a:buFont typeface="Calibri"/>
              <a:buNone/>
              <a:defRPr sz="1000">
                <a:solidFill>
                  <a:schemeClr val="accent1"/>
                </a:solidFill>
                <a:latin typeface="Calibri"/>
                <a:ea typeface="Calibri"/>
                <a:cs typeface="Calibri"/>
                <a:sym typeface="Calibri"/>
              </a:defRPr>
            </a:lvl4pPr>
            <a:lvl5pPr marL="0" marR="0" lvl="4" indent="0" algn="r">
              <a:spcBef>
                <a:spcPts val="0"/>
              </a:spcBef>
              <a:spcAft>
                <a:spcPts val="0"/>
              </a:spcAft>
              <a:buClr>
                <a:schemeClr val="accent1"/>
              </a:buClr>
              <a:buSzPts val="1000"/>
              <a:buFont typeface="Calibri"/>
              <a:buNone/>
              <a:defRPr sz="1000">
                <a:solidFill>
                  <a:schemeClr val="accent1"/>
                </a:solidFill>
                <a:latin typeface="Calibri"/>
                <a:ea typeface="Calibri"/>
                <a:cs typeface="Calibri"/>
                <a:sym typeface="Calibri"/>
              </a:defRPr>
            </a:lvl5pPr>
            <a:lvl6pPr marL="0" marR="0" lvl="5" indent="0" algn="r">
              <a:spcBef>
                <a:spcPts val="0"/>
              </a:spcBef>
              <a:spcAft>
                <a:spcPts val="0"/>
              </a:spcAft>
              <a:buClr>
                <a:schemeClr val="accent1"/>
              </a:buClr>
              <a:buSzPts val="1000"/>
              <a:buFont typeface="Calibri"/>
              <a:buNone/>
              <a:defRPr sz="1000">
                <a:solidFill>
                  <a:schemeClr val="accent1"/>
                </a:solidFill>
                <a:latin typeface="Calibri"/>
                <a:ea typeface="Calibri"/>
                <a:cs typeface="Calibri"/>
                <a:sym typeface="Calibri"/>
              </a:defRPr>
            </a:lvl6pPr>
            <a:lvl7pPr marL="0" marR="0" lvl="6" indent="0" algn="r">
              <a:spcBef>
                <a:spcPts val="0"/>
              </a:spcBef>
              <a:spcAft>
                <a:spcPts val="0"/>
              </a:spcAft>
              <a:buClr>
                <a:schemeClr val="accent1"/>
              </a:buClr>
              <a:buSzPts val="1000"/>
              <a:buFont typeface="Calibri"/>
              <a:buNone/>
              <a:defRPr sz="1000">
                <a:solidFill>
                  <a:schemeClr val="accent1"/>
                </a:solidFill>
                <a:latin typeface="Calibri"/>
                <a:ea typeface="Calibri"/>
                <a:cs typeface="Calibri"/>
                <a:sym typeface="Calibri"/>
              </a:defRPr>
            </a:lvl7pPr>
            <a:lvl8pPr marL="0" marR="0" lvl="7" indent="0" algn="r">
              <a:spcBef>
                <a:spcPts val="0"/>
              </a:spcBef>
              <a:spcAft>
                <a:spcPts val="0"/>
              </a:spcAft>
              <a:buClr>
                <a:schemeClr val="accent1"/>
              </a:buClr>
              <a:buSzPts val="1000"/>
              <a:buFont typeface="Calibri"/>
              <a:buNone/>
              <a:defRPr sz="1000">
                <a:solidFill>
                  <a:schemeClr val="accent1"/>
                </a:solidFill>
                <a:latin typeface="Calibri"/>
                <a:ea typeface="Calibri"/>
                <a:cs typeface="Calibri"/>
                <a:sym typeface="Calibri"/>
              </a:defRPr>
            </a:lvl8pPr>
            <a:lvl9pPr marL="0" marR="0" lvl="8" indent="0" algn="r">
              <a:spcBef>
                <a:spcPts val="0"/>
              </a:spcBef>
              <a:spcAft>
                <a:spcPts val="0"/>
              </a:spcAft>
              <a:buClr>
                <a:schemeClr val="accent1"/>
              </a:buClr>
              <a:buSzPts val="1000"/>
              <a:buFont typeface="Calibri"/>
              <a:buNone/>
              <a:defRPr sz="1000">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25"/>
        <p:cNvGrpSpPr/>
        <p:nvPr/>
      </p:nvGrpSpPr>
      <p:grpSpPr>
        <a:xfrm>
          <a:off x="0" y="0"/>
          <a:ext cx="0" cy="0"/>
          <a:chOff x="0" y="0"/>
          <a:chExt cx="0" cy="0"/>
        </a:xfrm>
      </p:grpSpPr>
      <p:sp>
        <p:nvSpPr>
          <p:cNvPr id="326" name="Google Shape;326;g5e6f7fa62f_2_60"/>
          <p:cNvSpPr/>
          <p:nvPr/>
        </p:nvSpPr>
        <p:spPr>
          <a:xfrm>
            <a:off x="13" y="0"/>
            <a:ext cx="3038093"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g5e6f7fa62f_2_60"/>
          <p:cNvSpPr/>
          <p:nvPr/>
        </p:nvSpPr>
        <p:spPr>
          <a:xfrm>
            <a:off x="3030053" y="0"/>
            <a:ext cx="48006"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g5e6f7fa62f_2_60"/>
          <p:cNvSpPr txBox="1">
            <a:spLocks noGrp="1"/>
          </p:cNvSpPr>
          <p:nvPr>
            <p:ph type="title"/>
          </p:nvPr>
        </p:nvSpPr>
        <p:spPr>
          <a:xfrm>
            <a:off x="342900" y="594359"/>
            <a:ext cx="2400300" cy="22860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g5e6f7fa62f_2_60"/>
          <p:cNvSpPr txBox="1">
            <a:spLocks noGrp="1"/>
          </p:cNvSpPr>
          <p:nvPr>
            <p:ph type="body" idx="1"/>
          </p:nvPr>
        </p:nvSpPr>
        <p:spPr>
          <a:xfrm>
            <a:off x="3600450" y="731520"/>
            <a:ext cx="4869180" cy="52578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0" name="Google Shape;330;g5e6f7fa62f_2_60"/>
          <p:cNvSpPr txBox="1">
            <a:spLocks noGrp="1"/>
          </p:cNvSpPr>
          <p:nvPr>
            <p:ph type="body" idx="2"/>
          </p:nvPr>
        </p:nvSpPr>
        <p:spPr>
          <a:xfrm>
            <a:off x="342900" y="2926080"/>
            <a:ext cx="2400300" cy="337912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331" name="Google Shape;331;g5e6f7fa62f_2_60"/>
          <p:cNvSpPr txBox="1">
            <a:spLocks noGrp="1"/>
          </p:cNvSpPr>
          <p:nvPr>
            <p:ph type="dt" idx="10"/>
          </p:nvPr>
        </p:nvSpPr>
        <p:spPr>
          <a:xfrm>
            <a:off x="349134" y="6459786"/>
            <a:ext cx="19638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g5e6f7fa62f_2_60"/>
          <p:cNvSpPr txBox="1">
            <a:spLocks noGrp="1"/>
          </p:cNvSpPr>
          <p:nvPr>
            <p:ph type="ftr" idx="11"/>
          </p:nvPr>
        </p:nvSpPr>
        <p:spPr>
          <a:xfrm>
            <a:off x="3600450" y="6459786"/>
            <a:ext cx="34861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g5e6f7fa62f_2_60"/>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b="0" i="0" u="none" strike="noStrike" cap="none">
                <a:solidFill>
                  <a:schemeClr val="dk2"/>
                </a:solidFill>
                <a:latin typeface="Calibri"/>
                <a:ea typeface="Calibri"/>
                <a:cs typeface="Calibri"/>
                <a:sym typeface="Calibri"/>
              </a:defRPr>
            </a:lvl1pPr>
            <a:lvl2pPr marL="0" lvl="1" indent="0" algn="r">
              <a:spcBef>
                <a:spcPts val="0"/>
              </a:spcBef>
              <a:buNone/>
              <a:defRPr sz="1050" b="0" i="0" u="none" strike="noStrike" cap="none">
                <a:solidFill>
                  <a:schemeClr val="dk2"/>
                </a:solidFill>
                <a:latin typeface="Calibri"/>
                <a:ea typeface="Calibri"/>
                <a:cs typeface="Calibri"/>
                <a:sym typeface="Calibri"/>
              </a:defRPr>
            </a:lvl2pPr>
            <a:lvl3pPr marL="0" lvl="2" indent="0" algn="r">
              <a:spcBef>
                <a:spcPts val="0"/>
              </a:spcBef>
              <a:buNone/>
              <a:defRPr sz="1050" b="0" i="0" u="none" strike="noStrike" cap="none">
                <a:solidFill>
                  <a:schemeClr val="dk2"/>
                </a:solidFill>
                <a:latin typeface="Calibri"/>
                <a:ea typeface="Calibri"/>
                <a:cs typeface="Calibri"/>
                <a:sym typeface="Calibri"/>
              </a:defRPr>
            </a:lvl3pPr>
            <a:lvl4pPr marL="0" lvl="3" indent="0" algn="r">
              <a:spcBef>
                <a:spcPts val="0"/>
              </a:spcBef>
              <a:buNone/>
              <a:defRPr sz="1050" b="0" i="0" u="none" strike="noStrike" cap="none">
                <a:solidFill>
                  <a:schemeClr val="dk2"/>
                </a:solidFill>
                <a:latin typeface="Calibri"/>
                <a:ea typeface="Calibri"/>
                <a:cs typeface="Calibri"/>
                <a:sym typeface="Calibri"/>
              </a:defRPr>
            </a:lvl4pPr>
            <a:lvl5pPr marL="0" lvl="4" indent="0" algn="r">
              <a:spcBef>
                <a:spcPts val="0"/>
              </a:spcBef>
              <a:buNone/>
              <a:defRPr sz="1050" b="0" i="0" u="none" strike="noStrike" cap="none">
                <a:solidFill>
                  <a:schemeClr val="dk2"/>
                </a:solidFill>
                <a:latin typeface="Calibri"/>
                <a:ea typeface="Calibri"/>
                <a:cs typeface="Calibri"/>
                <a:sym typeface="Calibri"/>
              </a:defRPr>
            </a:lvl5pPr>
            <a:lvl6pPr marL="0" lvl="5" indent="0" algn="r">
              <a:spcBef>
                <a:spcPts val="0"/>
              </a:spcBef>
              <a:buNone/>
              <a:defRPr sz="1050" b="0" i="0" u="none" strike="noStrike" cap="none">
                <a:solidFill>
                  <a:schemeClr val="dk2"/>
                </a:solidFill>
                <a:latin typeface="Calibri"/>
                <a:ea typeface="Calibri"/>
                <a:cs typeface="Calibri"/>
                <a:sym typeface="Calibri"/>
              </a:defRPr>
            </a:lvl6pPr>
            <a:lvl7pPr marL="0" lvl="6" indent="0" algn="r">
              <a:spcBef>
                <a:spcPts val="0"/>
              </a:spcBef>
              <a:buNone/>
              <a:defRPr sz="1050" b="0" i="0" u="none" strike="noStrike" cap="none">
                <a:solidFill>
                  <a:schemeClr val="dk2"/>
                </a:solidFill>
                <a:latin typeface="Calibri"/>
                <a:ea typeface="Calibri"/>
                <a:cs typeface="Calibri"/>
                <a:sym typeface="Calibri"/>
              </a:defRPr>
            </a:lvl7pPr>
            <a:lvl8pPr marL="0" lvl="7" indent="0" algn="r">
              <a:spcBef>
                <a:spcPts val="0"/>
              </a:spcBef>
              <a:buNone/>
              <a:defRPr sz="1050" b="0" i="0" u="none" strike="noStrike" cap="none">
                <a:solidFill>
                  <a:schemeClr val="dk2"/>
                </a:solidFill>
                <a:latin typeface="Calibri"/>
                <a:ea typeface="Calibri"/>
                <a:cs typeface="Calibri"/>
                <a:sym typeface="Calibri"/>
              </a:defRPr>
            </a:lvl8pPr>
            <a:lvl9pPr marL="0" lvl="8" indent="0" algn="r">
              <a:spcBef>
                <a:spcPts val="0"/>
              </a:spcBef>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34"/>
        <p:cNvGrpSpPr/>
        <p:nvPr/>
      </p:nvGrpSpPr>
      <p:grpSpPr>
        <a:xfrm>
          <a:off x="0" y="0"/>
          <a:ext cx="0" cy="0"/>
          <a:chOff x="0" y="0"/>
          <a:chExt cx="0" cy="0"/>
        </a:xfrm>
      </p:grpSpPr>
      <p:sp>
        <p:nvSpPr>
          <p:cNvPr id="335" name="Google Shape;335;g5e6f7fa62f_2_69"/>
          <p:cNvSpPr/>
          <p:nvPr/>
        </p:nvSpPr>
        <p:spPr>
          <a:xfrm>
            <a:off x="0" y="4953000"/>
            <a:ext cx="9141619"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g5e6f7fa62f_2_69"/>
          <p:cNvSpPr/>
          <p:nvPr/>
        </p:nvSpPr>
        <p:spPr>
          <a:xfrm>
            <a:off x="12" y="491507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g5e6f7fa62f_2_69"/>
          <p:cNvSpPr txBox="1">
            <a:spLocks noGrp="1"/>
          </p:cNvSpPr>
          <p:nvPr>
            <p:ph type="title"/>
          </p:nvPr>
        </p:nvSpPr>
        <p:spPr>
          <a:xfrm>
            <a:off x="822960" y="5074920"/>
            <a:ext cx="758523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g5e6f7fa62f_2_69"/>
          <p:cNvSpPr>
            <a:spLocks noGrp="1"/>
          </p:cNvSpPr>
          <p:nvPr>
            <p:ph type="pic" idx="2"/>
          </p:nvPr>
        </p:nvSpPr>
        <p:spPr>
          <a:xfrm>
            <a:off x="12" y="0"/>
            <a:ext cx="9143989" cy="4915076"/>
          </a:xfrm>
          <a:prstGeom prst="rect">
            <a:avLst/>
          </a:prstGeom>
          <a:solidFill>
            <a:srgbClr val="D2CDB0"/>
          </a:solidFill>
          <a:ln>
            <a:noFill/>
          </a:ln>
        </p:spPr>
        <p:txBody>
          <a:bodyPr spcFirstLastPara="1" wrap="square" lIns="457200" tIns="457200" rIns="0" bIns="45700" anchor="t" anchorCtr="0">
            <a:noAutofit/>
          </a:bodyPr>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rgbClr val="3F3F3F"/>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339" name="Google Shape;339;g5e6f7fa62f_2_69"/>
          <p:cNvSpPr txBox="1">
            <a:spLocks noGrp="1"/>
          </p:cNvSpPr>
          <p:nvPr>
            <p:ph type="body" idx="1"/>
          </p:nvPr>
        </p:nvSpPr>
        <p:spPr>
          <a:xfrm>
            <a:off x="822960" y="5907024"/>
            <a:ext cx="7589520" cy="594360"/>
          </a:xfrm>
          <a:prstGeom prst="rect">
            <a:avLst/>
          </a:prstGeom>
          <a:noFill/>
          <a:ln>
            <a:noFill/>
          </a:ln>
        </p:spPr>
        <p:txBody>
          <a:bodyPr spcFirstLastPara="1" wrap="square" lIns="91425" tIns="0" rIns="91425" bIns="0" anchor="t" anchorCtr="0">
            <a:no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340" name="Google Shape;340;g5e6f7fa62f_2_69"/>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g5e6f7fa62f_2_69"/>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g5e6f7fa62f_2_69"/>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3"/>
        <p:cNvGrpSpPr/>
        <p:nvPr/>
      </p:nvGrpSpPr>
      <p:grpSpPr>
        <a:xfrm>
          <a:off x="0" y="0"/>
          <a:ext cx="0" cy="0"/>
          <a:chOff x="0" y="0"/>
          <a:chExt cx="0" cy="0"/>
        </a:xfrm>
      </p:grpSpPr>
      <p:sp>
        <p:nvSpPr>
          <p:cNvPr id="344" name="Google Shape;344;g5e6f7fa62f_2_78"/>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5" name="Google Shape;345;g5e6f7fa62f_2_78"/>
          <p:cNvSpPr txBox="1">
            <a:spLocks noGrp="1"/>
          </p:cNvSpPr>
          <p:nvPr>
            <p:ph type="body" idx="1"/>
          </p:nvPr>
        </p:nvSpPr>
        <p:spPr>
          <a:xfrm rot="5400000">
            <a:off x="2583180" y="85514"/>
            <a:ext cx="4023360" cy="7543801"/>
          </a:xfrm>
          <a:prstGeom prst="rect">
            <a:avLst/>
          </a:prstGeom>
          <a:noFill/>
          <a:ln>
            <a:noFill/>
          </a:ln>
        </p:spPr>
        <p:txBody>
          <a:bodyPr spcFirstLastPara="1" wrap="square" lIns="45700" tIns="0" rIns="45700" bIns="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6" name="Google Shape;346;g5e6f7fa62f_2_78"/>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g5e6f7fa62f_2_78"/>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g5e6f7fa62f_2_78"/>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349"/>
        <p:cNvGrpSpPr/>
        <p:nvPr/>
      </p:nvGrpSpPr>
      <p:grpSpPr>
        <a:xfrm>
          <a:off x="0" y="0"/>
          <a:ext cx="0" cy="0"/>
          <a:chOff x="0" y="0"/>
          <a:chExt cx="0" cy="0"/>
        </a:xfrm>
      </p:grpSpPr>
      <p:sp>
        <p:nvSpPr>
          <p:cNvPr id="350" name="Google Shape;350;g5e6f7fa62f_2_84"/>
          <p:cNvSpPr/>
          <p:nvPr/>
        </p:nvSpPr>
        <p:spPr>
          <a:xfrm>
            <a:off x="2382"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5e6f7fa62f_2_84"/>
          <p:cNvSpPr/>
          <p:nvPr/>
        </p:nvSpPr>
        <p:spPr>
          <a:xfrm>
            <a:off x="12"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5e6f7fa62f_2_84"/>
          <p:cNvSpPr txBox="1">
            <a:spLocks noGrp="1"/>
          </p:cNvSpPr>
          <p:nvPr>
            <p:ph type="title"/>
          </p:nvPr>
        </p:nvSpPr>
        <p:spPr>
          <a:xfrm rot="5400000">
            <a:off x="4649564" y="2306413"/>
            <a:ext cx="5759898" cy="1971675"/>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3" name="Google Shape;353;g5e6f7fa62f_2_84"/>
          <p:cNvSpPr txBox="1">
            <a:spLocks noGrp="1"/>
          </p:cNvSpPr>
          <p:nvPr>
            <p:ph type="body" idx="1"/>
          </p:nvPr>
        </p:nvSpPr>
        <p:spPr>
          <a:xfrm rot="5400000">
            <a:off x="649063" y="391888"/>
            <a:ext cx="5759898" cy="5800725"/>
          </a:xfrm>
          <a:prstGeom prst="rect">
            <a:avLst/>
          </a:prstGeom>
          <a:noFill/>
          <a:ln>
            <a:noFill/>
          </a:ln>
        </p:spPr>
        <p:txBody>
          <a:bodyPr spcFirstLastPara="1" wrap="square" lIns="45700" tIns="0" rIns="45700" bIns="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4" name="Google Shape;354;g5e6f7fa62f_2_84"/>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g5e6f7fa62f_2_84"/>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g5e6f7fa62f_2_84"/>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8"/>
        <p:cNvGrpSpPr/>
        <p:nvPr/>
      </p:nvGrpSpPr>
      <p:grpSpPr>
        <a:xfrm>
          <a:off x="0" y="0"/>
          <a:ext cx="0" cy="0"/>
          <a:chOff x="0" y="0"/>
          <a:chExt cx="0" cy="0"/>
        </a:xfrm>
      </p:grpSpPr>
      <p:sp>
        <p:nvSpPr>
          <p:cNvPr id="29" name="Google Shape;29;p82"/>
          <p:cNvSpPr/>
          <p:nvPr/>
        </p:nvSpPr>
        <p:spPr>
          <a:xfrm>
            <a:off x="182879" y="182879"/>
            <a:ext cx="8778240" cy="6492240"/>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82"/>
          <p:cNvSpPr txBox="1">
            <a:spLocks noGrp="1"/>
          </p:cNvSpPr>
          <p:nvPr>
            <p:ph type="ctrTitle"/>
          </p:nvPr>
        </p:nvSpPr>
        <p:spPr>
          <a:xfrm>
            <a:off x="832485" y="882376"/>
            <a:ext cx="7475220" cy="2926080"/>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Clr>
                <a:srgbClr val="FFFFFF"/>
              </a:buClr>
              <a:buSzPts val="6000"/>
              <a:buFont typeface="Corbel"/>
              <a:buNone/>
              <a:defRPr sz="60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2"/>
          <p:cNvSpPr txBox="1">
            <a:spLocks noGrp="1"/>
          </p:cNvSpPr>
          <p:nvPr>
            <p:ph type="subTitle" idx="1"/>
          </p:nvPr>
        </p:nvSpPr>
        <p:spPr>
          <a:xfrm>
            <a:off x="1282148" y="3869637"/>
            <a:ext cx="6575895" cy="138816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1440"/>
              <a:buNone/>
              <a:defRPr sz="1800">
                <a:solidFill>
                  <a:srgbClr val="FFFFFF"/>
                </a:solidFill>
              </a:defRPr>
            </a:lvl1pPr>
            <a:lvl2pPr lvl="1" algn="ctr">
              <a:lnSpc>
                <a:spcPct val="90000"/>
              </a:lnSpc>
              <a:spcBef>
                <a:spcPts val="150"/>
              </a:spcBef>
              <a:spcAft>
                <a:spcPts val="0"/>
              </a:spcAft>
              <a:buSzPts val="1440"/>
              <a:buNone/>
              <a:defRPr sz="1800"/>
            </a:lvl2pPr>
            <a:lvl3pPr lvl="2" algn="ctr">
              <a:lnSpc>
                <a:spcPct val="90000"/>
              </a:lnSpc>
              <a:spcBef>
                <a:spcPts val="300"/>
              </a:spcBef>
              <a:spcAft>
                <a:spcPts val="0"/>
              </a:spcAft>
              <a:buSzPts val="1440"/>
              <a:buNone/>
              <a:defRPr sz="1800"/>
            </a:lvl3pPr>
            <a:lvl4pPr lvl="3" algn="ctr">
              <a:lnSpc>
                <a:spcPct val="90000"/>
              </a:lnSpc>
              <a:spcBef>
                <a:spcPts val="300"/>
              </a:spcBef>
              <a:spcAft>
                <a:spcPts val="0"/>
              </a:spcAft>
              <a:buSzPts val="1200"/>
              <a:buNone/>
              <a:defRPr sz="1500"/>
            </a:lvl4pPr>
            <a:lvl5pPr lvl="4" algn="ctr">
              <a:lnSpc>
                <a:spcPct val="90000"/>
              </a:lnSpc>
              <a:spcBef>
                <a:spcPts val="300"/>
              </a:spcBef>
              <a:spcAft>
                <a:spcPts val="0"/>
              </a:spcAft>
              <a:buSzPts val="1200"/>
              <a:buNone/>
              <a:defRPr sz="1500"/>
            </a:lvl5pPr>
            <a:lvl6pPr lvl="5" algn="ctr">
              <a:lnSpc>
                <a:spcPct val="90000"/>
              </a:lnSpc>
              <a:spcBef>
                <a:spcPts val="300"/>
              </a:spcBef>
              <a:spcAft>
                <a:spcPts val="0"/>
              </a:spcAft>
              <a:buSzPts val="1200"/>
              <a:buNone/>
              <a:defRPr sz="1500"/>
            </a:lvl6pPr>
            <a:lvl7pPr lvl="6" algn="ctr">
              <a:lnSpc>
                <a:spcPct val="90000"/>
              </a:lnSpc>
              <a:spcBef>
                <a:spcPts val="300"/>
              </a:spcBef>
              <a:spcAft>
                <a:spcPts val="0"/>
              </a:spcAft>
              <a:buSzPts val="1200"/>
              <a:buNone/>
              <a:defRPr sz="1500"/>
            </a:lvl7pPr>
            <a:lvl8pPr lvl="7" algn="ctr">
              <a:lnSpc>
                <a:spcPct val="90000"/>
              </a:lnSpc>
              <a:spcBef>
                <a:spcPts val="300"/>
              </a:spcBef>
              <a:spcAft>
                <a:spcPts val="0"/>
              </a:spcAft>
              <a:buSzPts val="1200"/>
              <a:buNone/>
              <a:defRPr sz="1500"/>
            </a:lvl8pPr>
            <a:lvl9pPr lvl="8" algn="ctr">
              <a:lnSpc>
                <a:spcPct val="90000"/>
              </a:lnSpc>
              <a:spcBef>
                <a:spcPts val="300"/>
              </a:spcBef>
              <a:spcAft>
                <a:spcPts val="300"/>
              </a:spcAft>
              <a:buSzPts val="1200"/>
              <a:buNone/>
              <a:defRPr sz="1500"/>
            </a:lvl9pPr>
          </a:lstStyle>
          <a:p>
            <a:endParaRPr/>
          </a:p>
        </p:txBody>
      </p:sp>
      <p:sp>
        <p:nvSpPr>
          <p:cNvPr id="32" name="Google Shape;32;p82"/>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82"/>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2"/>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rgbClr val="FFFFFF"/>
                </a:solidFill>
                <a:latin typeface="Calibri"/>
                <a:ea typeface="Calibri"/>
                <a:cs typeface="Calibri"/>
                <a:sym typeface="Calibri"/>
              </a:defRPr>
            </a:lvl1pPr>
            <a:lvl2pPr marL="0" marR="0" lvl="1" indent="0" algn="r">
              <a:spcBef>
                <a:spcPts val="0"/>
              </a:spcBef>
              <a:spcAft>
                <a:spcPts val="0"/>
              </a:spcAft>
              <a:buNone/>
              <a:defRPr sz="1000">
                <a:solidFill>
                  <a:srgbClr val="FFFFFF"/>
                </a:solidFill>
                <a:latin typeface="Calibri"/>
                <a:ea typeface="Calibri"/>
                <a:cs typeface="Calibri"/>
                <a:sym typeface="Calibri"/>
              </a:defRPr>
            </a:lvl2pPr>
            <a:lvl3pPr marL="0" marR="0" lvl="2" indent="0" algn="r">
              <a:spcBef>
                <a:spcPts val="0"/>
              </a:spcBef>
              <a:spcAft>
                <a:spcPts val="0"/>
              </a:spcAft>
              <a:buNone/>
              <a:defRPr sz="1000">
                <a:solidFill>
                  <a:srgbClr val="FFFFFF"/>
                </a:solidFill>
                <a:latin typeface="Calibri"/>
                <a:ea typeface="Calibri"/>
                <a:cs typeface="Calibri"/>
                <a:sym typeface="Calibri"/>
              </a:defRPr>
            </a:lvl3pPr>
            <a:lvl4pPr marL="0" marR="0" lvl="3" indent="0" algn="r">
              <a:spcBef>
                <a:spcPts val="0"/>
              </a:spcBef>
              <a:spcAft>
                <a:spcPts val="0"/>
              </a:spcAft>
              <a:buNone/>
              <a:defRPr sz="1000">
                <a:solidFill>
                  <a:srgbClr val="FFFFFF"/>
                </a:solidFill>
                <a:latin typeface="Calibri"/>
                <a:ea typeface="Calibri"/>
                <a:cs typeface="Calibri"/>
                <a:sym typeface="Calibri"/>
              </a:defRPr>
            </a:lvl4pPr>
            <a:lvl5pPr marL="0" marR="0" lvl="4" indent="0" algn="r">
              <a:spcBef>
                <a:spcPts val="0"/>
              </a:spcBef>
              <a:spcAft>
                <a:spcPts val="0"/>
              </a:spcAft>
              <a:buNone/>
              <a:defRPr sz="1000">
                <a:solidFill>
                  <a:srgbClr val="FFFFFF"/>
                </a:solidFill>
                <a:latin typeface="Calibri"/>
                <a:ea typeface="Calibri"/>
                <a:cs typeface="Calibri"/>
                <a:sym typeface="Calibri"/>
              </a:defRPr>
            </a:lvl5pPr>
            <a:lvl6pPr marL="0" marR="0" lvl="5" indent="0" algn="r">
              <a:spcBef>
                <a:spcPts val="0"/>
              </a:spcBef>
              <a:spcAft>
                <a:spcPts val="0"/>
              </a:spcAft>
              <a:buNone/>
              <a:defRPr sz="1000">
                <a:solidFill>
                  <a:srgbClr val="FFFFFF"/>
                </a:solidFill>
                <a:latin typeface="Calibri"/>
                <a:ea typeface="Calibri"/>
                <a:cs typeface="Calibri"/>
                <a:sym typeface="Calibri"/>
              </a:defRPr>
            </a:lvl6pPr>
            <a:lvl7pPr marL="0" marR="0" lvl="6" indent="0" algn="r">
              <a:spcBef>
                <a:spcPts val="0"/>
              </a:spcBef>
              <a:spcAft>
                <a:spcPts val="0"/>
              </a:spcAft>
              <a:buNone/>
              <a:defRPr sz="1000">
                <a:solidFill>
                  <a:srgbClr val="FFFFFF"/>
                </a:solidFill>
                <a:latin typeface="Calibri"/>
                <a:ea typeface="Calibri"/>
                <a:cs typeface="Calibri"/>
                <a:sym typeface="Calibri"/>
              </a:defRPr>
            </a:lvl7pPr>
            <a:lvl8pPr marL="0" marR="0" lvl="7" indent="0" algn="r">
              <a:spcBef>
                <a:spcPts val="0"/>
              </a:spcBef>
              <a:spcAft>
                <a:spcPts val="0"/>
              </a:spcAft>
              <a:buNone/>
              <a:defRPr sz="1000">
                <a:solidFill>
                  <a:srgbClr val="FFFFFF"/>
                </a:solidFill>
                <a:latin typeface="Calibri"/>
                <a:ea typeface="Calibri"/>
                <a:cs typeface="Calibri"/>
                <a:sym typeface="Calibri"/>
              </a:defRPr>
            </a:lvl8pPr>
            <a:lvl9pPr marL="0" marR="0" lvl="8" indent="0" algn="r">
              <a:spcBef>
                <a:spcPts val="0"/>
              </a:spcBef>
              <a:spcAft>
                <a:spcPts val="0"/>
              </a:spcAft>
              <a:buNone/>
              <a:defRPr sz="10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 name="Google Shape;35;p82"/>
          <p:cNvCxnSpPr/>
          <p:nvPr/>
        </p:nvCxnSpPr>
        <p:spPr>
          <a:xfrm>
            <a:off x="1483996" y="3733800"/>
            <a:ext cx="6172201"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83"/>
          <p:cNvSpPr txBox="1">
            <a:spLocks noGrp="1"/>
          </p:cNvSpPr>
          <p:nvPr>
            <p:ph type="title"/>
          </p:nvPr>
        </p:nvSpPr>
        <p:spPr>
          <a:xfrm>
            <a:off x="857250" y="609600"/>
            <a:ext cx="740664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3"/>
          <p:cNvSpPr txBox="1">
            <a:spLocks noGrp="1"/>
          </p:cNvSpPr>
          <p:nvPr>
            <p:ph type="body" idx="1"/>
          </p:nvPr>
        </p:nvSpPr>
        <p:spPr>
          <a:xfrm>
            <a:off x="857252" y="2057400"/>
            <a:ext cx="7404653" cy="4038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SzPts val="1600"/>
              <a:buChar char="•"/>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9" name="Google Shape;39;p83"/>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3"/>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83"/>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2"/>
        <p:cNvGrpSpPr/>
        <p:nvPr/>
      </p:nvGrpSpPr>
      <p:grpSpPr>
        <a:xfrm>
          <a:off x="0" y="0"/>
          <a:ext cx="0" cy="0"/>
          <a:chOff x="0" y="0"/>
          <a:chExt cx="0" cy="0"/>
        </a:xfrm>
      </p:grpSpPr>
      <p:sp>
        <p:nvSpPr>
          <p:cNvPr id="43" name="Google Shape;43;p84"/>
          <p:cNvSpPr txBox="1">
            <a:spLocks noGrp="1"/>
          </p:cNvSpPr>
          <p:nvPr>
            <p:ph type="title"/>
          </p:nvPr>
        </p:nvSpPr>
        <p:spPr>
          <a:xfrm>
            <a:off x="829818" y="1173575"/>
            <a:ext cx="747522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accent1"/>
              </a:buClr>
              <a:buSzPts val="6000"/>
              <a:buFont typeface="Corbel"/>
              <a:buNone/>
              <a:defRPr sz="60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84"/>
          <p:cNvSpPr txBox="1">
            <a:spLocks noGrp="1"/>
          </p:cNvSpPr>
          <p:nvPr>
            <p:ph type="body" idx="1"/>
          </p:nvPr>
        </p:nvSpPr>
        <p:spPr>
          <a:xfrm>
            <a:off x="1282446" y="4154520"/>
            <a:ext cx="6576822"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1440"/>
              <a:buNone/>
              <a:defRPr sz="1800">
                <a:solidFill>
                  <a:schemeClr val="accent1"/>
                </a:solidFill>
              </a:defRPr>
            </a:lvl1pPr>
            <a:lvl2pPr marL="914400" lvl="1" indent="-228600" algn="l">
              <a:lnSpc>
                <a:spcPct val="90000"/>
              </a:lnSpc>
              <a:spcBef>
                <a:spcPts val="150"/>
              </a:spcBef>
              <a:spcAft>
                <a:spcPts val="0"/>
              </a:spcAft>
              <a:buSzPts val="1080"/>
              <a:buNone/>
              <a:defRPr sz="1350">
                <a:solidFill>
                  <a:srgbClr val="888888"/>
                </a:solidFill>
              </a:defRPr>
            </a:lvl2pPr>
            <a:lvl3pPr marL="1371600" lvl="2" indent="-228600" algn="l">
              <a:lnSpc>
                <a:spcPct val="90000"/>
              </a:lnSpc>
              <a:spcBef>
                <a:spcPts val="300"/>
              </a:spcBef>
              <a:spcAft>
                <a:spcPts val="0"/>
              </a:spcAft>
              <a:buSzPts val="960"/>
              <a:buNone/>
              <a:defRPr sz="1200">
                <a:solidFill>
                  <a:srgbClr val="888888"/>
                </a:solidFill>
              </a:defRPr>
            </a:lvl3pPr>
            <a:lvl4pPr marL="1828800" lvl="3" indent="-228600" algn="l">
              <a:lnSpc>
                <a:spcPct val="90000"/>
              </a:lnSpc>
              <a:spcBef>
                <a:spcPts val="300"/>
              </a:spcBef>
              <a:spcAft>
                <a:spcPts val="0"/>
              </a:spcAft>
              <a:buSzPts val="840"/>
              <a:buNone/>
              <a:defRPr sz="1050">
                <a:solidFill>
                  <a:srgbClr val="888888"/>
                </a:solidFill>
              </a:defRPr>
            </a:lvl4pPr>
            <a:lvl5pPr marL="2286000" lvl="4" indent="-228600" algn="l">
              <a:lnSpc>
                <a:spcPct val="90000"/>
              </a:lnSpc>
              <a:spcBef>
                <a:spcPts val="300"/>
              </a:spcBef>
              <a:spcAft>
                <a:spcPts val="0"/>
              </a:spcAft>
              <a:buSzPts val="840"/>
              <a:buNone/>
              <a:defRPr sz="1050">
                <a:solidFill>
                  <a:srgbClr val="888888"/>
                </a:solidFill>
              </a:defRPr>
            </a:lvl5pPr>
            <a:lvl6pPr marL="2743200" lvl="5" indent="-228600" algn="l">
              <a:lnSpc>
                <a:spcPct val="90000"/>
              </a:lnSpc>
              <a:spcBef>
                <a:spcPts val="300"/>
              </a:spcBef>
              <a:spcAft>
                <a:spcPts val="0"/>
              </a:spcAft>
              <a:buSzPts val="840"/>
              <a:buNone/>
              <a:defRPr sz="1050">
                <a:solidFill>
                  <a:srgbClr val="888888"/>
                </a:solidFill>
              </a:defRPr>
            </a:lvl6pPr>
            <a:lvl7pPr marL="3200400" lvl="6" indent="-228600" algn="l">
              <a:lnSpc>
                <a:spcPct val="90000"/>
              </a:lnSpc>
              <a:spcBef>
                <a:spcPts val="300"/>
              </a:spcBef>
              <a:spcAft>
                <a:spcPts val="0"/>
              </a:spcAft>
              <a:buSzPts val="840"/>
              <a:buNone/>
              <a:defRPr sz="1050">
                <a:solidFill>
                  <a:srgbClr val="888888"/>
                </a:solidFill>
              </a:defRPr>
            </a:lvl7pPr>
            <a:lvl8pPr marL="3657600" lvl="7" indent="-228600" algn="l">
              <a:lnSpc>
                <a:spcPct val="90000"/>
              </a:lnSpc>
              <a:spcBef>
                <a:spcPts val="300"/>
              </a:spcBef>
              <a:spcAft>
                <a:spcPts val="0"/>
              </a:spcAft>
              <a:buSzPts val="840"/>
              <a:buNone/>
              <a:defRPr sz="1050">
                <a:solidFill>
                  <a:srgbClr val="888888"/>
                </a:solidFill>
              </a:defRPr>
            </a:lvl8pPr>
            <a:lvl9pPr marL="4114800" lvl="8" indent="-228600" algn="l">
              <a:lnSpc>
                <a:spcPct val="90000"/>
              </a:lnSpc>
              <a:spcBef>
                <a:spcPts val="300"/>
              </a:spcBef>
              <a:spcAft>
                <a:spcPts val="300"/>
              </a:spcAft>
              <a:buSzPts val="840"/>
              <a:buNone/>
              <a:defRPr sz="1050">
                <a:solidFill>
                  <a:srgbClr val="888888"/>
                </a:solidFill>
              </a:defRPr>
            </a:lvl9pPr>
          </a:lstStyle>
          <a:p>
            <a:endParaRPr/>
          </a:p>
        </p:txBody>
      </p:sp>
      <p:sp>
        <p:nvSpPr>
          <p:cNvPr id="45" name="Google Shape;45;p84"/>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4"/>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4"/>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cxnSp>
        <p:nvCxnSpPr>
          <p:cNvPr id="48" name="Google Shape;48;p84"/>
          <p:cNvCxnSpPr/>
          <p:nvPr/>
        </p:nvCxnSpPr>
        <p:spPr>
          <a:xfrm>
            <a:off x="1485901" y="4020408"/>
            <a:ext cx="61722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85"/>
          <p:cNvSpPr txBox="1">
            <a:spLocks noGrp="1"/>
          </p:cNvSpPr>
          <p:nvPr>
            <p:ph type="title"/>
          </p:nvPr>
        </p:nvSpPr>
        <p:spPr>
          <a:xfrm>
            <a:off x="857250" y="609600"/>
            <a:ext cx="740664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5"/>
          <p:cNvSpPr txBox="1">
            <a:spLocks noGrp="1"/>
          </p:cNvSpPr>
          <p:nvPr>
            <p:ph type="body" idx="1"/>
          </p:nvPr>
        </p:nvSpPr>
        <p:spPr>
          <a:xfrm>
            <a:off x="857250" y="2057399"/>
            <a:ext cx="3566160" cy="4023360"/>
          </a:xfrm>
          <a:prstGeom prst="rect">
            <a:avLst/>
          </a:prstGeom>
          <a:noFill/>
          <a:ln>
            <a:noFill/>
          </a:ln>
        </p:spPr>
        <p:txBody>
          <a:bodyPr spcFirstLastPara="1" wrap="square" lIns="91425" tIns="45700" rIns="91425" bIns="45700" anchor="t" anchorCtr="0">
            <a:norm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52" name="Google Shape;52;p85"/>
          <p:cNvSpPr txBox="1">
            <a:spLocks noGrp="1"/>
          </p:cNvSpPr>
          <p:nvPr>
            <p:ph type="body" idx="2"/>
          </p:nvPr>
        </p:nvSpPr>
        <p:spPr>
          <a:xfrm>
            <a:off x="4700709" y="2057400"/>
            <a:ext cx="3566160" cy="4023360"/>
          </a:xfrm>
          <a:prstGeom prst="rect">
            <a:avLst/>
          </a:prstGeom>
          <a:noFill/>
          <a:ln>
            <a:noFill/>
          </a:ln>
        </p:spPr>
        <p:txBody>
          <a:bodyPr spcFirstLastPara="1" wrap="square" lIns="91425" tIns="45700" rIns="91425" bIns="45700" anchor="t" anchorCtr="0">
            <a:norm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53" name="Google Shape;53;p85"/>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5"/>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5"/>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86"/>
          <p:cNvSpPr txBox="1">
            <a:spLocks noGrp="1"/>
          </p:cNvSpPr>
          <p:nvPr>
            <p:ph type="title"/>
          </p:nvPr>
        </p:nvSpPr>
        <p:spPr>
          <a:xfrm>
            <a:off x="857250" y="609600"/>
            <a:ext cx="740664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86"/>
          <p:cNvSpPr txBox="1">
            <a:spLocks noGrp="1"/>
          </p:cNvSpPr>
          <p:nvPr>
            <p:ph type="body" idx="1"/>
          </p:nvPr>
        </p:nvSpPr>
        <p:spPr>
          <a:xfrm>
            <a:off x="857250" y="2001511"/>
            <a:ext cx="356616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440"/>
              <a:buNone/>
              <a:defRPr sz="1800" b="1"/>
            </a:lvl1pPr>
            <a:lvl2pPr marL="914400" lvl="1" indent="-228600" algn="l">
              <a:lnSpc>
                <a:spcPct val="90000"/>
              </a:lnSpc>
              <a:spcBef>
                <a:spcPts val="150"/>
              </a:spcBef>
              <a:spcAft>
                <a:spcPts val="0"/>
              </a:spcAft>
              <a:buSzPts val="1200"/>
              <a:buNone/>
              <a:defRPr sz="1500" b="1"/>
            </a:lvl2pPr>
            <a:lvl3pPr marL="1371600" lvl="2" indent="-228600" algn="l">
              <a:lnSpc>
                <a:spcPct val="90000"/>
              </a:lnSpc>
              <a:spcBef>
                <a:spcPts val="300"/>
              </a:spcBef>
              <a:spcAft>
                <a:spcPts val="0"/>
              </a:spcAft>
              <a:buSzPts val="1080"/>
              <a:buNone/>
              <a:defRPr sz="1350" b="1"/>
            </a:lvl3pPr>
            <a:lvl4pPr marL="1828800" lvl="3" indent="-228600" algn="l">
              <a:lnSpc>
                <a:spcPct val="90000"/>
              </a:lnSpc>
              <a:spcBef>
                <a:spcPts val="300"/>
              </a:spcBef>
              <a:spcAft>
                <a:spcPts val="0"/>
              </a:spcAft>
              <a:buSzPts val="960"/>
              <a:buNone/>
              <a:defRPr sz="1200" b="1"/>
            </a:lvl4pPr>
            <a:lvl5pPr marL="2286000" lvl="4" indent="-228600" algn="l">
              <a:lnSpc>
                <a:spcPct val="90000"/>
              </a:lnSpc>
              <a:spcBef>
                <a:spcPts val="300"/>
              </a:spcBef>
              <a:spcAft>
                <a:spcPts val="0"/>
              </a:spcAft>
              <a:buSzPts val="960"/>
              <a:buNone/>
              <a:defRPr sz="1200" b="1"/>
            </a:lvl5pPr>
            <a:lvl6pPr marL="2743200" lvl="5" indent="-228600" algn="l">
              <a:lnSpc>
                <a:spcPct val="90000"/>
              </a:lnSpc>
              <a:spcBef>
                <a:spcPts val="300"/>
              </a:spcBef>
              <a:spcAft>
                <a:spcPts val="0"/>
              </a:spcAft>
              <a:buSzPts val="960"/>
              <a:buNone/>
              <a:defRPr sz="1200" b="1"/>
            </a:lvl6pPr>
            <a:lvl7pPr marL="3200400" lvl="6" indent="-228600" algn="l">
              <a:lnSpc>
                <a:spcPct val="90000"/>
              </a:lnSpc>
              <a:spcBef>
                <a:spcPts val="300"/>
              </a:spcBef>
              <a:spcAft>
                <a:spcPts val="0"/>
              </a:spcAft>
              <a:buSzPts val="960"/>
              <a:buNone/>
              <a:defRPr sz="1200" b="1"/>
            </a:lvl7pPr>
            <a:lvl8pPr marL="3657600" lvl="7" indent="-228600" algn="l">
              <a:lnSpc>
                <a:spcPct val="90000"/>
              </a:lnSpc>
              <a:spcBef>
                <a:spcPts val="300"/>
              </a:spcBef>
              <a:spcAft>
                <a:spcPts val="0"/>
              </a:spcAft>
              <a:buSzPts val="960"/>
              <a:buNone/>
              <a:defRPr sz="1200" b="1"/>
            </a:lvl8pPr>
            <a:lvl9pPr marL="4114800" lvl="8" indent="-228600" algn="l">
              <a:lnSpc>
                <a:spcPct val="90000"/>
              </a:lnSpc>
              <a:spcBef>
                <a:spcPts val="300"/>
              </a:spcBef>
              <a:spcAft>
                <a:spcPts val="300"/>
              </a:spcAft>
              <a:buSzPts val="960"/>
              <a:buNone/>
              <a:defRPr sz="1200" b="1"/>
            </a:lvl9pPr>
          </a:lstStyle>
          <a:p>
            <a:endParaRPr/>
          </a:p>
        </p:txBody>
      </p:sp>
      <p:sp>
        <p:nvSpPr>
          <p:cNvPr id="59" name="Google Shape;59;p86"/>
          <p:cNvSpPr txBox="1">
            <a:spLocks noGrp="1"/>
          </p:cNvSpPr>
          <p:nvPr>
            <p:ph type="body" idx="2"/>
          </p:nvPr>
        </p:nvSpPr>
        <p:spPr>
          <a:xfrm>
            <a:off x="857250" y="2721483"/>
            <a:ext cx="3566160" cy="3383280"/>
          </a:xfrm>
          <a:prstGeom prst="rect">
            <a:avLst/>
          </a:prstGeom>
          <a:noFill/>
          <a:ln>
            <a:noFill/>
          </a:ln>
        </p:spPr>
        <p:txBody>
          <a:bodyPr spcFirstLastPara="1" wrap="square" lIns="91425" tIns="45700" rIns="91425" bIns="45700" anchor="t" anchorCtr="0">
            <a:norm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60" name="Google Shape;60;p86"/>
          <p:cNvSpPr txBox="1">
            <a:spLocks noGrp="1"/>
          </p:cNvSpPr>
          <p:nvPr>
            <p:ph type="body" idx="3"/>
          </p:nvPr>
        </p:nvSpPr>
        <p:spPr>
          <a:xfrm>
            <a:off x="4701880" y="1999032"/>
            <a:ext cx="356616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440"/>
              <a:buNone/>
              <a:defRPr sz="1800" b="1"/>
            </a:lvl1pPr>
            <a:lvl2pPr marL="914400" lvl="1" indent="-228600" algn="l">
              <a:lnSpc>
                <a:spcPct val="90000"/>
              </a:lnSpc>
              <a:spcBef>
                <a:spcPts val="150"/>
              </a:spcBef>
              <a:spcAft>
                <a:spcPts val="0"/>
              </a:spcAft>
              <a:buSzPts val="1200"/>
              <a:buNone/>
              <a:defRPr sz="1500" b="1"/>
            </a:lvl2pPr>
            <a:lvl3pPr marL="1371600" lvl="2" indent="-228600" algn="l">
              <a:lnSpc>
                <a:spcPct val="90000"/>
              </a:lnSpc>
              <a:spcBef>
                <a:spcPts val="300"/>
              </a:spcBef>
              <a:spcAft>
                <a:spcPts val="0"/>
              </a:spcAft>
              <a:buSzPts val="1080"/>
              <a:buNone/>
              <a:defRPr sz="1350" b="1"/>
            </a:lvl3pPr>
            <a:lvl4pPr marL="1828800" lvl="3" indent="-228600" algn="l">
              <a:lnSpc>
                <a:spcPct val="90000"/>
              </a:lnSpc>
              <a:spcBef>
                <a:spcPts val="300"/>
              </a:spcBef>
              <a:spcAft>
                <a:spcPts val="0"/>
              </a:spcAft>
              <a:buSzPts val="960"/>
              <a:buNone/>
              <a:defRPr sz="1200" b="1"/>
            </a:lvl4pPr>
            <a:lvl5pPr marL="2286000" lvl="4" indent="-228600" algn="l">
              <a:lnSpc>
                <a:spcPct val="90000"/>
              </a:lnSpc>
              <a:spcBef>
                <a:spcPts val="300"/>
              </a:spcBef>
              <a:spcAft>
                <a:spcPts val="0"/>
              </a:spcAft>
              <a:buSzPts val="960"/>
              <a:buNone/>
              <a:defRPr sz="1200" b="1"/>
            </a:lvl5pPr>
            <a:lvl6pPr marL="2743200" lvl="5" indent="-228600" algn="l">
              <a:lnSpc>
                <a:spcPct val="90000"/>
              </a:lnSpc>
              <a:spcBef>
                <a:spcPts val="300"/>
              </a:spcBef>
              <a:spcAft>
                <a:spcPts val="0"/>
              </a:spcAft>
              <a:buSzPts val="960"/>
              <a:buNone/>
              <a:defRPr sz="1200" b="1"/>
            </a:lvl6pPr>
            <a:lvl7pPr marL="3200400" lvl="6" indent="-228600" algn="l">
              <a:lnSpc>
                <a:spcPct val="90000"/>
              </a:lnSpc>
              <a:spcBef>
                <a:spcPts val="300"/>
              </a:spcBef>
              <a:spcAft>
                <a:spcPts val="0"/>
              </a:spcAft>
              <a:buSzPts val="960"/>
              <a:buNone/>
              <a:defRPr sz="1200" b="1"/>
            </a:lvl7pPr>
            <a:lvl8pPr marL="3657600" lvl="7" indent="-228600" algn="l">
              <a:lnSpc>
                <a:spcPct val="90000"/>
              </a:lnSpc>
              <a:spcBef>
                <a:spcPts val="300"/>
              </a:spcBef>
              <a:spcAft>
                <a:spcPts val="0"/>
              </a:spcAft>
              <a:buSzPts val="960"/>
              <a:buNone/>
              <a:defRPr sz="1200" b="1"/>
            </a:lvl8pPr>
            <a:lvl9pPr marL="4114800" lvl="8" indent="-228600" algn="l">
              <a:lnSpc>
                <a:spcPct val="90000"/>
              </a:lnSpc>
              <a:spcBef>
                <a:spcPts val="300"/>
              </a:spcBef>
              <a:spcAft>
                <a:spcPts val="300"/>
              </a:spcAft>
              <a:buSzPts val="960"/>
              <a:buNone/>
              <a:defRPr sz="1200" b="1"/>
            </a:lvl9pPr>
          </a:lstStyle>
          <a:p>
            <a:endParaRPr/>
          </a:p>
        </p:txBody>
      </p:sp>
      <p:sp>
        <p:nvSpPr>
          <p:cNvPr id="61" name="Google Shape;61;p86"/>
          <p:cNvSpPr txBox="1">
            <a:spLocks noGrp="1"/>
          </p:cNvSpPr>
          <p:nvPr>
            <p:ph type="body" idx="4"/>
          </p:nvPr>
        </p:nvSpPr>
        <p:spPr>
          <a:xfrm>
            <a:off x="4701880" y="2719322"/>
            <a:ext cx="3566160" cy="3383280"/>
          </a:xfrm>
          <a:prstGeom prst="rect">
            <a:avLst/>
          </a:prstGeom>
          <a:noFill/>
          <a:ln>
            <a:noFill/>
          </a:ln>
        </p:spPr>
        <p:txBody>
          <a:bodyPr spcFirstLastPara="1" wrap="square" lIns="91425" tIns="45700" rIns="91425" bIns="45700" anchor="t" anchorCtr="0">
            <a:norm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62" name="Google Shape;62;p86"/>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6"/>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6"/>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9"/>
          <p:cNvSpPr/>
          <p:nvPr/>
        </p:nvSpPr>
        <p:spPr>
          <a:xfrm>
            <a:off x="182880" y="182880"/>
            <a:ext cx="8778240" cy="649224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59"/>
          <p:cNvSpPr txBox="1">
            <a:spLocks noGrp="1"/>
          </p:cNvSpPr>
          <p:nvPr>
            <p:ph type="title"/>
          </p:nvPr>
        </p:nvSpPr>
        <p:spPr>
          <a:xfrm>
            <a:off x="857250" y="609600"/>
            <a:ext cx="7406640" cy="13563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000"/>
              <a:buFont typeface="Corbel"/>
              <a:buNone/>
              <a:defRPr sz="40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59"/>
          <p:cNvSpPr txBox="1">
            <a:spLocks noGrp="1"/>
          </p:cNvSpPr>
          <p:nvPr>
            <p:ph type="body" idx="1"/>
          </p:nvPr>
        </p:nvSpPr>
        <p:spPr>
          <a:xfrm>
            <a:off x="857252" y="2057400"/>
            <a:ext cx="7404653" cy="4038600"/>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0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1pPr>
            <a:lvl2pPr marL="914400" marR="0" lvl="1" indent="-320040" algn="l" rtl="0">
              <a:lnSpc>
                <a:spcPct val="90000"/>
              </a:lnSpc>
              <a:spcBef>
                <a:spcPts val="15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2pPr>
            <a:lvl3pPr marL="1371600" marR="0" lvl="2" indent="-309880" algn="l" rtl="0">
              <a:lnSpc>
                <a:spcPct val="90000"/>
              </a:lnSpc>
              <a:spcBef>
                <a:spcPts val="3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3pPr>
            <a:lvl4pPr marL="1828800" marR="0" lvl="3" indent="-299719"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4pPr>
            <a:lvl5pPr marL="2286000" marR="0" lvl="4"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5pPr>
            <a:lvl6pPr marL="2743200" marR="0" lvl="5"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6pPr>
            <a:lvl7pPr marL="3200400" marR="0" lvl="6"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7pPr>
            <a:lvl8pPr marL="3657600" marR="0" lvl="7"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8pPr>
            <a:lvl9pPr marL="4114800" marR="0" lvl="8" indent="-299720" algn="l" rtl="0">
              <a:lnSpc>
                <a:spcPct val="90000"/>
              </a:lnSpc>
              <a:spcBef>
                <a:spcPts val="300"/>
              </a:spcBef>
              <a:spcAft>
                <a:spcPts val="30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9pPr>
          </a:lstStyle>
          <a:p>
            <a:endParaRPr/>
          </a:p>
        </p:txBody>
      </p:sp>
      <p:sp>
        <p:nvSpPr>
          <p:cNvPr id="13" name="Google Shape;13;p59"/>
          <p:cNvSpPr txBox="1">
            <a:spLocks noGrp="1"/>
          </p:cNvSpPr>
          <p:nvPr>
            <p:ph type="dt" idx="10"/>
          </p:nvPr>
        </p:nvSpPr>
        <p:spPr>
          <a:xfrm>
            <a:off x="857248" y="6223831"/>
            <a:ext cx="1746806"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accen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ftr" idx="11"/>
          </p:nvPr>
        </p:nvSpPr>
        <p:spPr>
          <a:xfrm>
            <a:off x="2961862" y="6223831"/>
            <a:ext cx="3538331"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00" b="0" i="0" u="none" strike="noStrike" cap="none">
                <a:solidFill>
                  <a:schemeClr val="accen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59"/>
          <p:cNvSpPr txBox="1">
            <a:spLocks noGrp="1"/>
          </p:cNvSpPr>
          <p:nvPr>
            <p:ph type="sldNum" idx="12"/>
          </p:nvPr>
        </p:nvSpPr>
        <p:spPr>
          <a:xfrm>
            <a:off x="6997149" y="6223831"/>
            <a:ext cx="127966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0" i="0" u="none" strike="noStrike" cap="none">
                <a:solidFill>
                  <a:schemeClr val="accent1"/>
                </a:solidFill>
                <a:latin typeface="Calibri"/>
                <a:ea typeface="Calibri"/>
                <a:cs typeface="Calibri"/>
                <a:sym typeface="Calibri"/>
              </a:defRPr>
            </a:lvl1pPr>
            <a:lvl2pPr marL="0" marR="0" lvl="1" indent="0" algn="r" rtl="0">
              <a:spcBef>
                <a:spcPts val="0"/>
              </a:spcBef>
              <a:spcAft>
                <a:spcPts val="0"/>
              </a:spcAft>
              <a:buNone/>
              <a:defRPr sz="1000" b="0" i="0" u="none" strike="noStrike" cap="none">
                <a:solidFill>
                  <a:schemeClr val="accent1"/>
                </a:solidFill>
                <a:latin typeface="Calibri"/>
                <a:ea typeface="Calibri"/>
                <a:cs typeface="Calibri"/>
                <a:sym typeface="Calibri"/>
              </a:defRPr>
            </a:lvl2pPr>
            <a:lvl3pPr marL="0" marR="0" lvl="2" indent="0" algn="r" rtl="0">
              <a:spcBef>
                <a:spcPts val="0"/>
              </a:spcBef>
              <a:spcAft>
                <a:spcPts val="0"/>
              </a:spcAft>
              <a:buNone/>
              <a:defRPr sz="1000" b="0" i="0" u="none" strike="noStrike" cap="none">
                <a:solidFill>
                  <a:schemeClr val="accent1"/>
                </a:solidFill>
                <a:latin typeface="Calibri"/>
                <a:ea typeface="Calibri"/>
                <a:cs typeface="Calibri"/>
                <a:sym typeface="Calibri"/>
              </a:defRPr>
            </a:lvl3pPr>
            <a:lvl4pPr marL="0" marR="0" lvl="3" indent="0" algn="r" rtl="0">
              <a:spcBef>
                <a:spcPts val="0"/>
              </a:spcBef>
              <a:spcAft>
                <a:spcPts val="0"/>
              </a:spcAft>
              <a:buNone/>
              <a:defRPr sz="1000" b="0" i="0" u="none" strike="noStrike" cap="none">
                <a:solidFill>
                  <a:schemeClr val="accent1"/>
                </a:solidFill>
                <a:latin typeface="Calibri"/>
                <a:ea typeface="Calibri"/>
                <a:cs typeface="Calibri"/>
                <a:sym typeface="Calibri"/>
              </a:defRPr>
            </a:lvl4pPr>
            <a:lvl5pPr marL="0" marR="0" lvl="4" indent="0" algn="r" rtl="0">
              <a:spcBef>
                <a:spcPts val="0"/>
              </a:spcBef>
              <a:spcAft>
                <a:spcPts val="0"/>
              </a:spcAft>
              <a:buNone/>
              <a:defRPr sz="1000" b="0" i="0" u="none" strike="noStrike" cap="none">
                <a:solidFill>
                  <a:schemeClr val="accent1"/>
                </a:solidFill>
                <a:latin typeface="Calibri"/>
                <a:ea typeface="Calibri"/>
                <a:cs typeface="Calibri"/>
                <a:sym typeface="Calibri"/>
              </a:defRPr>
            </a:lvl5pPr>
            <a:lvl6pPr marL="0" marR="0" lvl="5" indent="0" algn="r" rtl="0">
              <a:spcBef>
                <a:spcPts val="0"/>
              </a:spcBef>
              <a:spcAft>
                <a:spcPts val="0"/>
              </a:spcAft>
              <a:buNone/>
              <a:defRPr sz="1000" b="0" i="0" u="none" strike="noStrike" cap="none">
                <a:solidFill>
                  <a:schemeClr val="accent1"/>
                </a:solidFill>
                <a:latin typeface="Calibri"/>
                <a:ea typeface="Calibri"/>
                <a:cs typeface="Calibri"/>
                <a:sym typeface="Calibri"/>
              </a:defRPr>
            </a:lvl6pPr>
            <a:lvl7pPr marL="0" marR="0" lvl="6" indent="0" algn="r" rtl="0">
              <a:spcBef>
                <a:spcPts val="0"/>
              </a:spcBef>
              <a:spcAft>
                <a:spcPts val="0"/>
              </a:spcAft>
              <a:buNone/>
              <a:defRPr sz="1000" b="0" i="0" u="none" strike="noStrike" cap="none">
                <a:solidFill>
                  <a:schemeClr val="accent1"/>
                </a:solidFill>
                <a:latin typeface="Calibri"/>
                <a:ea typeface="Calibri"/>
                <a:cs typeface="Calibri"/>
                <a:sym typeface="Calibri"/>
              </a:defRPr>
            </a:lvl7pPr>
            <a:lvl8pPr marL="0" marR="0" lvl="7" indent="0" algn="r" rtl="0">
              <a:spcBef>
                <a:spcPts val="0"/>
              </a:spcBef>
              <a:spcAft>
                <a:spcPts val="0"/>
              </a:spcAft>
              <a:buNone/>
              <a:defRPr sz="1000" b="0" i="0" u="none" strike="noStrike" cap="none">
                <a:solidFill>
                  <a:schemeClr val="accent1"/>
                </a:solidFill>
                <a:latin typeface="Calibri"/>
                <a:ea typeface="Calibri"/>
                <a:cs typeface="Calibri"/>
                <a:sym typeface="Calibri"/>
              </a:defRPr>
            </a:lvl8pPr>
            <a:lvl9pPr marL="0" marR="0" lvl="8" indent="0" algn="r" rtl="0">
              <a:spcBef>
                <a:spcPts val="0"/>
              </a:spcBef>
              <a:spcAft>
                <a:spcPts val="0"/>
              </a:spcAft>
              <a:buNone/>
              <a:defRPr sz="10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62"/>
          <p:cNvSpPr/>
          <p:nvPr/>
        </p:nvSpPr>
        <p:spPr>
          <a:xfrm>
            <a:off x="1" y="6400800"/>
            <a:ext cx="9144001"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2"/>
          <p:cNvSpPr/>
          <p:nvPr/>
        </p:nvSpPr>
        <p:spPr>
          <a:xfrm>
            <a:off x="1" y="6334317"/>
            <a:ext cx="9144001" cy="659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2"/>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62"/>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12" name="Google Shape;112;p62"/>
          <p:cNvSpPr txBox="1">
            <a:spLocks noGrp="1"/>
          </p:cNvSpPr>
          <p:nvPr>
            <p:ph type="dt" idx="10"/>
          </p:nvPr>
        </p:nvSpPr>
        <p:spPr>
          <a:xfrm>
            <a:off x="822962" y="6459788"/>
            <a:ext cx="185420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3" name="Google Shape;113;p62"/>
          <p:cNvSpPr txBox="1">
            <a:spLocks noGrp="1"/>
          </p:cNvSpPr>
          <p:nvPr>
            <p:ph type="ftr" idx="11"/>
          </p:nvPr>
        </p:nvSpPr>
        <p:spPr>
          <a:xfrm>
            <a:off x="2764640" y="6459788"/>
            <a:ext cx="3617103"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62"/>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50" b="0" i="0" u="none" strike="noStrike" cap="none">
                <a:solidFill>
                  <a:srgbClr val="FFFFFF"/>
                </a:solidFill>
                <a:latin typeface="Calibri"/>
                <a:ea typeface="Calibri"/>
                <a:cs typeface="Calibri"/>
                <a:sym typeface="Calibri"/>
              </a:defRPr>
            </a:lvl1pPr>
            <a:lvl2pPr marL="0" marR="0" lvl="1" indent="0" algn="r" rtl="0">
              <a:spcBef>
                <a:spcPts val="0"/>
              </a:spcBef>
              <a:spcAft>
                <a:spcPts val="0"/>
              </a:spcAft>
              <a:buNone/>
              <a:defRPr sz="1050" b="0" i="0" u="none" strike="noStrike" cap="none">
                <a:solidFill>
                  <a:srgbClr val="FFFFFF"/>
                </a:solidFill>
                <a:latin typeface="Calibri"/>
                <a:ea typeface="Calibri"/>
                <a:cs typeface="Calibri"/>
                <a:sym typeface="Calibri"/>
              </a:defRPr>
            </a:lvl2pPr>
            <a:lvl3pPr marL="0" marR="0" lvl="2" indent="0" algn="r" rtl="0">
              <a:spcBef>
                <a:spcPts val="0"/>
              </a:spcBef>
              <a:spcAft>
                <a:spcPts val="0"/>
              </a:spcAft>
              <a:buNone/>
              <a:defRPr sz="1050" b="0" i="0" u="none" strike="noStrike" cap="none">
                <a:solidFill>
                  <a:srgbClr val="FFFFFF"/>
                </a:solidFill>
                <a:latin typeface="Calibri"/>
                <a:ea typeface="Calibri"/>
                <a:cs typeface="Calibri"/>
                <a:sym typeface="Calibri"/>
              </a:defRPr>
            </a:lvl3pPr>
            <a:lvl4pPr marL="0" marR="0" lvl="3" indent="0" algn="r" rtl="0">
              <a:spcBef>
                <a:spcPts val="0"/>
              </a:spcBef>
              <a:spcAft>
                <a:spcPts val="0"/>
              </a:spcAft>
              <a:buNone/>
              <a:defRPr sz="1050" b="0" i="0" u="none" strike="noStrike" cap="none">
                <a:solidFill>
                  <a:srgbClr val="FFFFFF"/>
                </a:solidFill>
                <a:latin typeface="Calibri"/>
                <a:ea typeface="Calibri"/>
                <a:cs typeface="Calibri"/>
                <a:sym typeface="Calibri"/>
              </a:defRPr>
            </a:lvl4pPr>
            <a:lvl5pPr marL="0" marR="0" lvl="4" indent="0" algn="r" rtl="0">
              <a:spcBef>
                <a:spcPts val="0"/>
              </a:spcBef>
              <a:spcAft>
                <a:spcPts val="0"/>
              </a:spcAft>
              <a:buNone/>
              <a:defRPr sz="1050" b="0" i="0" u="none" strike="noStrike" cap="none">
                <a:solidFill>
                  <a:srgbClr val="FFFFFF"/>
                </a:solidFill>
                <a:latin typeface="Calibri"/>
                <a:ea typeface="Calibri"/>
                <a:cs typeface="Calibri"/>
                <a:sym typeface="Calibri"/>
              </a:defRPr>
            </a:lvl5pPr>
            <a:lvl6pPr marL="0" marR="0" lvl="5" indent="0" algn="r" rtl="0">
              <a:spcBef>
                <a:spcPts val="0"/>
              </a:spcBef>
              <a:spcAft>
                <a:spcPts val="0"/>
              </a:spcAft>
              <a:buNone/>
              <a:defRPr sz="1050" b="0" i="0" u="none" strike="noStrike" cap="none">
                <a:solidFill>
                  <a:srgbClr val="FFFFFF"/>
                </a:solidFill>
                <a:latin typeface="Calibri"/>
                <a:ea typeface="Calibri"/>
                <a:cs typeface="Calibri"/>
                <a:sym typeface="Calibri"/>
              </a:defRPr>
            </a:lvl6pPr>
            <a:lvl7pPr marL="0" marR="0" lvl="6" indent="0" algn="r" rtl="0">
              <a:spcBef>
                <a:spcPts val="0"/>
              </a:spcBef>
              <a:spcAft>
                <a:spcPts val="0"/>
              </a:spcAft>
              <a:buNone/>
              <a:defRPr sz="1050" b="0" i="0" u="none" strike="noStrike" cap="none">
                <a:solidFill>
                  <a:srgbClr val="FFFFFF"/>
                </a:solidFill>
                <a:latin typeface="Calibri"/>
                <a:ea typeface="Calibri"/>
                <a:cs typeface="Calibri"/>
                <a:sym typeface="Calibri"/>
              </a:defRPr>
            </a:lvl7pPr>
            <a:lvl8pPr marL="0" marR="0" lvl="7" indent="0" algn="r" rtl="0">
              <a:spcBef>
                <a:spcPts val="0"/>
              </a:spcBef>
              <a:spcAft>
                <a:spcPts val="0"/>
              </a:spcAft>
              <a:buNone/>
              <a:defRPr sz="1050" b="0" i="0" u="none" strike="noStrike" cap="none">
                <a:solidFill>
                  <a:srgbClr val="FFFFFF"/>
                </a:solidFill>
                <a:latin typeface="Calibri"/>
                <a:ea typeface="Calibri"/>
                <a:cs typeface="Calibri"/>
                <a:sym typeface="Calibri"/>
              </a:defRPr>
            </a:lvl8pPr>
            <a:lvl9pPr marL="0" marR="0" lvl="8" indent="0" algn="r" rtl="0">
              <a:spcBef>
                <a:spcPts val="0"/>
              </a:spcBef>
              <a:spcAft>
                <a:spcPts val="0"/>
              </a:spcAft>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5" name="Google Shape;115;p62"/>
          <p:cNvCxnSpPr/>
          <p:nvPr/>
        </p:nvCxnSpPr>
        <p:spPr>
          <a:xfrm>
            <a:off x="895149" y="1737845"/>
            <a:ext cx="747522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g5e178632af_7_0"/>
          <p:cNvSpPr/>
          <p:nvPr/>
        </p:nvSpPr>
        <p:spPr>
          <a:xfrm>
            <a:off x="7028307" y="0"/>
            <a:ext cx="914400" cy="6858000"/>
          </a:xfrm>
          <a:custGeom>
            <a:avLst/>
            <a:gdLst/>
            <a:ahLst/>
            <a:cxnLst/>
            <a:rect l="l" t="t" r="r" b="b"/>
            <a:pathLst>
              <a:path w="1219200" h="6858000" extrusionOk="0">
                <a:moveTo>
                  <a:pt x="0" y="0"/>
                </a:moveTo>
                <a:lnTo>
                  <a:pt x="1219200" y="6857999"/>
                </a:lnTo>
              </a:path>
            </a:pathLst>
          </a:custGeom>
          <a:noFill/>
          <a:ln w="9525" cap="flat" cmpd="sng">
            <a:solidFill>
              <a:srgbClr val="BEBEB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01" name="Google Shape;201;g5e178632af_7_0"/>
          <p:cNvSpPr/>
          <p:nvPr/>
        </p:nvSpPr>
        <p:spPr>
          <a:xfrm>
            <a:off x="5568696" y="3681985"/>
            <a:ext cx="3572828" cy="3176905"/>
          </a:xfrm>
          <a:custGeom>
            <a:avLst/>
            <a:gdLst/>
            <a:ahLst/>
            <a:cxnLst/>
            <a:rect l="l" t="t" r="r" b="b"/>
            <a:pathLst>
              <a:path w="4763770" h="3176904" extrusionOk="0">
                <a:moveTo>
                  <a:pt x="4763516" y="0"/>
                </a:moveTo>
                <a:lnTo>
                  <a:pt x="0" y="3176586"/>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02" name="Google Shape;202;g5e178632af_7_0"/>
          <p:cNvSpPr/>
          <p:nvPr/>
        </p:nvSpPr>
        <p:spPr>
          <a:xfrm>
            <a:off x="6886575" y="0"/>
            <a:ext cx="2255520" cy="6858000"/>
          </a:xfrm>
          <a:custGeom>
            <a:avLst/>
            <a:gdLst/>
            <a:ahLst/>
            <a:cxnLst/>
            <a:rect l="l" t="t" r="r" b="b"/>
            <a:pathLst>
              <a:path w="3007359" h="6858000" extrusionOk="0">
                <a:moveTo>
                  <a:pt x="3006851" y="0"/>
                </a:moveTo>
                <a:lnTo>
                  <a:pt x="2042483" y="0"/>
                </a:lnTo>
                <a:lnTo>
                  <a:pt x="0" y="6857996"/>
                </a:lnTo>
                <a:lnTo>
                  <a:pt x="3006851" y="6857996"/>
                </a:lnTo>
                <a:lnTo>
                  <a:pt x="3006851" y="0"/>
                </a:lnTo>
                <a:close/>
              </a:path>
            </a:pathLst>
          </a:custGeom>
          <a:solidFill>
            <a:srgbClr val="90C225">
              <a:alpha val="2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03" name="Google Shape;203;g5e178632af_7_0"/>
          <p:cNvSpPr/>
          <p:nvPr/>
        </p:nvSpPr>
        <p:spPr>
          <a:xfrm>
            <a:off x="7203251" y="0"/>
            <a:ext cx="1941195" cy="6858000"/>
          </a:xfrm>
          <a:custGeom>
            <a:avLst/>
            <a:gdLst/>
            <a:ahLst/>
            <a:cxnLst/>
            <a:rect l="l" t="t" r="r" b="b"/>
            <a:pathLst>
              <a:path w="2588259" h="6858000" extrusionOk="0">
                <a:moveTo>
                  <a:pt x="2587664" y="0"/>
                </a:moveTo>
                <a:lnTo>
                  <a:pt x="0" y="0"/>
                </a:lnTo>
                <a:lnTo>
                  <a:pt x="1208190" y="6857996"/>
                </a:lnTo>
                <a:lnTo>
                  <a:pt x="2587664" y="6857996"/>
                </a:lnTo>
                <a:lnTo>
                  <a:pt x="2587664" y="0"/>
                </a:lnTo>
                <a:close/>
              </a:path>
            </a:pathLst>
          </a:custGeom>
          <a:solidFill>
            <a:srgbClr val="90C225">
              <a:alpha val="1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04" name="Google Shape;204;g5e178632af_7_0"/>
          <p:cNvSpPr/>
          <p:nvPr/>
        </p:nvSpPr>
        <p:spPr>
          <a:xfrm>
            <a:off x="6699123" y="3048000"/>
            <a:ext cx="2445068" cy="3810000"/>
          </a:xfrm>
          <a:custGeom>
            <a:avLst/>
            <a:gdLst/>
            <a:ahLst/>
            <a:cxnLst/>
            <a:rect l="l" t="t" r="r" b="b"/>
            <a:pathLst>
              <a:path w="3260090" h="3810000" extrusionOk="0">
                <a:moveTo>
                  <a:pt x="3259835" y="0"/>
                </a:moveTo>
                <a:lnTo>
                  <a:pt x="0" y="3809999"/>
                </a:lnTo>
                <a:lnTo>
                  <a:pt x="3259835" y="3809999"/>
                </a:lnTo>
                <a:lnTo>
                  <a:pt x="3259835" y="0"/>
                </a:lnTo>
                <a:close/>
              </a:path>
            </a:pathLst>
          </a:custGeom>
          <a:solidFill>
            <a:srgbClr val="539F20">
              <a:alpha val="7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05" name="Google Shape;205;g5e178632af_7_0"/>
          <p:cNvSpPr/>
          <p:nvPr/>
        </p:nvSpPr>
        <p:spPr>
          <a:xfrm>
            <a:off x="7003343" y="0"/>
            <a:ext cx="2138839" cy="6858000"/>
          </a:xfrm>
          <a:custGeom>
            <a:avLst/>
            <a:gdLst/>
            <a:ahLst/>
            <a:cxnLst/>
            <a:rect l="l" t="t" r="r" b="b"/>
            <a:pathLst>
              <a:path w="2851784" h="6858000" extrusionOk="0">
                <a:moveTo>
                  <a:pt x="2851161" y="0"/>
                </a:moveTo>
                <a:lnTo>
                  <a:pt x="0" y="0"/>
                </a:lnTo>
                <a:lnTo>
                  <a:pt x="2467621" y="6857996"/>
                </a:lnTo>
                <a:lnTo>
                  <a:pt x="2851161" y="6857996"/>
                </a:lnTo>
                <a:lnTo>
                  <a:pt x="2851161" y="0"/>
                </a:lnTo>
                <a:close/>
              </a:path>
            </a:pathLst>
          </a:custGeom>
          <a:solidFill>
            <a:srgbClr val="3E7818">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06" name="Google Shape;206;g5e178632af_7_0"/>
          <p:cNvSpPr/>
          <p:nvPr/>
        </p:nvSpPr>
        <p:spPr>
          <a:xfrm>
            <a:off x="8173594" y="0"/>
            <a:ext cx="968216" cy="6858000"/>
          </a:xfrm>
          <a:custGeom>
            <a:avLst/>
            <a:gdLst/>
            <a:ahLst/>
            <a:cxnLst/>
            <a:rect l="l" t="t" r="r" b="b"/>
            <a:pathLst>
              <a:path w="1290954" h="6858000" extrusionOk="0">
                <a:moveTo>
                  <a:pt x="1290827" y="0"/>
                </a:moveTo>
                <a:lnTo>
                  <a:pt x="1018959" y="0"/>
                </a:lnTo>
                <a:lnTo>
                  <a:pt x="0" y="6857996"/>
                </a:lnTo>
                <a:lnTo>
                  <a:pt x="1290827" y="6857996"/>
                </a:lnTo>
                <a:lnTo>
                  <a:pt x="1290827" y="0"/>
                </a:lnTo>
                <a:close/>
              </a:path>
            </a:pathLst>
          </a:custGeom>
          <a:solidFill>
            <a:srgbClr val="C0E374">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07" name="Google Shape;207;g5e178632af_7_0"/>
          <p:cNvSpPr/>
          <p:nvPr/>
        </p:nvSpPr>
        <p:spPr>
          <a:xfrm>
            <a:off x="8205562" y="0"/>
            <a:ext cx="936308" cy="6858000"/>
          </a:xfrm>
          <a:custGeom>
            <a:avLst/>
            <a:gdLst/>
            <a:ahLst/>
            <a:cxnLst/>
            <a:rect l="l" t="t" r="r" b="b"/>
            <a:pathLst>
              <a:path w="1248409" h="6858000" extrusionOk="0">
                <a:moveTo>
                  <a:pt x="1248203" y="0"/>
                </a:moveTo>
                <a:lnTo>
                  <a:pt x="0" y="0"/>
                </a:lnTo>
                <a:lnTo>
                  <a:pt x="1107740" y="6857996"/>
                </a:lnTo>
                <a:lnTo>
                  <a:pt x="1248203" y="6857996"/>
                </a:lnTo>
                <a:lnTo>
                  <a:pt x="1248203" y="0"/>
                </a:lnTo>
                <a:close/>
              </a:path>
            </a:pathLst>
          </a:custGeom>
          <a:solidFill>
            <a:srgbClr val="90C225">
              <a:alpha val="6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08" name="Google Shape;208;g5e178632af_7_0"/>
          <p:cNvSpPr/>
          <p:nvPr/>
        </p:nvSpPr>
        <p:spPr>
          <a:xfrm>
            <a:off x="7779258" y="3590544"/>
            <a:ext cx="1362551" cy="3267710"/>
          </a:xfrm>
          <a:custGeom>
            <a:avLst/>
            <a:gdLst/>
            <a:ahLst/>
            <a:cxnLst/>
            <a:rect l="l" t="t" r="r" b="b"/>
            <a:pathLst>
              <a:path w="1816734" h="3267709" extrusionOk="0">
                <a:moveTo>
                  <a:pt x="1816607" y="0"/>
                </a:moveTo>
                <a:lnTo>
                  <a:pt x="0" y="3267455"/>
                </a:lnTo>
                <a:lnTo>
                  <a:pt x="1816607" y="3267455"/>
                </a:lnTo>
                <a:lnTo>
                  <a:pt x="1816607" y="0"/>
                </a:lnTo>
                <a:close/>
              </a:path>
            </a:pathLst>
          </a:custGeom>
          <a:solidFill>
            <a:srgbClr val="90C225">
              <a:alpha val="7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09" name="Google Shape;209;g5e178632af_7_0"/>
          <p:cNvSpPr txBox="1">
            <a:spLocks noGrp="1"/>
          </p:cNvSpPr>
          <p:nvPr>
            <p:ph type="title"/>
          </p:nvPr>
        </p:nvSpPr>
        <p:spPr>
          <a:xfrm>
            <a:off x="2937606" y="3163570"/>
            <a:ext cx="2209324" cy="338554"/>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200" b="1" i="1" u="none" strike="noStrike" cap="none">
                <a:solidFill>
                  <a:srgbClr val="6C911D"/>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0" name="Google Shape;210;g5e178632af_7_0"/>
          <p:cNvSpPr txBox="1">
            <a:spLocks noGrp="1"/>
          </p:cNvSpPr>
          <p:nvPr>
            <p:ph type="body" idx="1"/>
          </p:nvPr>
        </p:nvSpPr>
        <p:spPr>
          <a:xfrm>
            <a:off x="1786605" y="2103877"/>
            <a:ext cx="5570791" cy="276999"/>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11" name="Google Shape;211;g5e178632af_7_0"/>
          <p:cNvSpPr txBox="1">
            <a:spLocks noGrp="1"/>
          </p:cNvSpPr>
          <p:nvPr>
            <p:ph type="ftr" idx="11"/>
          </p:nvPr>
        </p:nvSpPr>
        <p:spPr>
          <a:xfrm>
            <a:off x="3108960" y="6377940"/>
            <a:ext cx="2926080" cy="276999"/>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2" name="Google Shape;212;g5e178632af_7_0"/>
          <p:cNvSpPr txBox="1">
            <a:spLocks noGrp="1"/>
          </p:cNvSpPr>
          <p:nvPr>
            <p:ph type="dt" idx="10"/>
          </p:nvPr>
        </p:nvSpPr>
        <p:spPr>
          <a:xfrm>
            <a:off x="457200" y="6377940"/>
            <a:ext cx="2103120" cy="27699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g5e178632af_7_0"/>
          <p:cNvSpPr txBox="1">
            <a:spLocks noGrp="1"/>
          </p:cNvSpPr>
          <p:nvPr>
            <p:ph type="sldNum" idx="12"/>
          </p:nvPr>
        </p:nvSpPr>
        <p:spPr>
          <a:xfrm>
            <a:off x="6583680" y="6377940"/>
            <a:ext cx="2103120" cy="276999"/>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u="none"/>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g5e6f7fa62f_2_0"/>
          <p:cNvSpPr/>
          <p:nvPr/>
        </p:nvSpPr>
        <p:spPr>
          <a:xfrm>
            <a:off x="0" y="6400800"/>
            <a:ext cx="9144001"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g5e6f7fa62f_2_0"/>
          <p:cNvSpPr/>
          <p:nvPr/>
        </p:nvSpPr>
        <p:spPr>
          <a:xfrm>
            <a:off x="0" y="6334315"/>
            <a:ext cx="9144001" cy="659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g5e6f7fa62f_2_0"/>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9" name="Google Shape;269;g5e6f7fa62f_2_0"/>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70" name="Google Shape;270;g5e6f7fa62f_2_0"/>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1" name="Google Shape;271;g5e6f7fa62f_2_0"/>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2" name="Google Shape;272;g5e6f7fa62f_2_0"/>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3" name="Google Shape;273;g5e6f7fa62f_2_0"/>
          <p:cNvCxnSpPr/>
          <p:nvPr/>
        </p:nvCxnSpPr>
        <p:spPr>
          <a:xfrm>
            <a:off x="895149" y="1737845"/>
            <a:ext cx="747522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mailto:emakra@mayorscaucus.org"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hyperlink" Target="http://mayorscaucus.org/initiatives/environment/rec/"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mailto:millerkaren@co.kane.il.us" TargetMode="External"/><Relationship Id="rId2" Type="http://schemas.openxmlformats.org/officeDocument/2006/relationships/notesSlide" Target="../notesSlides/notesSlide31.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g"/><Relationship Id="rId9" Type="http://schemas.openxmlformats.org/officeDocument/2006/relationships/image" Target="../media/image50.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hyperlink" Target="mailto:millerkaren@co.kane.il.us" TargetMode="External"/><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illerkaren@co.kane.il.u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
          <p:cNvSpPr txBox="1">
            <a:spLocks noGrp="1"/>
          </p:cNvSpPr>
          <p:nvPr>
            <p:ph type="title"/>
          </p:nvPr>
        </p:nvSpPr>
        <p:spPr>
          <a:xfrm>
            <a:off x="460950" y="2555625"/>
            <a:ext cx="8222100" cy="9075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accent1"/>
              </a:buClr>
              <a:buSzPts val="4800"/>
              <a:buFont typeface="Corbel"/>
              <a:buNone/>
            </a:pPr>
            <a:r>
              <a:rPr lang="en-US"/>
              <a:t>Mentimeter #01 </a:t>
            </a:r>
            <a:endParaRPr/>
          </a:p>
        </p:txBody>
      </p:sp>
      <p:sp>
        <p:nvSpPr>
          <p:cNvPr id="362" name="Google Shape;362;p1"/>
          <p:cNvSpPr txBox="1"/>
          <p:nvPr/>
        </p:nvSpPr>
        <p:spPr>
          <a:xfrm>
            <a:off x="2263945" y="4155098"/>
            <a:ext cx="4616113" cy="1129824"/>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800">
                <a:solidFill>
                  <a:srgbClr val="274E13"/>
                </a:solidFill>
                <a:latin typeface="Roboto"/>
                <a:ea typeface="Roboto"/>
                <a:cs typeface="Roboto"/>
                <a:sym typeface="Roboto"/>
              </a:rPr>
              <a:t>Visit https://www.menti.com/</a:t>
            </a:r>
            <a:endParaRPr sz="2800" b="0" i="0" u="none" strike="noStrike" cap="none">
              <a:solidFill>
                <a:srgbClr val="274E13"/>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9"/>
          <p:cNvPicPr preferRelativeResize="0"/>
          <p:nvPr/>
        </p:nvPicPr>
        <p:blipFill rotWithShape="1">
          <a:blip r:embed="rId3">
            <a:alphaModFix/>
          </a:blip>
          <a:srcRect/>
          <a:stretch/>
        </p:blipFill>
        <p:spPr>
          <a:xfrm>
            <a:off x="1127664" y="831339"/>
            <a:ext cx="6789995" cy="5195327"/>
          </a:xfrm>
          <a:prstGeom prst="rect">
            <a:avLst/>
          </a:prstGeom>
          <a:noFill/>
          <a:ln>
            <a:noFill/>
          </a:ln>
        </p:spPr>
      </p:pic>
      <p:sp>
        <p:nvSpPr>
          <p:cNvPr id="432" name="Google Shape;432;p9"/>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433" name="Google Shape;433;p9"/>
          <p:cNvSpPr/>
          <p:nvPr/>
        </p:nvSpPr>
        <p:spPr>
          <a:xfrm>
            <a:off x="4953295" y="3250408"/>
            <a:ext cx="2071991" cy="729575"/>
          </a:xfrm>
          <a:prstGeom prst="ellipse">
            <a:avLst/>
          </a:prstGeom>
          <a:no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4" name="Google Shape;434;p9"/>
          <p:cNvSpPr txBox="1"/>
          <p:nvPr/>
        </p:nvSpPr>
        <p:spPr>
          <a:xfrm>
            <a:off x="1422104" y="1203724"/>
            <a:ext cx="6299792"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0" i="0" u="none" strike="noStrike" cap="none">
                <a:solidFill>
                  <a:schemeClr val="dk1"/>
                </a:solidFill>
                <a:latin typeface="Calibri"/>
                <a:ea typeface="Calibri"/>
                <a:cs typeface="Calibri"/>
                <a:sym typeface="Calibri"/>
              </a:rPr>
              <a:t>Environmental Achievements by Category</a:t>
            </a:r>
            <a:endParaRPr/>
          </a:p>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 calcmode="lin" valueType="num">
                                      <p:cBhvr additive="base">
                                        <p:cTn id="7" dur="500"/>
                                        <p:tgtEl>
                                          <p:spTgt spid="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0"/>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solidFill>
                  <a:srgbClr val="3F3F3F"/>
                </a:solidFill>
              </a:rPr>
              <a:t>Which communities are sustainable?</a:t>
            </a:r>
            <a:endParaRPr/>
          </a:p>
        </p:txBody>
      </p:sp>
      <p:pic>
        <p:nvPicPr>
          <p:cNvPr id="442" name="Google Shape;442;p10"/>
          <p:cNvPicPr preferRelativeResize="0">
            <a:picLocks noGrp="1"/>
          </p:cNvPicPr>
          <p:nvPr>
            <p:ph type="body" idx="1"/>
          </p:nvPr>
        </p:nvPicPr>
        <p:blipFill rotWithShape="1">
          <a:blip r:embed="rId3">
            <a:alphaModFix/>
          </a:blip>
          <a:srcRect/>
          <a:stretch/>
        </p:blipFill>
        <p:spPr>
          <a:xfrm>
            <a:off x="404418" y="2061046"/>
            <a:ext cx="8463195" cy="3412599"/>
          </a:xfrm>
          <a:prstGeom prst="rect">
            <a:avLst/>
          </a:prstGeom>
          <a:noFill/>
          <a:ln>
            <a:noFill/>
          </a:ln>
        </p:spPr>
      </p:pic>
      <p:sp>
        <p:nvSpPr>
          <p:cNvPr id="443" name="Google Shape;443;p10"/>
          <p:cNvSpPr txBox="1">
            <a:spLocks noGrp="1"/>
          </p:cNvSpPr>
          <p:nvPr>
            <p:ph type="sldNum" idx="12"/>
          </p:nvPr>
        </p:nvSpPr>
        <p:spPr>
          <a:xfrm>
            <a:off x="7425345" y="6459788"/>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050">
                <a:solidFill>
                  <a:srgbClr val="FFFFFF"/>
                </a:solidFill>
                <a:latin typeface="Calibri"/>
                <a:ea typeface="Calibri"/>
                <a:cs typeface="Calibri"/>
                <a:sym typeface="Calibri"/>
              </a:rPr>
              <a:t>11</a:t>
            </a:fld>
            <a:endParaRPr sz="1050">
              <a:solidFill>
                <a:srgbClr val="FFFFFF"/>
              </a:solidFill>
              <a:latin typeface="Calibri"/>
              <a:ea typeface="Calibri"/>
              <a:cs typeface="Calibri"/>
              <a:sym typeface="Calibri"/>
            </a:endParaRPr>
          </a:p>
        </p:txBody>
      </p:sp>
      <p:sp>
        <p:nvSpPr>
          <p:cNvPr id="444" name="Google Shape;444;p10"/>
          <p:cNvSpPr/>
          <p:nvPr/>
        </p:nvSpPr>
        <p:spPr>
          <a:xfrm rot="10800000">
            <a:off x="3808809" y="3073003"/>
            <a:ext cx="3533980" cy="2426494"/>
          </a:xfrm>
          <a:prstGeom prst="ellipse">
            <a:avLst/>
          </a:prstGeom>
          <a:noFill/>
          <a:ln w="5715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a:solidFill>
                <a:schemeClr val="lt1"/>
              </a:solidFill>
              <a:latin typeface="Calibri"/>
              <a:ea typeface="Calibri"/>
              <a:cs typeface="Calibri"/>
              <a:sym typeface="Calibri"/>
            </a:endParaRPr>
          </a:p>
        </p:txBody>
      </p:sp>
      <p:sp>
        <p:nvSpPr>
          <p:cNvPr id="445" name="Google Shape;445;p10"/>
          <p:cNvSpPr txBox="1"/>
          <p:nvPr/>
        </p:nvSpPr>
        <p:spPr>
          <a:xfrm>
            <a:off x="4895852" y="3529012"/>
            <a:ext cx="103346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a:solidFill>
                  <a:schemeClr val="dk1"/>
                </a:solidFill>
                <a:latin typeface="Calibri"/>
                <a:ea typeface="Calibri"/>
                <a:cs typeface="Calibri"/>
                <a:sym typeface="Calibri"/>
              </a:rPr>
              <a:t>71%</a:t>
            </a:r>
            <a:endParaRPr/>
          </a:p>
        </p:txBody>
      </p:sp>
      <p:sp>
        <p:nvSpPr>
          <p:cNvPr id="446" name="Google Shape;446;p10"/>
          <p:cNvSpPr/>
          <p:nvPr/>
        </p:nvSpPr>
        <p:spPr>
          <a:xfrm>
            <a:off x="717380" y="3620158"/>
            <a:ext cx="1816976" cy="1717217"/>
          </a:xfrm>
          <a:prstGeom prst="ellipse">
            <a:avLst/>
          </a:prstGeom>
          <a:noFill/>
          <a:ln w="34925" cap="flat" cmpd="sng">
            <a:solidFill>
              <a:srgbClr val="8D4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10"/>
          <p:cNvSpPr txBox="1"/>
          <p:nvPr/>
        </p:nvSpPr>
        <p:spPr>
          <a:xfrm>
            <a:off x="3191470" y="3588194"/>
            <a:ext cx="617340"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a:solidFill>
                  <a:schemeClr val="dk1"/>
                </a:solidFill>
                <a:latin typeface="Calibri"/>
                <a:ea typeface="Calibri"/>
                <a:cs typeface="Calibri"/>
                <a:sym typeface="Calibri"/>
              </a:rPr>
              <a:t>9%</a:t>
            </a:r>
            <a:endParaRPr/>
          </a:p>
        </p:txBody>
      </p:sp>
      <p:sp>
        <p:nvSpPr>
          <p:cNvPr id="448" name="Google Shape;448;p10"/>
          <p:cNvSpPr/>
          <p:nvPr/>
        </p:nvSpPr>
        <p:spPr>
          <a:xfrm>
            <a:off x="2321521" y="3463727"/>
            <a:ext cx="1968500" cy="1873646"/>
          </a:xfrm>
          <a:prstGeom prst="ellipse">
            <a:avLst/>
          </a:prstGeom>
          <a:noFill/>
          <a:ln w="34925" cap="flat" cmpd="sng">
            <a:solidFill>
              <a:srgbClr val="8D4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10"/>
          <p:cNvSpPr txBox="1"/>
          <p:nvPr/>
        </p:nvSpPr>
        <p:spPr>
          <a:xfrm>
            <a:off x="1078407" y="3767343"/>
            <a:ext cx="109492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Calibri"/>
                <a:ea typeface="Calibri"/>
                <a:cs typeface="Calibri"/>
                <a:sym typeface="Calibri"/>
              </a:rPr>
              <a:t>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additive="base">
                                        <p:cTn id="7" dur="500"/>
                                        <p:tgtEl>
                                          <p:spTgt spid="44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45"/>
                                        </p:tgtEl>
                                        <p:attrNameLst>
                                          <p:attrName>style.visibility</p:attrName>
                                        </p:attrNameLst>
                                      </p:cBhvr>
                                      <p:to>
                                        <p:strVal val="visible"/>
                                      </p:to>
                                    </p:set>
                                    <p:anim calcmode="lin" valueType="num">
                                      <p:cBhvr additive="base">
                                        <p:cTn id="10" dur="500"/>
                                        <p:tgtEl>
                                          <p:spTgt spid="4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1"/>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Building the GRC2</a:t>
            </a:r>
            <a:endParaRPr/>
          </a:p>
        </p:txBody>
      </p:sp>
      <p:sp>
        <p:nvSpPr>
          <p:cNvPr id="457" name="Google Shape;457;p11"/>
          <p:cNvSpPr txBox="1">
            <a:spLocks noGrp="1"/>
          </p:cNvSpPr>
          <p:nvPr>
            <p:ph type="body" idx="1"/>
          </p:nvPr>
        </p:nvSpPr>
        <p:spPr>
          <a:xfrm>
            <a:off x="822722" y="2241949"/>
            <a:ext cx="7543800" cy="3365103"/>
          </a:xfrm>
          <a:prstGeom prst="rect">
            <a:avLst/>
          </a:prstGeom>
          <a:noFill/>
          <a:ln>
            <a:noFill/>
          </a:ln>
        </p:spPr>
        <p:txBody>
          <a:bodyPr spcFirstLastPara="1" wrap="square" lIns="0" tIns="45700" rIns="0" bIns="45700" anchor="t" anchorCtr="0">
            <a:normAutofit/>
          </a:bodyPr>
          <a:lstStyle/>
          <a:p>
            <a:pPr marL="557213" lvl="0" indent="-557213" algn="l" rtl="0">
              <a:lnSpc>
                <a:spcPct val="80000"/>
              </a:lnSpc>
              <a:spcBef>
                <a:spcPts val="0"/>
              </a:spcBef>
              <a:spcAft>
                <a:spcPts val="0"/>
              </a:spcAft>
              <a:buClr>
                <a:srgbClr val="2C542C"/>
              </a:buClr>
              <a:buSzPts val="2700"/>
              <a:buFont typeface="Calibri"/>
              <a:buAutoNum type="arabicPeriod"/>
            </a:pPr>
            <a:r>
              <a:rPr lang="en-US" sz="2700">
                <a:solidFill>
                  <a:srgbClr val="2C542C"/>
                </a:solidFill>
              </a:rPr>
              <a:t>What is already planned?</a:t>
            </a:r>
            <a:endParaRPr/>
          </a:p>
          <a:p>
            <a:pPr marL="557213" lvl="0" indent="-557213" algn="l" rtl="0">
              <a:lnSpc>
                <a:spcPct val="80000"/>
              </a:lnSpc>
              <a:spcBef>
                <a:spcPts val="1400"/>
              </a:spcBef>
              <a:spcAft>
                <a:spcPts val="0"/>
              </a:spcAft>
              <a:buClr>
                <a:srgbClr val="2C542C"/>
              </a:buClr>
              <a:buSzPts val="2700"/>
              <a:buFont typeface="Calibri"/>
              <a:buAutoNum type="arabicPeriod"/>
            </a:pPr>
            <a:r>
              <a:rPr lang="en-US" sz="2700">
                <a:solidFill>
                  <a:srgbClr val="2C542C"/>
                </a:solidFill>
              </a:rPr>
              <a:t>What are common priorities?</a:t>
            </a:r>
            <a:endParaRPr/>
          </a:p>
          <a:p>
            <a:pPr marL="557213" lvl="0" indent="-471488" algn="l" rtl="0">
              <a:lnSpc>
                <a:spcPct val="80000"/>
              </a:lnSpc>
              <a:spcBef>
                <a:spcPts val="1400"/>
              </a:spcBef>
              <a:spcAft>
                <a:spcPts val="0"/>
              </a:spcAft>
              <a:buClr>
                <a:srgbClr val="2C542C"/>
              </a:buClr>
              <a:buSzPts val="1350"/>
              <a:buFont typeface="Calibri"/>
              <a:buNone/>
            </a:pPr>
            <a:endParaRPr sz="1350" i="1">
              <a:solidFill>
                <a:srgbClr val="A39B4E"/>
              </a:solidFill>
            </a:endParaRPr>
          </a:p>
          <a:p>
            <a:pPr marL="91440" lvl="0" indent="-114300" algn="l" rtl="0">
              <a:lnSpc>
                <a:spcPct val="80000"/>
              </a:lnSpc>
              <a:spcBef>
                <a:spcPts val="1400"/>
              </a:spcBef>
              <a:spcAft>
                <a:spcPts val="0"/>
              </a:spcAft>
              <a:buClr>
                <a:srgbClr val="E48312"/>
              </a:buClr>
              <a:buSzPts val="1800"/>
              <a:buChar char=" "/>
            </a:pPr>
            <a:r>
              <a:rPr lang="en-US" sz="1800" i="1">
                <a:solidFill>
                  <a:srgbClr val="A39B4E"/>
                </a:solidFill>
              </a:rPr>
              <a:t>TO ANSWER THOSE QUESTIONS - </a:t>
            </a:r>
            <a:endParaRPr/>
          </a:p>
          <a:p>
            <a:pPr marL="91440" lvl="0" indent="-209550" algn="l" rtl="0">
              <a:lnSpc>
                <a:spcPct val="80000"/>
              </a:lnSpc>
              <a:spcBef>
                <a:spcPts val="1400"/>
              </a:spcBef>
              <a:spcAft>
                <a:spcPts val="0"/>
              </a:spcAft>
              <a:buSzPts val="3300"/>
              <a:buFont typeface="Noto Sans Symbols"/>
              <a:buChar char="⮚"/>
            </a:pPr>
            <a:r>
              <a:rPr lang="en-US" sz="3300"/>
              <a:t>Analyzed existing sustainability plans</a:t>
            </a:r>
            <a:endParaRPr/>
          </a:p>
          <a:p>
            <a:pPr marL="384048" lvl="1" indent="-182880" algn="l" rtl="0">
              <a:lnSpc>
                <a:spcPct val="80000"/>
              </a:lnSpc>
              <a:spcBef>
                <a:spcPts val="400"/>
              </a:spcBef>
              <a:spcAft>
                <a:spcPts val="0"/>
              </a:spcAft>
              <a:buClr>
                <a:srgbClr val="E48312"/>
              </a:buClr>
              <a:buSzPts val="2100"/>
              <a:buFont typeface="Arial"/>
              <a:buChar char="•"/>
            </a:pPr>
            <a:r>
              <a:rPr lang="en-US" sz="2100">
                <a:solidFill>
                  <a:srgbClr val="3F3F3F"/>
                </a:solidFill>
              </a:rPr>
              <a:t>30 local plans</a:t>
            </a:r>
            <a:endParaRPr/>
          </a:p>
          <a:p>
            <a:pPr marL="384048" lvl="1" indent="-182880" algn="l" rtl="0">
              <a:lnSpc>
                <a:spcPct val="80000"/>
              </a:lnSpc>
              <a:spcBef>
                <a:spcPts val="600"/>
              </a:spcBef>
              <a:spcAft>
                <a:spcPts val="0"/>
              </a:spcAft>
              <a:buClr>
                <a:srgbClr val="E48312"/>
              </a:buClr>
              <a:buSzPts val="2100"/>
              <a:buFont typeface="Arial"/>
              <a:buChar char="•"/>
            </a:pPr>
            <a:r>
              <a:rPr lang="en-US" sz="2100">
                <a:solidFill>
                  <a:srgbClr val="3F3F3F"/>
                </a:solidFill>
              </a:rPr>
              <a:t>9 regional/national plans</a:t>
            </a:r>
            <a:endParaRPr/>
          </a:p>
          <a:p>
            <a:pPr marL="384048" lvl="1" indent="-182880" algn="l" rtl="0">
              <a:lnSpc>
                <a:spcPct val="80000"/>
              </a:lnSpc>
              <a:spcBef>
                <a:spcPts val="600"/>
              </a:spcBef>
              <a:spcAft>
                <a:spcPts val="0"/>
              </a:spcAft>
              <a:buClr>
                <a:srgbClr val="E48312"/>
              </a:buClr>
              <a:buSzPts val="2100"/>
              <a:buFont typeface="Arial"/>
              <a:buChar char="•"/>
            </a:pPr>
            <a:r>
              <a:rPr lang="en-US" sz="2100">
                <a:solidFill>
                  <a:srgbClr val="3F3F3F"/>
                </a:solidFill>
              </a:rPr>
              <a:t>1149 specific sustainability goals</a:t>
            </a:r>
            <a:endParaRPr/>
          </a:p>
          <a:p>
            <a:pPr marL="0" lvl="0" indent="0" algn="l" rtl="0">
              <a:lnSpc>
                <a:spcPct val="80000"/>
              </a:lnSpc>
              <a:spcBef>
                <a:spcPts val="1600"/>
              </a:spcBef>
              <a:spcAft>
                <a:spcPts val="0"/>
              </a:spcAft>
              <a:buClr>
                <a:srgbClr val="E48312"/>
              </a:buClr>
              <a:buSzPts val="2000"/>
              <a:buNone/>
            </a:pPr>
            <a:endParaRPr>
              <a:solidFill>
                <a:srgbClr val="3F3F3F"/>
              </a:solidFill>
            </a:endParaRPr>
          </a:p>
          <a:p>
            <a:pPr marL="0" lvl="0" indent="0" algn="l" rtl="0">
              <a:lnSpc>
                <a:spcPct val="80000"/>
              </a:lnSpc>
              <a:spcBef>
                <a:spcPts val="1400"/>
              </a:spcBef>
              <a:spcAft>
                <a:spcPts val="0"/>
              </a:spcAft>
              <a:buSzPts val="3000"/>
              <a:buNone/>
            </a:pPr>
            <a:endParaRPr sz="3000"/>
          </a:p>
        </p:txBody>
      </p:sp>
      <p:pic>
        <p:nvPicPr>
          <p:cNvPr id="458" name="Google Shape;458;p11"/>
          <p:cNvPicPr preferRelativeResize="0"/>
          <p:nvPr/>
        </p:nvPicPr>
        <p:blipFill rotWithShape="1">
          <a:blip r:embed="rId3">
            <a:alphaModFix/>
          </a:blip>
          <a:srcRect/>
          <a:stretch/>
        </p:blipFill>
        <p:spPr>
          <a:xfrm>
            <a:off x="6612700" y="4611103"/>
            <a:ext cx="2105935" cy="9959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2"/>
          <p:cNvSpPr txBox="1"/>
          <p:nvPr/>
        </p:nvSpPr>
        <p:spPr>
          <a:xfrm>
            <a:off x="4724400" y="5554266"/>
            <a:ext cx="37338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00000"/>
                </a:solidFill>
                <a:latin typeface="Calibri"/>
                <a:ea typeface="Calibri"/>
                <a:cs typeface="Calibri"/>
                <a:sym typeface="Calibri"/>
              </a:rPr>
              <a:t>*based on GRC+2 categories</a:t>
            </a:r>
            <a:endParaRPr/>
          </a:p>
        </p:txBody>
      </p:sp>
      <p:pic>
        <p:nvPicPr>
          <p:cNvPr id="466" name="Google Shape;466;p12"/>
          <p:cNvPicPr preferRelativeResize="0"/>
          <p:nvPr/>
        </p:nvPicPr>
        <p:blipFill rotWithShape="1">
          <a:blip r:embed="rId3">
            <a:alphaModFix/>
          </a:blip>
          <a:srcRect/>
          <a:stretch/>
        </p:blipFill>
        <p:spPr>
          <a:xfrm>
            <a:off x="421424" y="759024"/>
            <a:ext cx="7661672" cy="4899422"/>
          </a:xfrm>
          <a:prstGeom prst="rect">
            <a:avLst/>
          </a:prstGeom>
          <a:noFill/>
          <a:ln>
            <a:noFill/>
          </a:ln>
        </p:spPr>
      </p:pic>
      <p:sp>
        <p:nvSpPr>
          <p:cNvPr id="467" name="Google Shape;467;p12"/>
          <p:cNvSpPr/>
          <p:nvPr/>
        </p:nvSpPr>
        <p:spPr>
          <a:xfrm rot="-5400000">
            <a:off x="6761197" y="4744329"/>
            <a:ext cx="592490" cy="305966"/>
          </a:xfrm>
          <a:prstGeom prst="rightArrow">
            <a:avLst>
              <a:gd name="adj1" fmla="val 50000"/>
              <a:gd name="adj2" fmla="val 50000"/>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12"/>
          <p:cNvSpPr/>
          <p:nvPr/>
        </p:nvSpPr>
        <p:spPr>
          <a:xfrm rot="-5400000">
            <a:off x="5861398" y="4749407"/>
            <a:ext cx="592490" cy="295815"/>
          </a:xfrm>
          <a:prstGeom prst="rightArrow">
            <a:avLst>
              <a:gd name="adj1" fmla="val 50000"/>
              <a:gd name="adj2" fmla="val 50000"/>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12"/>
          <p:cNvSpPr txBox="1"/>
          <p:nvPr/>
        </p:nvSpPr>
        <p:spPr>
          <a:xfrm>
            <a:off x="1418325" y="857250"/>
            <a:ext cx="5667872" cy="415498"/>
          </a:xfrm>
          <a:prstGeom prst="rect">
            <a:avLst/>
          </a:prstGeom>
          <a:solidFill>
            <a:srgbClr val="F4B46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a:solidFill>
                  <a:schemeClr val="dk1"/>
                </a:solidFill>
                <a:latin typeface="Calibri"/>
                <a:ea typeface="Calibri"/>
                <a:cs typeface="Calibri"/>
                <a:sym typeface="Calibri"/>
              </a:rPr>
              <a:t>ALL LOCAL SUSTAINABILITY PLANS IN GRC</a:t>
            </a:r>
            <a:endParaRPr/>
          </a:p>
        </p:txBody>
      </p:sp>
      <p:sp>
        <p:nvSpPr>
          <p:cNvPr id="470" name="Google Shape;470;p12"/>
          <p:cNvSpPr/>
          <p:nvPr/>
        </p:nvSpPr>
        <p:spPr>
          <a:xfrm rot="-5400000">
            <a:off x="3266672" y="4734201"/>
            <a:ext cx="563117" cy="294944"/>
          </a:xfrm>
          <a:prstGeom prst="rightArrow">
            <a:avLst>
              <a:gd name="adj1" fmla="val 50000"/>
              <a:gd name="adj2" fmla="val 50000"/>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1" name="Google Shape;471;p12"/>
          <p:cNvPicPr preferRelativeResize="0"/>
          <p:nvPr/>
        </p:nvPicPr>
        <p:blipFill rotWithShape="1">
          <a:blip r:embed="rId4">
            <a:alphaModFix/>
          </a:blip>
          <a:srcRect/>
          <a:stretch/>
        </p:blipFill>
        <p:spPr>
          <a:xfrm>
            <a:off x="4559031" y="4553772"/>
            <a:ext cx="330743" cy="609460"/>
          </a:xfrm>
          <a:prstGeom prst="rect">
            <a:avLst/>
          </a:prstGeom>
          <a:noFill/>
          <a:ln>
            <a:noFill/>
          </a:ln>
        </p:spPr>
      </p:pic>
      <p:pic>
        <p:nvPicPr>
          <p:cNvPr id="472" name="Google Shape;472;p12"/>
          <p:cNvPicPr preferRelativeResize="0"/>
          <p:nvPr/>
        </p:nvPicPr>
        <p:blipFill rotWithShape="1">
          <a:blip r:embed="rId5">
            <a:alphaModFix/>
          </a:blip>
          <a:srcRect/>
          <a:stretch/>
        </p:blipFill>
        <p:spPr>
          <a:xfrm>
            <a:off x="2842035" y="4585430"/>
            <a:ext cx="338357" cy="608129"/>
          </a:xfrm>
          <a:prstGeom prst="rect">
            <a:avLst/>
          </a:prstGeom>
          <a:noFill/>
          <a:ln>
            <a:noFill/>
          </a:ln>
        </p:spPr>
      </p:pic>
      <p:sp>
        <p:nvSpPr>
          <p:cNvPr id="473" name="Google Shape;473;p12"/>
          <p:cNvSpPr/>
          <p:nvPr/>
        </p:nvSpPr>
        <p:spPr>
          <a:xfrm rot="-5400000">
            <a:off x="1563310" y="4733767"/>
            <a:ext cx="592490" cy="295815"/>
          </a:xfrm>
          <a:prstGeom prst="rightArrow">
            <a:avLst>
              <a:gd name="adj1" fmla="val 50000"/>
              <a:gd name="adj2" fmla="val 50000"/>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 calcmode="lin" valueType="num">
                                      <p:cBhvr additive="base">
                                        <p:cTn id="7" dur="500"/>
                                        <p:tgtEl>
                                          <p:spTgt spid="46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67"/>
                                        </p:tgtEl>
                                        <p:attrNameLst>
                                          <p:attrName>style.visibility</p:attrName>
                                        </p:attrNameLst>
                                      </p:cBhvr>
                                      <p:to>
                                        <p:strVal val="visible"/>
                                      </p:to>
                                    </p:set>
                                    <p:anim calcmode="lin" valueType="num">
                                      <p:cBhvr additive="base">
                                        <p:cTn id="10" dur="500"/>
                                        <p:tgtEl>
                                          <p:spTgt spid="46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70"/>
                                        </p:tgtEl>
                                        <p:attrNameLst>
                                          <p:attrName>style.visibility</p:attrName>
                                        </p:attrNameLst>
                                      </p:cBhvr>
                                      <p:to>
                                        <p:strVal val="visible"/>
                                      </p:to>
                                    </p:set>
                                    <p:anim calcmode="lin" valueType="num">
                                      <p:cBhvr additive="base">
                                        <p:cTn id="13" dur="500"/>
                                        <p:tgtEl>
                                          <p:spTgt spid="47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73"/>
                                        </p:tgtEl>
                                        <p:attrNameLst>
                                          <p:attrName>style.visibility</p:attrName>
                                        </p:attrNameLst>
                                      </p:cBhvr>
                                      <p:to>
                                        <p:strVal val="visible"/>
                                      </p:to>
                                    </p:set>
                                    <p:anim calcmode="lin" valueType="num">
                                      <p:cBhvr additive="base">
                                        <p:cTn id="16" dur="500"/>
                                        <p:tgtEl>
                                          <p:spTgt spid="47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2"/>
                                        </p:tgtEl>
                                        <p:attrNameLst>
                                          <p:attrName>style.visibility</p:attrName>
                                        </p:attrNameLst>
                                      </p:cBhvr>
                                      <p:to>
                                        <p:strVal val="visible"/>
                                      </p:to>
                                    </p:set>
                                    <p:anim calcmode="lin" valueType="num">
                                      <p:cBhvr additive="base">
                                        <p:cTn id="19" dur="500"/>
                                        <p:tgtEl>
                                          <p:spTgt spid="47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71"/>
                                        </p:tgtEl>
                                        <p:attrNameLst>
                                          <p:attrName>style.visibility</p:attrName>
                                        </p:attrNameLst>
                                      </p:cBhvr>
                                      <p:to>
                                        <p:strVal val="visible"/>
                                      </p:to>
                                    </p:set>
                                    <p:anim calcmode="lin" valueType="num">
                                      <p:cBhvr additive="base">
                                        <p:cTn id="22" dur="500"/>
                                        <p:tgtEl>
                                          <p:spTgt spid="4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3"/>
          <p:cNvSpPr txBox="1">
            <a:spLocks noGrp="1"/>
          </p:cNvSpPr>
          <p:nvPr>
            <p:ph type="title"/>
          </p:nvPr>
        </p:nvSpPr>
        <p:spPr>
          <a:xfrm>
            <a:off x="822960" y="758952"/>
            <a:ext cx="75438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8000"/>
              <a:buFont typeface="Calibri"/>
              <a:buNone/>
            </a:pPr>
            <a:r>
              <a:rPr lang="en-US"/>
              <a:t>Putting it all together</a:t>
            </a:r>
            <a:endParaRPr/>
          </a:p>
        </p:txBody>
      </p:sp>
      <p:sp>
        <p:nvSpPr>
          <p:cNvPr id="479" name="Google Shape;479;p13"/>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CONSENSUS GRC GOALS</a:t>
            </a:r>
            <a:endParaRPr/>
          </a:p>
        </p:txBody>
      </p:sp>
      <p:pic>
        <p:nvPicPr>
          <p:cNvPr id="480" name="Google Shape;480;p13"/>
          <p:cNvPicPr preferRelativeResize="0"/>
          <p:nvPr/>
        </p:nvPicPr>
        <p:blipFill rotWithShape="1">
          <a:blip r:embed="rId3">
            <a:alphaModFix/>
          </a:blip>
          <a:srcRect/>
          <a:stretch/>
        </p:blipFill>
        <p:spPr>
          <a:xfrm>
            <a:off x="6576605" y="4435588"/>
            <a:ext cx="2105935" cy="9959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14"/>
          <p:cNvSpPr txBox="1">
            <a:spLocks noGrp="1"/>
          </p:cNvSpPr>
          <p:nvPr>
            <p:ph type="title"/>
          </p:nvPr>
        </p:nvSpPr>
        <p:spPr>
          <a:xfrm>
            <a:off x="381000" y="964406"/>
            <a:ext cx="8229600" cy="85725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solidFill>
                  <a:srgbClr val="3F3F3F"/>
                </a:solidFill>
              </a:rPr>
              <a:t>Consensus GRC Goals</a:t>
            </a:r>
            <a:endParaRPr/>
          </a:p>
        </p:txBody>
      </p:sp>
      <p:pic>
        <p:nvPicPr>
          <p:cNvPr id="488" name="Google Shape;488;p14"/>
          <p:cNvPicPr preferRelativeResize="0">
            <a:picLocks noGrp="1"/>
          </p:cNvPicPr>
          <p:nvPr>
            <p:ph type="body" idx="1"/>
          </p:nvPr>
        </p:nvPicPr>
        <p:blipFill rotWithShape="1">
          <a:blip r:embed="rId3">
            <a:alphaModFix/>
          </a:blip>
          <a:srcRect/>
          <a:stretch/>
        </p:blipFill>
        <p:spPr>
          <a:xfrm>
            <a:off x="822325" y="2732657"/>
            <a:ext cx="3703638" cy="2249941"/>
          </a:xfrm>
          <a:prstGeom prst="rect">
            <a:avLst/>
          </a:prstGeom>
          <a:noFill/>
          <a:ln>
            <a:noFill/>
          </a:ln>
        </p:spPr>
      </p:pic>
      <p:pic>
        <p:nvPicPr>
          <p:cNvPr id="489" name="Google Shape;489;p14"/>
          <p:cNvPicPr preferRelativeResize="0">
            <a:picLocks noGrp="1"/>
          </p:cNvPicPr>
          <p:nvPr>
            <p:ph type="body" idx="2"/>
          </p:nvPr>
        </p:nvPicPr>
        <p:blipFill rotWithShape="1">
          <a:blip r:embed="rId4">
            <a:alphaModFix/>
          </a:blip>
          <a:srcRect/>
          <a:stretch/>
        </p:blipFill>
        <p:spPr>
          <a:xfrm>
            <a:off x="7008080" y="1036482"/>
            <a:ext cx="2032673" cy="4557348"/>
          </a:xfrm>
          <a:prstGeom prst="rect">
            <a:avLst/>
          </a:prstGeom>
          <a:noFill/>
          <a:ln>
            <a:noFill/>
          </a:ln>
        </p:spPr>
      </p:pic>
      <p:sp>
        <p:nvSpPr>
          <p:cNvPr id="490" name="Google Shape;490;p14"/>
          <p:cNvSpPr txBox="1"/>
          <p:nvPr/>
        </p:nvSpPr>
        <p:spPr>
          <a:xfrm>
            <a:off x="427435" y="1832372"/>
            <a:ext cx="3886200" cy="36933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AB620D"/>
                </a:solidFill>
                <a:latin typeface="Calibri"/>
                <a:ea typeface="Calibri"/>
                <a:cs typeface="Calibri"/>
                <a:sym typeface="Calibri"/>
              </a:rPr>
              <a:t>From ALL Sustainability Goals </a:t>
            </a:r>
            <a:endParaRPr/>
          </a:p>
        </p:txBody>
      </p:sp>
      <p:pic>
        <p:nvPicPr>
          <p:cNvPr id="491" name="Google Shape;491;p14"/>
          <p:cNvPicPr preferRelativeResize="0"/>
          <p:nvPr/>
        </p:nvPicPr>
        <p:blipFill rotWithShape="1">
          <a:blip r:embed="rId5">
            <a:alphaModFix/>
          </a:blip>
          <a:srcRect/>
          <a:stretch/>
        </p:blipFill>
        <p:spPr>
          <a:xfrm>
            <a:off x="5201125" y="3002173"/>
            <a:ext cx="850106" cy="1856185"/>
          </a:xfrm>
          <a:prstGeom prst="rect">
            <a:avLst/>
          </a:prstGeom>
          <a:noFill/>
          <a:ln>
            <a:noFill/>
          </a:ln>
        </p:spPr>
      </p:pic>
      <p:sp>
        <p:nvSpPr>
          <p:cNvPr id="492" name="Google Shape;492;p14"/>
          <p:cNvSpPr txBox="1"/>
          <p:nvPr/>
        </p:nvSpPr>
        <p:spPr>
          <a:xfrm>
            <a:off x="5349064" y="1793502"/>
            <a:ext cx="1623543" cy="36933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AB620D"/>
                </a:solidFill>
                <a:latin typeface="Calibri"/>
                <a:ea typeface="Calibri"/>
                <a:cs typeface="Calibri"/>
                <a:sym typeface="Calibri"/>
              </a:rPr>
              <a:t>To GRC Goals </a:t>
            </a:r>
            <a:endParaRPr/>
          </a:p>
        </p:txBody>
      </p:sp>
      <p:pic>
        <p:nvPicPr>
          <p:cNvPr id="493" name="Google Shape;493;p14"/>
          <p:cNvPicPr preferRelativeResize="0"/>
          <p:nvPr/>
        </p:nvPicPr>
        <p:blipFill rotWithShape="1">
          <a:blip r:embed="rId6">
            <a:alphaModFix/>
          </a:blip>
          <a:srcRect/>
          <a:stretch/>
        </p:blipFill>
        <p:spPr>
          <a:xfrm>
            <a:off x="4723715" y="1764540"/>
            <a:ext cx="507025" cy="4819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5"/>
          <p:cNvSpPr txBox="1">
            <a:spLocks noGrp="1"/>
          </p:cNvSpPr>
          <p:nvPr>
            <p:ph type="title"/>
          </p:nvPr>
        </p:nvSpPr>
        <p:spPr>
          <a:xfrm>
            <a:off x="822960" y="758952"/>
            <a:ext cx="75438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4950"/>
              <a:buFont typeface="Calibri"/>
              <a:buNone/>
            </a:pPr>
            <a:r>
              <a:rPr lang="en-US" sz="4950"/>
              <a:t>Greenest Region Compact</a:t>
            </a:r>
            <a:endParaRPr/>
          </a:p>
        </p:txBody>
      </p:sp>
      <p:sp>
        <p:nvSpPr>
          <p:cNvPr id="501" name="Google Shape;501;p15"/>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220"/>
              <a:buNone/>
            </a:pPr>
            <a:r>
              <a:rPr lang="en-US" sz="2220"/>
              <a:t>CONSENSUS SUSTAINABILITY FOR COMMUNITIES AND THE REGION</a:t>
            </a:r>
            <a:endParaRPr/>
          </a:p>
          <a:p>
            <a:pPr marL="0" lvl="0" indent="0" algn="l" rtl="0">
              <a:lnSpc>
                <a:spcPct val="80000"/>
              </a:lnSpc>
              <a:spcBef>
                <a:spcPts val="1400"/>
              </a:spcBef>
              <a:spcAft>
                <a:spcPts val="0"/>
              </a:spcAft>
              <a:buSzPts val="2220"/>
              <a:buNone/>
            </a:pPr>
            <a:r>
              <a:rPr lang="en-US" sz="2220" b="1"/>
              <a:t>IN THREE PARTS</a:t>
            </a:r>
            <a:endParaRPr/>
          </a:p>
        </p:txBody>
      </p:sp>
      <p:pic>
        <p:nvPicPr>
          <p:cNvPr id="502" name="Google Shape;502;p15"/>
          <p:cNvPicPr preferRelativeResize="0"/>
          <p:nvPr/>
        </p:nvPicPr>
        <p:blipFill rotWithShape="1">
          <a:blip r:embed="rId3">
            <a:alphaModFix/>
          </a:blip>
          <a:srcRect/>
          <a:stretch/>
        </p:blipFill>
        <p:spPr>
          <a:xfrm>
            <a:off x="6260827" y="4892188"/>
            <a:ext cx="2105935" cy="9959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6"/>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 </a:t>
            </a:r>
            <a:endParaRPr/>
          </a:p>
        </p:txBody>
      </p:sp>
      <p:pic>
        <p:nvPicPr>
          <p:cNvPr id="508" name="Google Shape;508;p16"/>
          <p:cNvPicPr preferRelativeResize="0">
            <a:picLocks noGrp="1"/>
          </p:cNvPicPr>
          <p:nvPr>
            <p:ph type="body" idx="1"/>
          </p:nvPr>
        </p:nvPicPr>
        <p:blipFill rotWithShape="1">
          <a:blip r:embed="rId3">
            <a:alphaModFix/>
          </a:blip>
          <a:srcRect/>
          <a:stretch/>
        </p:blipFill>
        <p:spPr>
          <a:xfrm>
            <a:off x="1243555" y="1072205"/>
            <a:ext cx="3738694" cy="4838311"/>
          </a:xfrm>
          <a:prstGeom prst="rect">
            <a:avLst/>
          </a:prstGeom>
          <a:solidFill>
            <a:schemeClr val="lt1"/>
          </a:solidFill>
          <a:ln w="9525" cap="flat" cmpd="sng">
            <a:solidFill>
              <a:schemeClr val="dk1"/>
            </a:solidFill>
            <a:prstDash val="solid"/>
            <a:round/>
            <a:headEnd type="none" w="sm" len="sm"/>
            <a:tailEnd type="none" w="sm" len="sm"/>
          </a:ln>
        </p:spPr>
      </p:pic>
      <p:pic>
        <p:nvPicPr>
          <p:cNvPr id="509" name="Google Shape;509;p16"/>
          <p:cNvPicPr preferRelativeResize="0">
            <a:picLocks noGrp="1"/>
          </p:cNvPicPr>
          <p:nvPr>
            <p:ph type="body" idx="2"/>
          </p:nvPr>
        </p:nvPicPr>
        <p:blipFill rotWithShape="1">
          <a:blip r:embed="rId4">
            <a:alphaModFix/>
          </a:blip>
          <a:srcRect/>
          <a:stretch/>
        </p:blipFill>
        <p:spPr>
          <a:xfrm>
            <a:off x="5188747" y="1072204"/>
            <a:ext cx="3738694" cy="4838311"/>
          </a:xfrm>
          <a:prstGeom prst="rect">
            <a:avLst/>
          </a:prstGeom>
          <a:noFill/>
          <a:ln w="9525" cap="flat" cmpd="sng">
            <a:solidFill>
              <a:schemeClr val="dk1"/>
            </a:solidFill>
            <a:prstDash val="solid"/>
            <a:round/>
            <a:headEnd type="none" w="sm" len="sm"/>
            <a:tailEnd type="none" w="sm" len="sm"/>
          </a:ln>
        </p:spPr>
      </p:pic>
      <p:sp>
        <p:nvSpPr>
          <p:cNvPr id="510" name="Google Shape;510;p16"/>
          <p:cNvSpPr txBox="1"/>
          <p:nvPr/>
        </p:nvSpPr>
        <p:spPr>
          <a:xfrm rot="-5400000">
            <a:off x="-878979" y="3301532"/>
            <a:ext cx="3192673" cy="910153"/>
          </a:xfrm>
          <a:prstGeom prst="rect">
            <a:avLst/>
          </a:prstGeom>
          <a:gradFill>
            <a:gsLst>
              <a:gs pos="0">
                <a:srgbClr val="89977A"/>
              </a:gs>
              <a:gs pos="34000">
                <a:srgbClr val="89987C"/>
              </a:gs>
              <a:gs pos="70000">
                <a:srgbClr val="8D9B7D"/>
              </a:gs>
              <a:gs pos="100000">
                <a:srgbClr val="94A186"/>
              </a:gs>
            </a:gsLst>
            <a:path path="circle">
              <a:fillToRect l="50000" t="50000" r="50000" b="50000"/>
            </a:path>
            <a:tileRect/>
          </a:gradFill>
          <a:ln w="12700" cap="flat" cmpd="sng">
            <a:solidFill>
              <a:schemeClr val="accent6"/>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0" tIns="34275" rIns="0" bIns="34275" anchor="t" anchorCtr="0">
            <a:noAutofit/>
          </a:bodyPr>
          <a:lstStyle/>
          <a:p>
            <a:pPr marL="90488" marR="0" lvl="0" indent="-133350" algn="l" rtl="0">
              <a:lnSpc>
                <a:spcPct val="90000"/>
              </a:lnSpc>
              <a:spcBef>
                <a:spcPts val="0"/>
              </a:spcBef>
              <a:spcAft>
                <a:spcPts val="0"/>
              </a:spcAft>
              <a:buClr>
                <a:schemeClr val="accent1"/>
              </a:buClr>
              <a:buSzPts val="2100"/>
              <a:buFont typeface="Calibri"/>
              <a:buChar char=" "/>
            </a:pPr>
            <a:r>
              <a:rPr lang="en-US" sz="2100">
                <a:solidFill>
                  <a:schemeClr val="lt1"/>
                </a:solidFill>
                <a:latin typeface="Calibri"/>
                <a:ea typeface="Calibri"/>
                <a:cs typeface="Calibri"/>
                <a:sym typeface="Calibri"/>
              </a:rPr>
              <a:t>Part 1 </a:t>
            </a:r>
            <a:endParaRPr/>
          </a:p>
          <a:p>
            <a:pPr marL="90488" marR="0" lvl="0" indent="-133350" algn="l" rtl="0">
              <a:lnSpc>
                <a:spcPct val="90000"/>
              </a:lnSpc>
              <a:spcBef>
                <a:spcPts val="1400"/>
              </a:spcBef>
              <a:spcAft>
                <a:spcPts val="0"/>
              </a:spcAft>
              <a:buClr>
                <a:schemeClr val="accent1"/>
              </a:buClr>
              <a:buSzPts val="2100"/>
              <a:buFont typeface="Calibri"/>
              <a:buChar char=" "/>
            </a:pPr>
            <a:r>
              <a:rPr lang="en-US" sz="2100">
                <a:solidFill>
                  <a:schemeClr val="lt1"/>
                </a:solidFill>
                <a:latin typeface="Calibri"/>
                <a:ea typeface="Calibri"/>
                <a:cs typeface="Calibri"/>
                <a:sym typeface="Calibri"/>
              </a:rPr>
              <a:t>The Compact – Just Goals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17"/>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GRC Adopters  </a:t>
            </a:r>
            <a:endParaRPr/>
          </a:p>
        </p:txBody>
      </p:sp>
      <p:sp>
        <p:nvSpPr>
          <p:cNvPr id="518" name="Google Shape;518;p17"/>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rmAutofit/>
          </a:bodyPr>
          <a:lstStyle/>
          <a:p>
            <a:pPr marL="91440" lvl="0" indent="-171450" algn="l" rtl="0">
              <a:lnSpc>
                <a:spcPct val="90000"/>
              </a:lnSpc>
              <a:spcBef>
                <a:spcPts val="0"/>
              </a:spcBef>
              <a:spcAft>
                <a:spcPts val="0"/>
              </a:spcAft>
              <a:buSzPts val="2700"/>
              <a:buChar char=" "/>
            </a:pPr>
            <a:r>
              <a:rPr lang="en-US" sz="2700"/>
              <a:t> </a:t>
            </a:r>
            <a:endParaRPr/>
          </a:p>
          <a:p>
            <a:pPr marL="91440" lvl="0" indent="0" algn="l" rtl="0">
              <a:lnSpc>
                <a:spcPct val="90000"/>
              </a:lnSpc>
              <a:spcBef>
                <a:spcPts val="1400"/>
              </a:spcBef>
              <a:spcAft>
                <a:spcPts val="0"/>
              </a:spcAft>
              <a:buSzPts val="2000"/>
              <a:buNone/>
            </a:pPr>
            <a:endParaRPr/>
          </a:p>
          <a:p>
            <a:pPr marL="91440" lvl="0" indent="0" algn="l" rtl="0">
              <a:lnSpc>
                <a:spcPct val="90000"/>
              </a:lnSpc>
              <a:spcBef>
                <a:spcPts val="1400"/>
              </a:spcBef>
              <a:spcAft>
                <a:spcPts val="0"/>
              </a:spcAft>
              <a:buSzPts val="2000"/>
              <a:buNone/>
            </a:pPr>
            <a:endParaRPr/>
          </a:p>
        </p:txBody>
      </p:sp>
      <p:sp>
        <p:nvSpPr>
          <p:cNvPr id="519" name="Google Shape;519;p17"/>
          <p:cNvSpPr/>
          <p:nvPr/>
        </p:nvSpPr>
        <p:spPr>
          <a:xfrm>
            <a:off x="5341583" y="1490317"/>
            <a:ext cx="3242604" cy="5078313"/>
          </a:xfrm>
          <a:prstGeom prst="rect">
            <a:avLst/>
          </a:prstGeom>
          <a:gradFill>
            <a:gsLst>
              <a:gs pos="0">
                <a:srgbClr val="F0AF8D"/>
              </a:gs>
              <a:gs pos="45000">
                <a:srgbClr val="F4BCA0"/>
              </a:gs>
              <a:gs pos="100000">
                <a:srgbClr val="FDC2A5"/>
              </a:gs>
            </a:gsLst>
            <a:path path="circle">
              <a:fillToRect l="50000" t="50000" r="50000" b="50000"/>
            </a:path>
            <a:tileRect/>
          </a:grad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Barrington Area Council of Governments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Lake County Municipal League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McHenry County Council of Governments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Metro West Council of Governments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Northwest Municipal Conference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South Suburban Mayors &amp; Managers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Southwest Conference of Mayors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West Central Municipal Conference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Will County Government League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DuPage Mayors and Managers Conference</a:t>
            </a:r>
            <a:endParaRPr/>
          </a:p>
        </p:txBody>
      </p:sp>
      <p:sp>
        <p:nvSpPr>
          <p:cNvPr id="520" name="Google Shape;520;p17"/>
          <p:cNvSpPr txBox="1"/>
          <p:nvPr/>
        </p:nvSpPr>
        <p:spPr>
          <a:xfrm>
            <a:off x="5341585" y="403383"/>
            <a:ext cx="2084937" cy="923330"/>
          </a:xfrm>
          <a:prstGeom prst="rect">
            <a:avLst/>
          </a:prstGeom>
          <a:gradFill>
            <a:gsLst>
              <a:gs pos="0">
                <a:srgbClr val="F0AF8D"/>
              </a:gs>
              <a:gs pos="45000">
                <a:srgbClr val="F4BCA0"/>
              </a:gs>
              <a:gs pos="100000">
                <a:srgbClr val="FDC2A5"/>
              </a:gs>
            </a:gsLst>
            <a:path path="circle">
              <a:fillToRect l="50000" t="50000" r="50000" b="50000"/>
            </a:path>
            <a:tileRect/>
          </a:grad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121 municipalities</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3counties</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10 COGS</a:t>
            </a:r>
            <a:endParaRPr/>
          </a:p>
        </p:txBody>
      </p:sp>
      <p:pic>
        <p:nvPicPr>
          <p:cNvPr id="521" name="Google Shape;521;p17"/>
          <p:cNvPicPr preferRelativeResize="0"/>
          <p:nvPr/>
        </p:nvPicPr>
        <p:blipFill rotWithShape="1">
          <a:blip r:embed="rId3">
            <a:alphaModFix/>
          </a:blip>
          <a:srcRect/>
          <a:stretch/>
        </p:blipFill>
        <p:spPr>
          <a:xfrm>
            <a:off x="1040386" y="2159794"/>
            <a:ext cx="3531614" cy="37393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8"/>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7F7F7F"/>
              </a:buClr>
              <a:buSzPts val="2100"/>
              <a:buFont typeface="Calibri"/>
              <a:buNone/>
            </a:pPr>
            <a:r>
              <a:rPr lang="en-US" sz="2100">
                <a:solidFill>
                  <a:srgbClr val="7F7F7F"/>
                </a:solidFill>
              </a:rPr>
              <a:t>Part 2 </a:t>
            </a:r>
            <a:r>
              <a:rPr lang="en-US"/>
              <a:t>- The GRC </a:t>
            </a:r>
            <a:r>
              <a:rPr lang="en-US" b="1" i="1">
                <a:solidFill>
                  <a:srgbClr val="4A533D"/>
                </a:solidFill>
              </a:rPr>
              <a:t>Framework</a:t>
            </a:r>
            <a:endParaRPr/>
          </a:p>
        </p:txBody>
      </p:sp>
      <p:sp>
        <p:nvSpPr>
          <p:cNvPr id="529" name="Google Shape;529;p18"/>
          <p:cNvSpPr txBox="1">
            <a:spLocks noGrp="1"/>
          </p:cNvSpPr>
          <p:nvPr>
            <p:ph type="body" idx="1"/>
          </p:nvPr>
        </p:nvSpPr>
        <p:spPr>
          <a:xfrm>
            <a:off x="822722" y="2341812"/>
            <a:ext cx="7543800" cy="3352342"/>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b="1">
                <a:solidFill>
                  <a:srgbClr val="AB620D"/>
                </a:solidFill>
              </a:rPr>
              <a:t>Compilation of </a:t>
            </a:r>
            <a:r>
              <a:rPr lang="en-US" b="1" i="1" u="sng">
                <a:solidFill>
                  <a:srgbClr val="AB620D"/>
                </a:solidFill>
              </a:rPr>
              <a:t>all </a:t>
            </a:r>
            <a:r>
              <a:rPr lang="en-US" b="1">
                <a:solidFill>
                  <a:srgbClr val="AB620D"/>
                </a:solidFill>
              </a:rPr>
              <a:t>Common Objectives, Strategies</a:t>
            </a:r>
            <a:endParaRPr/>
          </a:p>
          <a:p>
            <a:pPr marL="91440" lvl="0" indent="-43814" algn="l" rtl="0">
              <a:lnSpc>
                <a:spcPct val="90000"/>
              </a:lnSpc>
              <a:spcBef>
                <a:spcPts val="1400"/>
              </a:spcBef>
              <a:spcAft>
                <a:spcPts val="0"/>
              </a:spcAft>
              <a:buSzPts val="750"/>
              <a:buNone/>
            </a:pPr>
            <a:endParaRPr sz="750" b="1">
              <a:solidFill>
                <a:srgbClr val="AB620D"/>
              </a:solidFill>
            </a:endParaRPr>
          </a:p>
          <a:p>
            <a:pPr marL="384048" lvl="1" indent="-182880" algn="l" rtl="0">
              <a:lnSpc>
                <a:spcPct val="90000"/>
              </a:lnSpc>
              <a:spcBef>
                <a:spcPts val="400"/>
              </a:spcBef>
              <a:spcAft>
                <a:spcPts val="0"/>
              </a:spcAft>
              <a:buSzPts val="2100"/>
              <a:buFont typeface="Arial"/>
              <a:buChar char="•"/>
            </a:pPr>
            <a:r>
              <a:rPr lang="en-US" sz="2100"/>
              <a:t>Aligns with regional, national, global objectives</a:t>
            </a:r>
            <a:endParaRPr/>
          </a:p>
          <a:p>
            <a:pPr marL="384048" lvl="1" indent="-182880" algn="l" rtl="0">
              <a:lnSpc>
                <a:spcPct val="90000"/>
              </a:lnSpc>
              <a:spcBef>
                <a:spcPts val="600"/>
              </a:spcBef>
              <a:spcAft>
                <a:spcPts val="0"/>
              </a:spcAft>
              <a:buSzPts val="2100"/>
              <a:buFont typeface="Arial"/>
              <a:buChar char="•"/>
            </a:pPr>
            <a:r>
              <a:rPr lang="en-US" sz="2100"/>
              <a:t>Links to resources &amp; existing programs</a:t>
            </a:r>
            <a:endParaRPr/>
          </a:p>
          <a:p>
            <a:pPr marL="91440" lvl="0" indent="-127000" algn="l" rtl="0">
              <a:lnSpc>
                <a:spcPct val="90000"/>
              </a:lnSpc>
              <a:spcBef>
                <a:spcPts val="1600"/>
              </a:spcBef>
              <a:spcAft>
                <a:spcPts val="0"/>
              </a:spcAft>
              <a:buSzPts val="2000"/>
              <a:buFont typeface="Noto Sans Symbols"/>
              <a:buChar char="▪"/>
            </a:pPr>
            <a:r>
              <a:rPr lang="en-US" b="1"/>
              <a:t>Can be the Framework for your own sustainability plan</a:t>
            </a:r>
            <a:endParaRPr/>
          </a:p>
          <a:p>
            <a:pPr marL="91440" lvl="0" indent="-127000" algn="l" rtl="0">
              <a:lnSpc>
                <a:spcPct val="90000"/>
              </a:lnSpc>
              <a:spcBef>
                <a:spcPts val="1400"/>
              </a:spcBef>
              <a:spcAft>
                <a:spcPts val="0"/>
              </a:spcAft>
              <a:buSzPts val="2000"/>
              <a:buFont typeface="Noto Sans Symbols"/>
              <a:buChar char="▪"/>
            </a:pPr>
            <a:r>
              <a:rPr lang="en-US" b="1"/>
              <a:t> No reporting or commitment required</a:t>
            </a:r>
            <a:endParaRPr/>
          </a:p>
          <a:p>
            <a:pPr marL="0" lvl="0" indent="0" algn="l" rtl="0">
              <a:lnSpc>
                <a:spcPct val="90000"/>
              </a:lnSpc>
              <a:spcBef>
                <a:spcPts val="1400"/>
              </a:spcBef>
              <a:spcAft>
                <a:spcPts val="0"/>
              </a:spcAft>
              <a:buSzPts val="2000"/>
              <a:buNone/>
            </a:pPr>
            <a:r>
              <a:rPr lang="en-US"/>
              <a:t> </a:t>
            </a:r>
            <a:endParaRPr/>
          </a:p>
        </p:txBody>
      </p:sp>
      <p:pic>
        <p:nvPicPr>
          <p:cNvPr id="530" name="Google Shape;530;p18"/>
          <p:cNvPicPr preferRelativeResize="0"/>
          <p:nvPr/>
        </p:nvPicPr>
        <p:blipFill rotWithShape="1">
          <a:blip r:embed="rId3">
            <a:alphaModFix/>
          </a:blip>
          <a:srcRect/>
          <a:stretch/>
        </p:blipFill>
        <p:spPr>
          <a:xfrm>
            <a:off x="6800726" y="741413"/>
            <a:ext cx="2105935" cy="9959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
          <p:cNvSpPr txBox="1">
            <a:spLocks noGrp="1"/>
          </p:cNvSpPr>
          <p:nvPr>
            <p:ph type="ctrTitle" idx="4294967295"/>
          </p:nvPr>
        </p:nvSpPr>
        <p:spPr>
          <a:xfrm>
            <a:off x="1007389" y="2208377"/>
            <a:ext cx="7129221" cy="1457325"/>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accent1"/>
              </a:buClr>
              <a:buSzPts val="4800"/>
              <a:buFont typeface="Corbel"/>
              <a:buNone/>
            </a:pPr>
            <a:r>
              <a:rPr lang="en-US" sz="4800" b="0" i="0" u="none" strike="noStrike" cap="none">
                <a:solidFill>
                  <a:schemeClr val="accent1"/>
                </a:solidFill>
                <a:latin typeface="Corbel"/>
                <a:ea typeface="Corbel"/>
                <a:cs typeface="Corbel"/>
                <a:sym typeface="Corbel"/>
              </a:rPr>
              <a:t>The GRC Framework In Use</a:t>
            </a:r>
            <a:endParaRPr sz="4800" b="0" i="0" u="none" strike="noStrike" cap="none">
              <a:solidFill>
                <a:schemeClr val="accent1"/>
              </a:solidFill>
              <a:latin typeface="Corbel"/>
              <a:ea typeface="Corbel"/>
              <a:cs typeface="Corbel"/>
              <a:sym typeface="Corbel"/>
            </a:endParaRPr>
          </a:p>
        </p:txBody>
      </p:sp>
      <p:sp>
        <p:nvSpPr>
          <p:cNvPr id="368" name="Google Shape;368;p2"/>
          <p:cNvSpPr txBox="1">
            <a:spLocks noGrp="1"/>
          </p:cNvSpPr>
          <p:nvPr>
            <p:ph type="subTitle" idx="4294967295"/>
          </p:nvPr>
        </p:nvSpPr>
        <p:spPr>
          <a:xfrm>
            <a:off x="1518834" y="4054720"/>
            <a:ext cx="5784850" cy="149367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Metropolitan Mayors Caucus </a:t>
            </a:r>
            <a:endParaRPr/>
          </a:p>
          <a:p>
            <a:pPr marL="0" marR="0" lvl="0" indent="0" algn="ctr"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Environment Committee Meeting</a:t>
            </a:r>
            <a:endParaRPr/>
          </a:p>
          <a:p>
            <a:pPr marL="0" marR="0" lvl="0" indent="0" algn="ctr" rtl="0">
              <a:lnSpc>
                <a:spcPct val="90000"/>
              </a:lnSpc>
              <a:spcBef>
                <a:spcPts val="0"/>
              </a:spcBef>
              <a:spcAft>
                <a:spcPts val="0"/>
              </a:spcAft>
              <a:buClr>
                <a:schemeClr val="accent1"/>
              </a:buClr>
              <a:buSzPts val="1920"/>
              <a:buFont typeface="Corbel"/>
              <a:buNone/>
            </a:pPr>
            <a:r>
              <a:rPr lang="en-US" sz="2400">
                <a:solidFill>
                  <a:srgbClr val="274E13"/>
                </a:solidFill>
              </a:rPr>
              <a:t>Village of Grayslake</a:t>
            </a:r>
            <a:endParaRPr/>
          </a:p>
          <a:p>
            <a:pPr marL="0" marR="0" lvl="0" indent="0" algn="ctr" rtl="0">
              <a:lnSpc>
                <a:spcPct val="90000"/>
              </a:lnSpc>
              <a:spcBef>
                <a:spcPts val="0"/>
              </a:spcBef>
              <a:spcAft>
                <a:spcPts val="0"/>
              </a:spcAft>
              <a:buClr>
                <a:schemeClr val="accent1"/>
              </a:buClr>
              <a:buSzPts val="1920"/>
              <a:buFont typeface="Corbel"/>
              <a:buNone/>
            </a:pPr>
            <a:r>
              <a:rPr lang="en-US" sz="2400">
                <a:solidFill>
                  <a:srgbClr val="274E13"/>
                </a:solidFill>
              </a:rPr>
              <a:t>August 6</a:t>
            </a:r>
            <a:r>
              <a:rPr lang="en-US" sz="2400" b="0" i="0" u="none" strike="noStrike" cap="none">
                <a:solidFill>
                  <a:srgbClr val="274E13"/>
                </a:solidFill>
                <a:latin typeface="Corbel"/>
                <a:ea typeface="Corbel"/>
                <a:cs typeface="Corbel"/>
                <a:sym typeface="Corbel"/>
              </a:rPr>
              <a:t>, 2019</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19"/>
          <p:cNvPicPr preferRelativeResize="0"/>
          <p:nvPr/>
        </p:nvPicPr>
        <p:blipFill rotWithShape="1">
          <a:blip r:embed="rId3">
            <a:alphaModFix/>
          </a:blip>
          <a:srcRect/>
          <a:stretch/>
        </p:blipFill>
        <p:spPr>
          <a:xfrm>
            <a:off x="298031" y="1943164"/>
            <a:ext cx="8609160" cy="3454460"/>
          </a:xfrm>
          <a:prstGeom prst="rect">
            <a:avLst/>
          </a:prstGeom>
          <a:noFill/>
          <a:ln>
            <a:noFill/>
          </a:ln>
        </p:spPr>
      </p:pic>
      <p:sp>
        <p:nvSpPr>
          <p:cNvPr id="536" name="Google Shape;536;p19"/>
          <p:cNvSpPr/>
          <p:nvPr/>
        </p:nvSpPr>
        <p:spPr>
          <a:xfrm>
            <a:off x="209550" y="3563362"/>
            <a:ext cx="1861138" cy="1887306"/>
          </a:xfrm>
          <a:prstGeom prst="ellipse">
            <a:avLst/>
          </a:prstGeom>
          <a:no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7" name="Google Shape;537;p19"/>
          <p:cNvPicPr preferRelativeResize="0"/>
          <p:nvPr/>
        </p:nvPicPr>
        <p:blipFill rotWithShape="1">
          <a:blip r:embed="rId4">
            <a:alphaModFix/>
          </a:blip>
          <a:srcRect/>
          <a:stretch/>
        </p:blipFill>
        <p:spPr>
          <a:xfrm>
            <a:off x="298030" y="2651427"/>
            <a:ext cx="901304" cy="932260"/>
          </a:xfrm>
          <a:prstGeom prst="rect">
            <a:avLst/>
          </a:prstGeom>
          <a:noFill/>
          <a:ln>
            <a:noFill/>
          </a:ln>
        </p:spPr>
      </p:pic>
      <p:pic>
        <p:nvPicPr>
          <p:cNvPr id="538" name="Google Shape;538;p19"/>
          <p:cNvPicPr preferRelativeResize="0"/>
          <p:nvPr/>
        </p:nvPicPr>
        <p:blipFill rotWithShape="1">
          <a:blip r:embed="rId5">
            <a:alphaModFix/>
          </a:blip>
          <a:srcRect/>
          <a:stretch/>
        </p:blipFill>
        <p:spPr>
          <a:xfrm rot="587668">
            <a:off x="991378" y="2146094"/>
            <a:ext cx="1937846" cy="1502149"/>
          </a:xfrm>
          <a:prstGeom prst="rect">
            <a:avLst/>
          </a:prstGeom>
          <a:noFill/>
          <a:ln>
            <a:noFill/>
          </a:ln>
        </p:spPr>
      </p:pic>
      <p:pic>
        <p:nvPicPr>
          <p:cNvPr id="539" name="Google Shape;539;p19"/>
          <p:cNvPicPr preferRelativeResize="0"/>
          <p:nvPr/>
        </p:nvPicPr>
        <p:blipFill rotWithShape="1">
          <a:blip r:embed="rId6">
            <a:alphaModFix/>
          </a:blip>
          <a:srcRect/>
          <a:stretch/>
        </p:blipFill>
        <p:spPr>
          <a:xfrm rot="1276039">
            <a:off x="4535002" y="1407830"/>
            <a:ext cx="2226212" cy="1394149"/>
          </a:xfrm>
          <a:prstGeom prst="rect">
            <a:avLst/>
          </a:prstGeom>
          <a:noFill/>
          <a:ln>
            <a:noFill/>
          </a:ln>
        </p:spPr>
      </p:pic>
      <p:sp>
        <p:nvSpPr>
          <p:cNvPr id="540" name="Google Shape;540;p19"/>
          <p:cNvSpPr/>
          <p:nvPr/>
        </p:nvSpPr>
        <p:spPr>
          <a:xfrm>
            <a:off x="2164979" y="4621075"/>
            <a:ext cx="4385975" cy="445107"/>
          </a:xfrm>
          <a:prstGeom prst="ellipse">
            <a:avLst/>
          </a:prstGeom>
          <a:no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 calcmode="lin" valueType="num">
                                      <p:cBhvr additive="base">
                                        <p:cTn id="7" dur="500"/>
                                        <p:tgtEl>
                                          <p:spTgt spid="537"/>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536"/>
                                        </p:tgtEl>
                                        <p:attrNameLst>
                                          <p:attrName>style.visibility</p:attrName>
                                        </p:attrNameLst>
                                      </p:cBhvr>
                                      <p:to>
                                        <p:strVal val="visible"/>
                                      </p:to>
                                    </p:set>
                                    <p:anim calcmode="lin" valueType="num">
                                      <p:cBhvr additive="base">
                                        <p:cTn id="10" dur="500"/>
                                        <p:tgtEl>
                                          <p:spTgt spid="536"/>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538"/>
                                        </p:tgtEl>
                                        <p:attrNameLst>
                                          <p:attrName>style.visibility</p:attrName>
                                        </p:attrNameLst>
                                      </p:cBhvr>
                                      <p:to>
                                        <p:strVal val="visible"/>
                                      </p:to>
                                    </p:set>
                                    <p:anim calcmode="lin" valueType="num">
                                      <p:cBhvr additive="base">
                                        <p:cTn id="15" dur="500"/>
                                        <p:tgtEl>
                                          <p:spTgt spid="538"/>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0"/>
                                  </p:stCondLst>
                                  <p:childTnLst>
                                    <p:set>
                                      <p:cBhvr>
                                        <p:cTn id="17" dur="1" fill="hold">
                                          <p:stCondLst>
                                            <p:cond delay="0"/>
                                          </p:stCondLst>
                                        </p:cTn>
                                        <p:tgtEl>
                                          <p:spTgt spid="540"/>
                                        </p:tgtEl>
                                        <p:attrNameLst>
                                          <p:attrName>style.visibility</p:attrName>
                                        </p:attrNameLst>
                                      </p:cBhvr>
                                      <p:to>
                                        <p:strVal val="visible"/>
                                      </p:to>
                                    </p:set>
                                    <p:anim calcmode="lin" valueType="num">
                                      <p:cBhvr additive="base">
                                        <p:cTn id="18" dur="500"/>
                                        <p:tgtEl>
                                          <p:spTgt spid="540"/>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39"/>
                                        </p:tgtEl>
                                        <p:attrNameLst>
                                          <p:attrName>style.visibility</p:attrName>
                                        </p:attrNameLst>
                                      </p:cBhvr>
                                      <p:to>
                                        <p:strVal val="visible"/>
                                      </p:to>
                                    </p:set>
                                    <p:anim calcmode="lin" valueType="num">
                                      <p:cBhvr additive="base">
                                        <p:cTn id="23" dur="500"/>
                                        <p:tgtEl>
                                          <p:spTgt spid="5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0"/>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7F7F7F"/>
              </a:buClr>
              <a:buSzPts val="2100"/>
              <a:buFont typeface="Calibri"/>
              <a:buNone/>
            </a:pPr>
            <a:r>
              <a:rPr lang="en-US" sz="2100">
                <a:solidFill>
                  <a:srgbClr val="7F7F7F"/>
                </a:solidFill>
              </a:rPr>
              <a:t>Part 3 –</a:t>
            </a:r>
            <a:r>
              <a:rPr lang="en-US" sz="3000"/>
              <a:t>GRC Collaborative </a:t>
            </a:r>
            <a:r>
              <a:rPr lang="en-US" sz="3000" b="1" i="1">
                <a:solidFill>
                  <a:srgbClr val="4A533D"/>
                </a:solidFill>
              </a:rPr>
              <a:t>Programs </a:t>
            </a:r>
            <a:endParaRPr/>
          </a:p>
        </p:txBody>
      </p:sp>
      <p:sp>
        <p:nvSpPr>
          <p:cNvPr id="548" name="Google Shape;548;p20"/>
          <p:cNvSpPr txBox="1">
            <a:spLocks noGrp="1"/>
          </p:cNvSpPr>
          <p:nvPr>
            <p:ph type="body" idx="1"/>
          </p:nvPr>
        </p:nvSpPr>
        <p:spPr>
          <a:xfrm>
            <a:off x="822722" y="2336247"/>
            <a:ext cx="7543800" cy="3336680"/>
          </a:xfrm>
          <a:prstGeom prst="rect">
            <a:avLst/>
          </a:prstGeom>
          <a:noFill/>
          <a:ln>
            <a:noFill/>
          </a:ln>
        </p:spPr>
        <p:txBody>
          <a:bodyPr spcFirstLastPara="1" wrap="square" lIns="0" tIns="45700" rIns="0" bIns="45700" anchor="t" anchorCtr="0">
            <a:normAutofit/>
          </a:bodyPr>
          <a:lstStyle/>
          <a:p>
            <a:pPr marL="91440" lvl="0" indent="-152400" algn="l" rtl="0">
              <a:lnSpc>
                <a:spcPct val="90000"/>
              </a:lnSpc>
              <a:spcBef>
                <a:spcPts val="0"/>
              </a:spcBef>
              <a:spcAft>
                <a:spcPts val="0"/>
              </a:spcAft>
              <a:buSzPts val="2400"/>
              <a:buChar char=" "/>
            </a:pPr>
            <a:r>
              <a:rPr lang="en-US" sz="2400">
                <a:solidFill>
                  <a:srgbClr val="AB620D"/>
                </a:solidFill>
              </a:rPr>
              <a:t>Collaborative programs to realize GRC goals</a:t>
            </a:r>
            <a:r>
              <a:rPr lang="en-US" sz="2400" b="1" i="1">
                <a:solidFill>
                  <a:srgbClr val="AB620D"/>
                </a:solidFill>
              </a:rPr>
              <a:t> regionally</a:t>
            </a:r>
            <a:endParaRPr b="1" i="1"/>
          </a:p>
          <a:p>
            <a:pPr marL="91440" lvl="0" indent="-152400" algn="l" rtl="0">
              <a:lnSpc>
                <a:spcPct val="90000"/>
              </a:lnSpc>
              <a:spcBef>
                <a:spcPts val="1400"/>
              </a:spcBef>
              <a:spcAft>
                <a:spcPts val="0"/>
              </a:spcAft>
              <a:buSzPts val="2400"/>
              <a:buFont typeface="Noto Sans Symbols"/>
              <a:buChar char="▪"/>
            </a:pPr>
            <a:r>
              <a:rPr lang="en-US" sz="2400"/>
              <a:t>Leverage municipal consensus </a:t>
            </a:r>
            <a:endParaRPr/>
          </a:p>
          <a:p>
            <a:pPr marL="91440" lvl="0" indent="-152400" algn="l" rtl="0">
              <a:lnSpc>
                <a:spcPct val="90000"/>
              </a:lnSpc>
              <a:spcBef>
                <a:spcPts val="1400"/>
              </a:spcBef>
              <a:spcAft>
                <a:spcPts val="0"/>
              </a:spcAft>
              <a:buSzPts val="2400"/>
              <a:buFont typeface="Noto Sans Symbols"/>
              <a:buChar char="▪"/>
            </a:pPr>
            <a:r>
              <a:rPr lang="en-US" sz="2400"/>
              <a:t>Grants</a:t>
            </a:r>
            <a:endParaRPr/>
          </a:p>
          <a:p>
            <a:pPr marL="384048" lvl="1" indent="-182880" algn="l" rtl="0">
              <a:lnSpc>
                <a:spcPct val="90000"/>
              </a:lnSpc>
              <a:spcBef>
                <a:spcPts val="400"/>
              </a:spcBef>
              <a:spcAft>
                <a:spcPts val="0"/>
              </a:spcAft>
              <a:buSzPts val="1800"/>
              <a:buFont typeface="Noto Sans Symbols"/>
              <a:buChar char="▪"/>
            </a:pPr>
            <a:r>
              <a:rPr lang="en-US"/>
              <a:t>Collaborative grant </a:t>
            </a:r>
            <a:r>
              <a:rPr lang="en-US" i="1"/>
              <a:t>seeking</a:t>
            </a:r>
            <a:endParaRPr/>
          </a:p>
          <a:p>
            <a:pPr marL="384048" lvl="1" indent="-182880" algn="l" rtl="0">
              <a:lnSpc>
                <a:spcPct val="90000"/>
              </a:lnSpc>
              <a:spcBef>
                <a:spcPts val="600"/>
              </a:spcBef>
              <a:spcAft>
                <a:spcPts val="0"/>
              </a:spcAft>
              <a:buSzPts val="1800"/>
              <a:buFont typeface="Noto Sans Symbols"/>
              <a:buChar char="▪"/>
            </a:pPr>
            <a:r>
              <a:rPr lang="en-US"/>
              <a:t>Preferred to </a:t>
            </a:r>
            <a:r>
              <a:rPr lang="en-US" i="1"/>
              <a:t>receive</a:t>
            </a:r>
            <a:r>
              <a:rPr lang="en-US"/>
              <a:t> grants</a:t>
            </a:r>
            <a:endParaRPr/>
          </a:p>
          <a:p>
            <a:pPr marL="91440" lvl="0" indent="-152400" algn="l" rtl="0">
              <a:lnSpc>
                <a:spcPct val="90000"/>
              </a:lnSpc>
              <a:spcBef>
                <a:spcPts val="1600"/>
              </a:spcBef>
              <a:spcAft>
                <a:spcPts val="0"/>
              </a:spcAft>
              <a:buSzPts val="2400"/>
              <a:buFont typeface="Noto Sans Symbols"/>
              <a:buChar char="▪"/>
            </a:pPr>
            <a:r>
              <a:rPr lang="en-US" sz="2400"/>
              <a:t>Collaboration to address specific GRC goals</a:t>
            </a:r>
            <a:endParaRPr/>
          </a:p>
          <a:p>
            <a:pPr marL="150019" lvl="1" indent="0" algn="l" rtl="0">
              <a:lnSpc>
                <a:spcPct val="90000"/>
              </a:lnSpc>
              <a:spcBef>
                <a:spcPts val="400"/>
              </a:spcBef>
              <a:spcAft>
                <a:spcPts val="0"/>
              </a:spcAft>
              <a:buSzPts val="1800"/>
              <a:buNone/>
            </a:pPr>
            <a:endParaRPr/>
          </a:p>
          <a:p>
            <a:pPr marL="91440" lvl="0" indent="0" algn="l" rtl="0">
              <a:lnSpc>
                <a:spcPct val="90000"/>
              </a:lnSpc>
              <a:spcBef>
                <a:spcPts val="1600"/>
              </a:spcBef>
              <a:spcAft>
                <a:spcPts val="0"/>
              </a:spcAft>
              <a:buSzPts val="2000"/>
              <a:buNone/>
            </a:pPr>
            <a:endParaRPr/>
          </a:p>
        </p:txBody>
      </p:sp>
      <p:pic>
        <p:nvPicPr>
          <p:cNvPr id="549" name="Google Shape;549;p20"/>
          <p:cNvPicPr preferRelativeResize="0"/>
          <p:nvPr/>
        </p:nvPicPr>
        <p:blipFill rotWithShape="1">
          <a:blip r:embed="rId3">
            <a:alphaModFix/>
          </a:blip>
          <a:srcRect/>
          <a:stretch/>
        </p:blipFill>
        <p:spPr>
          <a:xfrm>
            <a:off x="6260589" y="741413"/>
            <a:ext cx="2105935" cy="9959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1"/>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Addressing GRC Goals together</a:t>
            </a:r>
            <a:endParaRPr/>
          </a:p>
        </p:txBody>
      </p:sp>
      <p:sp>
        <p:nvSpPr>
          <p:cNvPr id="555" name="Google Shape;555;p21"/>
          <p:cNvSpPr txBox="1">
            <a:spLocks noGrp="1"/>
          </p:cNvSpPr>
          <p:nvPr>
            <p:ph type="body" idx="1"/>
          </p:nvPr>
        </p:nvSpPr>
        <p:spPr>
          <a:xfrm>
            <a:off x="950803" y="2295635"/>
            <a:ext cx="3389308" cy="301752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b="1" i="1"/>
              <a:t>Advance renewable energy </a:t>
            </a:r>
            <a:endParaRPr sz="1500" b="1" i="1"/>
          </a:p>
          <a:p>
            <a:pPr marL="91440" lvl="0" indent="-127000" algn="l" rtl="0">
              <a:lnSpc>
                <a:spcPct val="90000"/>
              </a:lnSpc>
              <a:spcBef>
                <a:spcPts val="1400"/>
              </a:spcBef>
              <a:spcAft>
                <a:spcPts val="0"/>
              </a:spcAft>
              <a:buSzPts val="2000"/>
              <a:buChar char=" "/>
            </a:pPr>
            <a:r>
              <a:rPr lang="en-US"/>
              <a:t>Led 35 local gov’s to earn SolSmart by streamlining solar codes &amp; policies making IL #1</a:t>
            </a:r>
            <a:endParaRPr/>
          </a:p>
          <a:p>
            <a:pPr marL="91440" lvl="0" indent="0" algn="l" rtl="0">
              <a:lnSpc>
                <a:spcPct val="90000"/>
              </a:lnSpc>
              <a:spcBef>
                <a:spcPts val="1400"/>
              </a:spcBef>
              <a:spcAft>
                <a:spcPts val="0"/>
              </a:spcAft>
              <a:buSzPts val="2000"/>
              <a:buNone/>
            </a:pPr>
            <a:endParaRPr/>
          </a:p>
          <a:p>
            <a:pPr marL="91440" lvl="0" indent="-127000" algn="l" rtl="0">
              <a:lnSpc>
                <a:spcPct val="90000"/>
              </a:lnSpc>
              <a:spcBef>
                <a:spcPts val="1400"/>
              </a:spcBef>
              <a:spcAft>
                <a:spcPts val="0"/>
              </a:spcAft>
              <a:buSzPts val="2000"/>
              <a:buChar char=" "/>
            </a:pPr>
            <a:r>
              <a:rPr lang="en-US"/>
              <a:t>	</a:t>
            </a:r>
            <a:endParaRPr/>
          </a:p>
          <a:p>
            <a:pPr marL="91440" lvl="0" indent="0" algn="l" rtl="0">
              <a:lnSpc>
                <a:spcPct val="90000"/>
              </a:lnSpc>
              <a:spcBef>
                <a:spcPts val="1400"/>
              </a:spcBef>
              <a:spcAft>
                <a:spcPts val="0"/>
              </a:spcAft>
              <a:buSzPts val="2000"/>
              <a:buNone/>
            </a:pPr>
            <a:endParaRPr/>
          </a:p>
          <a:p>
            <a:pPr marL="91440" lvl="0" indent="0" algn="l" rtl="0">
              <a:lnSpc>
                <a:spcPct val="90000"/>
              </a:lnSpc>
              <a:spcBef>
                <a:spcPts val="1400"/>
              </a:spcBef>
              <a:spcAft>
                <a:spcPts val="0"/>
              </a:spcAft>
              <a:buSzPts val="2000"/>
              <a:buNone/>
            </a:pPr>
            <a:endParaRPr/>
          </a:p>
          <a:p>
            <a:pPr marL="91440" lvl="0" indent="0" algn="l" rtl="0">
              <a:lnSpc>
                <a:spcPct val="90000"/>
              </a:lnSpc>
              <a:spcBef>
                <a:spcPts val="1400"/>
              </a:spcBef>
              <a:spcAft>
                <a:spcPts val="0"/>
              </a:spcAft>
              <a:buSzPts val="2000"/>
              <a:buNone/>
            </a:pPr>
            <a:endParaRPr/>
          </a:p>
        </p:txBody>
      </p:sp>
      <p:sp>
        <p:nvSpPr>
          <p:cNvPr id="556" name="Google Shape;556;p21"/>
          <p:cNvSpPr txBox="1">
            <a:spLocks noGrp="1"/>
          </p:cNvSpPr>
          <p:nvPr>
            <p:ph type="body" idx="2"/>
          </p:nvPr>
        </p:nvSpPr>
        <p:spPr>
          <a:xfrm>
            <a:off x="5097550" y="2343710"/>
            <a:ext cx="4046450" cy="301752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000"/>
              <a:buNone/>
            </a:pPr>
            <a:r>
              <a:rPr lang="en-US" b="1" i="1"/>
              <a:t>Dedicate staff to sustainability initiatives</a:t>
            </a:r>
            <a:endParaRPr b="1" i="1"/>
          </a:p>
        </p:txBody>
      </p:sp>
      <p:pic>
        <p:nvPicPr>
          <p:cNvPr id="557" name="Google Shape;557;p21"/>
          <p:cNvPicPr preferRelativeResize="0"/>
          <p:nvPr/>
        </p:nvPicPr>
        <p:blipFill rotWithShape="1">
          <a:blip r:embed="rId3">
            <a:alphaModFix/>
          </a:blip>
          <a:srcRect/>
          <a:stretch/>
        </p:blipFill>
        <p:spPr>
          <a:xfrm>
            <a:off x="20644" y="2161861"/>
            <a:ext cx="485775" cy="485775"/>
          </a:xfrm>
          <a:prstGeom prst="rect">
            <a:avLst/>
          </a:prstGeom>
          <a:noFill/>
          <a:ln>
            <a:noFill/>
          </a:ln>
        </p:spPr>
      </p:pic>
      <p:pic>
        <p:nvPicPr>
          <p:cNvPr id="558" name="Google Shape;558;p21"/>
          <p:cNvPicPr preferRelativeResize="0"/>
          <p:nvPr/>
        </p:nvPicPr>
        <p:blipFill rotWithShape="1">
          <a:blip r:embed="rId4">
            <a:alphaModFix/>
          </a:blip>
          <a:srcRect/>
          <a:stretch/>
        </p:blipFill>
        <p:spPr>
          <a:xfrm>
            <a:off x="94416" y="3150479"/>
            <a:ext cx="826517" cy="442740"/>
          </a:xfrm>
          <a:prstGeom prst="rect">
            <a:avLst/>
          </a:prstGeom>
          <a:noFill/>
          <a:ln>
            <a:noFill/>
          </a:ln>
        </p:spPr>
      </p:pic>
      <p:pic>
        <p:nvPicPr>
          <p:cNvPr id="559" name="Google Shape;559;p21"/>
          <p:cNvPicPr preferRelativeResize="0"/>
          <p:nvPr/>
        </p:nvPicPr>
        <p:blipFill rotWithShape="1">
          <a:blip r:embed="rId5">
            <a:alphaModFix/>
          </a:blip>
          <a:srcRect t="23810" b="9524"/>
          <a:stretch/>
        </p:blipFill>
        <p:spPr>
          <a:xfrm>
            <a:off x="94414" y="3823423"/>
            <a:ext cx="4755230" cy="2113436"/>
          </a:xfrm>
          <a:prstGeom prst="rect">
            <a:avLst/>
          </a:prstGeom>
          <a:noFill/>
          <a:ln>
            <a:noFill/>
          </a:ln>
        </p:spPr>
      </p:pic>
      <p:pic>
        <p:nvPicPr>
          <p:cNvPr id="560" name="Google Shape;560;p21"/>
          <p:cNvPicPr preferRelativeResize="0"/>
          <p:nvPr/>
        </p:nvPicPr>
        <p:blipFill rotWithShape="1">
          <a:blip r:embed="rId6">
            <a:alphaModFix/>
          </a:blip>
          <a:srcRect/>
          <a:stretch/>
        </p:blipFill>
        <p:spPr>
          <a:xfrm>
            <a:off x="4491374" y="2295635"/>
            <a:ext cx="454914" cy="416052"/>
          </a:xfrm>
          <a:prstGeom prst="rect">
            <a:avLst/>
          </a:prstGeom>
          <a:noFill/>
          <a:ln>
            <a:noFill/>
          </a:ln>
        </p:spPr>
      </p:pic>
      <p:pic>
        <p:nvPicPr>
          <p:cNvPr id="561" name="Google Shape;561;p21"/>
          <p:cNvPicPr preferRelativeResize="0"/>
          <p:nvPr/>
        </p:nvPicPr>
        <p:blipFill rotWithShape="1">
          <a:blip r:embed="rId7">
            <a:alphaModFix/>
          </a:blip>
          <a:srcRect/>
          <a:stretch/>
        </p:blipFill>
        <p:spPr>
          <a:xfrm>
            <a:off x="5097552" y="3226616"/>
            <a:ext cx="3613661" cy="271024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2"/>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7F7F7F"/>
              </a:buClr>
              <a:buSzPts val="2100"/>
              <a:buFont typeface="Calibri"/>
              <a:buNone/>
            </a:pPr>
            <a:r>
              <a:rPr lang="en-US" sz="2100">
                <a:solidFill>
                  <a:srgbClr val="7F7F7F"/>
                </a:solidFill>
              </a:rPr>
              <a:t>Part 3 –</a:t>
            </a:r>
            <a:r>
              <a:rPr lang="en-US" sz="3000"/>
              <a:t>GRC </a:t>
            </a:r>
            <a:r>
              <a:rPr lang="en-US" sz="3000" b="1" i="1">
                <a:solidFill>
                  <a:srgbClr val="4A533D"/>
                </a:solidFill>
              </a:rPr>
              <a:t>Supportive Programs </a:t>
            </a:r>
            <a:endParaRPr/>
          </a:p>
        </p:txBody>
      </p:sp>
      <p:sp>
        <p:nvSpPr>
          <p:cNvPr id="569" name="Google Shape;569;p22"/>
          <p:cNvSpPr txBox="1">
            <a:spLocks noGrp="1"/>
          </p:cNvSpPr>
          <p:nvPr>
            <p:ph type="body" idx="1"/>
          </p:nvPr>
        </p:nvSpPr>
        <p:spPr>
          <a:xfrm>
            <a:off x="822722" y="2373558"/>
            <a:ext cx="7543800" cy="3017044"/>
          </a:xfrm>
          <a:prstGeom prst="rect">
            <a:avLst/>
          </a:prstGeom>
          <a:noFill/>
          <a:ln>
            <a:noFill/>
          </a:ln>
        </p:spPr>
        <p:txBody>
          <a:bodyPr spcFirstLastPara="1" wrap="square" lIns="0" tIns="45700" rIns="0" bIns="45700" anchor="t" anchorCtr="0">
            <a:normAutofit/>
          </a:bodyPr>
          <a:lstStyle/>
          <a:p>
            <a:pPr marL="91440" lvl="0" indent="-152400" algn="l" rtl="0">
              <a:lnSpc>
                <a:spcPct val="90000"/>
              </a:lnSpc>
              <a:spcBef>
                <a:spcPts val="0"/>
              </a:spcBef>
              <a:spcAft>
                <a:spcPts val="0"/>
              </a:spcAft>
              <a:buSzPts val="2400"/>
              <a:buChar char=" "/>
            </a:pPr>
            <a:r>
              <a:rPr lang="en-US" sz="2400" i="1">
                <a:solidFill>
                  <a:srgbClr val="AB620D"/>
                </a:solidFill>
              </a:rPr>
              <a:t>Planned</a:t>
            </a:r>
            <a:r>
              <a:rPr lang="en-US" sz="2400">
                <a:solidFill>
                  <a:srgbClr val="AB620D"/>
                </a:solidFill>
              </a:rPr>
              <a:t> programs to realize GRC goals</a:t>
            </a:r>
            <a:endParaRPr/>
          </a:p>
          <a:p>
            <a:pPr marL="91440" lvl="0" indent="0" algn="l" rtl="0">
              <a:lnSpc>
                <a:spcPct val="90000"/>
              </a:lnSpc>
              <a:spcBef>
                <a:spcPts val="1400"/>
              </a:spcBef>
              <a:spcAft>
                <a:spcPts val="0"/>
              </a:spcAft>
              <a:buSzPts val="2400"/>
              <a:buNone/>
            </a:pPr>
            <a:endParaRPr sz="2400">
              <a:solidFill>
                <a:srgbClr val="AB620D"/>
              </a:solidFill>
            </a:endParaRPr>
          </a:p>
          <a:p>
            <a:pPr marL="384048" lvl="1" indent="-182880" algn="l" rtl="0">
              <a:lnSpc>
                <a:spcPct val="90000"/>
              </a:lnSpc>
              <a:spcBef>
                <a:spcPts val="400"/>
              </a:spcBef>
              <a:spcAft>
                <a:spcPts val="0"/>
              </a:spcAft>
              <a:buSzPts val="2400"/>
              <a:buFont typeface="Noto Sans Symbols"/>
              <a:buChar char="▪"/>
            </a:pPr>
            <a:r>
              <a:rPr lang="en-US" sz="2400"/>
              <a:t>Track achievement of specific goals</a:t>
            </a:r>
            <a:endParaRPr/>
          </a:p>
          <a:p>
            <a:pPr marL="384048" lvl="1" indent="-182880" algn="l" rtl="0">
              <a:lnSpc>
                <a:spcPct val="90000"/>
              </a:lnSpc>
              <a:spcBef>
                <a:spcPts val="600"/>
              </a:spcBef>
              <a:spcAft>
                <a:spcPts val="0"/>
              </a:spcAft>
              <a:buSzPts val="2400"/>
              <a:buFont typeface="Noto Sans Symbols"/>
              <a:buChar char="▪"/>
            </a:pPr>
            <a:r>
              <a:rPr lang="en-US" sz="2400"/>
              <a:t>Regional greenhouse gas tracking &amp; reporting</a:t>
            </a:r>
            <a:endParaRPr/>
          </a:p>
          <a:p>
            <a:pPr marL="384048" lvl="1" indent="-182880" algn="l" rtl="0">
              <a:lnSpc>
                <a:spcPct val="90000"/>
              </a:lnSpc>
              <a:spcBef>
                <a:spcPts val="600"/>
              </a:spcBef>
              <a:spcAft>
                <a:spcPts val="0"/>
              </a:spcAft>
              <a:buSzPts val="2400"/>
              <a:buFont typeface="Noto Sans Symbols"/>
              <a:buChar char="▪"/>
            </a:pPr>
            <a:r>
              <a:rPr lang="en-US" sz="2400"/>
              <a:t>Tiered recognition program</a:t>
            </a:r>
            <a:endParaRPr/>
          </a:p>
          <a:p>
            <a:pPr marL="150019" lvl="1" indent="0" algn="l" rtl="0">
              <a:lnSpc>
                <a:spcPct val="90000"/>
              </a:lnSpc>
              <a:spcBef>
                <a:spcPts val="600"/>
              </a:spcBef>
              <a:spcAft>
                <a:spcPts val="0"/>
              </a:spcAft>
              <a:buSzPts val="1800"/>
              <a:buNone/>
            </a:pPr>
            <a:endParaRPr/>
          </a:p>
          <a:p>
            <a:pPr marL="150019" lvl="1" indent="0" algn="l" rtl="0">
              <a:lnSpc>
                <a:spcPct val="90000"/>
              </a:lnSpc>
              <a:spcBef>
                <a:spcPts val="600"/>
              </a:spcBef>
              <a:spcAft>
                <a:spcPts val="0"/>
              </a:spcAft>
              <a:buSzPts val="1800"/>
              <a:buNone/>
            </a:pPr>
            <a:endParaRPr/>
          </a:p>
          <a:p>
            <a:pPr marL="91440" lvl="0" indent="0" algn="l" rtl="0">
              <a:lnSpc>
                <a:spcPct val="90000"/>
              </a:lnSpc>
              <a:spcBef>
                <a:spcPts val="1600"/>
              </a:spcBef>
              <a:spcAft>
                <a:spcPts val="0"/>
              </a:spcAft>
              <a:buSzPts val="2000"/>
              <a:buNone/>
            </a:pPr>
            <a:endParaRPr/>
          </a:p>
        </p:txBody>
      </p:sp>
      <p:pic>
        <p:nvPicPr>
          <p:cNvPr id="570" name="Google Shape;570;p22"/>
          <p:cNvPicPr preferRelativeResize="0"/>
          <p:nvPr/>
        </p:nvPicPr>
        <p:blipFill rotWithShape="1">
          <a:blip r:embed="rId3">
            <a:alphaModFix/>
          </a:blip>
          <a:srcRect/>
          <a:stretch/>
        </p:blipFill>
        <p:spPr>
          <a:xfrm>
            <a:off x="6483831" y="1206526"/>
            <a:ext cx="2105935" cy="995948"/>
          </a:xfrm>
          <a:prstGeom prst="rect">
            <a:avLst/>
          </a:prstGeom>
          <a:noFill/>
          <a:ln>
            <a:noFill/>
          </a:ln>
        </p:spPr>
      </p:pic>
      <p:pic>
        <p:nvPicPr>
          <p:cNvPr id="571" name="Google Shape;571;p22"/>
          <p:cNvPicPr preferRelativeResize="0"/>
          <p:nvPr/>
        </p:nvPicPr>
        <p:blipFill rotWithShape="1">
          <a:blip r:embed="rId4">
            <a:alphaModFix/>
          </a:blip>
          <a:srcRect/>
          <a:stretch/>
        </p:blipFill>
        <p:spPr>
          <a:xfrm>
            <a:off x="5758577" y="4081593"/>
            <a:ext cx="3123497" cy="164644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23"/>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Joins us!</a:t>
            </a:r>
            <a:endParaRPr/>
          </a:p>
        </p:txBody>
      </p:sp>
      <p:sp>
        <p:nvSpPr>
          <p:cNvPr id="579" name="Google Shape;579;p23"/>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rmAutofit/>
          </a:bodyPr>
          <a:lstStyle/>
          <a:p>
            <a:pPr marL="68580" lvl="0" indent="-114300" algn="l" rtl="0">
              <a:lnSpc>
                <a:spcPct val="100000"/>
              </a:lnSpc>
              <a:spcBef>
                <a:spcPts val="0"/>
              </a:spcBef>
              <a:spcAft>
                <a:spcPts val="0"/>
              </a:spcAft>
              <a:buSzPts val="1800"/>
              <a:buChar char=" "/>
            </a:pPr>
            <a:r>
              <a:rPr lang="en-US" sz="1800" b="1"/>
              <a:t>Edith Makra</a:t>
            </a:r>
            <a:endParaRPr/>
          </a:p>
          <a:p>
            <a:pPr marL="68580" lvl="0" indent="-114300" algn="l" rtl="0">
              <a:lnSpc>
                <a:spcPct val="100000"/>
              </a:lnSpc>
              <a:spcBef>
                <a:spcPts val="0"/>
              </a:spcBef>
              <a:spcAft>
                <a:spcPts val="0"/>
              </a:spcAft>
              <a:buSzPts val="1800"/>
              <a:buChar char=" "/>
            </a:pPr>
            <a:r>
              <a:rPr lang="en-US" sz="1800"/>
              <a:t>Director of Environmental Initiatives</a:t>
            </a:r>
            <a:endParaRPr/>
          </a:p>
          <a:p>
            <a:pPr marL="68580" lvl="0" indent="-114300" algn="l" rtl="0">
              <a:lnSpc>
                <a:spcPct val="100000"/>
              </a:lnSpc>
              <a:spcBef>
                <a:spcPts val="0"/>
              </a:spcBef>
              <a:spcAft>
                <a:spcPts val="0"/>
              </a:spcAft>
              <a:buSzPts val="1800"/>
              <a:buChar char=" "/>
            </a:pPr>
            <a:r>
              <a:rPr lang="en-US" sz="1800"/>
              <a:t>Metropolitan Mayors Caucus</a:t>
            </a:r>
            <a:endParaRPr/>
          </a:p>
          <a:p>
            <a:pPr marL="68580" lvl="0" indent="-114300" algn="l" rtl="0">
              <a:lnSpc>
                <a:spcPct val="100000"/>
              </a:lnSpc>
              <a:spcBef>
                <a:spcPts val="0"/>
              </a:spcBef>
              <a:spcAft>
                <a:spcPts val="0"/>
              </a:spcAft>
              <a:buSzPts val="1800"/>
              <a:buChar char=" "/>
            </a:pPr>
            <a:r>
              <a:rPr lang="en-US" sz="1800"/>
              <a:t>312-201-4506</a:t>
            </a:r>
            <a:endParaRPr/>
          </a:p>
          <a:p>
            <a:pPr marL="68580" lvl="0" indent="-114300" algn="l" rtl="0">
              <a:lnSpc>
                <a:spcPct val="100000"/>
              </a:lnSpc>
              <a:spcBef>
                <a:spcPts val="1200"/>
              </a:spcBef>
              <a:spcAft>
                <a:spcPts val="0"/>
              </a:spcAft>
              <a:buSzPts val="1800"/>
              <a:buChar char=" "/>
            </a:pPr>
            <a:r>
              <a:rPr lang="en-US" sz="1800" u="sng">
                <a:solidFill>
                  <a:schemeClr val="hlink"/>
                </a:solidFill>
                <a:hlinkClick r:id="rId3"/>
              </a:rPr>
              <a:t>emakra@mayorscaucus.org</a:t>
            </a:r>
            <a:endParaRPr sz="1800"/>
          </a:p>
          <a:p>
            <a:pPr marL="68580" lvl="0" indent="-114300" algn="l" rtl="0">
              <a:lnSpc>
                <a:spcPct val="100000"/>
              </a:lnSpc>
              <a:spcBef>
                <a:spcPts val="1400"/>
              </a:spcBef>
              <a:spcAft>
                <a:spcPts val="0"/>
              </a:spcAft>
              <a:buSzPts val="1800"/>
              <a:buChar char=" "/>
            </a:pPr>
            <a:r>
              <a:rPr lang="en-US" sz="1800" u="sng">
                <a:solidFill>
                  <a:schemeClr val="hlink"/>
                </a:solidFill>
                <a:hlinkClick r:id="rId4"/>
              </a:rPr>
              <a:t>http://mayorscaucus.org/initiatives/environment/rec/</a:t>
            </a:r>
            <a:r>
              <a:rPr lang="en-US" sz="1800"/>
              <a:t> </a:t>
            </a:r>
            <a:endParaRPr/>
          </a:p>
          <a:p>
            <a:pPr marL="68580" lvl="0" indent="0" algn="l" rtl="0">
              <a:lnSpc>
                <a:spcPct val="100000"/>
              </a:lnSpc>
              <a:spcBef>
                <a:spcPts val="1400"/>
              </a:spcBef>
              <a:spcAft>
                <a:spcPts val="0"/>
              </a:spcAft>
              <a:buSzPts val="1800"/>
              <a:buNone/>
            </a:pPr>
            <a:endParaRPr sz="1800"/>
          </a:p>
          <a:p>
            <a:pPr marL="68580" lvl="0" indent="0" algn="l" rtl="0">
              <a:lnSpc>
                <a:spcPct val="90000"/>
              </a:lnSpc>
              <a:spcBef>
                <a:spcPts val="1400"/>
              </a:spcBef>
              <a:spcAft>
                <a:spcPts val="0"/>
              </a:spcAft>
              <a:buSzPts val="1500"/>
              <a:buNone/>
            </a:pPr>
            <a:endParaRPr sz="1500"/>
          </a:p>
          <a:p>
            <a:pPr marL="68580" lvl="0" indent="0" algn="l" rtl="0">
              <a:lnSpc>
                <a:spcPct val="90000"/>
              </a:lnSpc>
              <a:spcBef>
                <a:spcPts val="1400"/>
              </a:spcBef>
              <a:spcAft>
                <a:spcPts val="0"/>
              </a:spcAft>
              <a:buSzPts val="2000"/>
              <a:buNone/>
            </a:pPr>
            <a:endParaRPr>
              <a:solidFill>
                <a:srgbClr val="3F3F3F"/>
              </a:solidFill>
            </a:endParaRPr>
          </a:p>
          <a:p>
            <a:pPr marL="0" lvl="0" indent="0" algn="l" rtl="0">
              <a:lnSpc>
                <a:spcPct val="90000"/>
              </a:lnSpc>
              <a:spcBef>
                <a:spcPts val="1400"/>
              </a:spcBef>
              <a:spcAft>
                <a:spcPts val="0"/>
              </a:spcAft>
              <a:buSzPts val="2000"/>
              <a:buNone/>
            </a:pPr>
            <a:endParaRPr>
              <a:solidFill>
                <a:srgbClr val="3F3F3F"/>
              </a:solidFill>
            </a:endParaRPr>
          </a:p>
        </p:txBody>
      </p:sp>
      <p:pic>
        <p:nvPicPr>
          <p:cNvPr id="580" name="Google Shape;580;p23"/>
          <p:cNvPicPr preferRelativeResize="0"/>
          <p:nvPr/>
        </p:nvPicPr>
        <p:blipFill rotWithShape="1">
          <a:blip r:embed="rId5">
            <a:alphaModFix/>
          </a:blip>
          <a:srcRect/>
          <a:stretch/>
        </p:blipFill>
        <p:spPr>
          <a:xfrm>
            <a:off x="6260827" y="741413"/>
            <a:ext cx="2105935" cy="995948"/>
          </a:xfrm>
          <a:prstGeom prst="rect">
            <a:avLst/>
          </a:prstGeom>
          <a:noFill/>
          <a:ln>
            <a:noFill/>
          </a:ln>
        </p:spPr>
      </p:pic>
      <p:pic>
        <p:nvPicPr>
          <p:cNvPr id="581" name="Google Shape;581;p23"/>
          <p:cNvPicPr preferRelativeResize="0"/>
          <p:nvPr/>
        </p:nvPicPr>
        <p:blipFill rotWithShape="1">
          <a:blip r:embed="rId6">
            <a:alphaModFix/>
          </a:blip>
          <a:srcRect/>
          <a:stretch/>
        </p:blipFill>
        <p:spPr>
          <a:xfrm>
            <a:off x="7320659" y="5340353"/>
            <a:ext cx="1487660" cy="609403"/>
          </a:xfrm>
          <a:prstGeom prst="rect">
            <a:avLst/>
          </a:prstGeom>
          <a:noFill/>
          <a:ln w="9525" cap="flat" cmpd="sng">
            <a:solidFill>
              <a:srgbClr val="A5A5A5"/>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4"/>
          <p:cNvSpPr txBox="1">
            <a:spLocks noGrp="1"/>
          </p:cNvSpPr>
          <p:nvPr>
            <p:ph type="ctrTitle" idx="4294967295"/>
          </p:nvPr>
        </p:nvSpPr>
        <p:spPr>
          <a:xfrm>
            <a:off x="916905" y="1928517"/>
            <a:ext cx="7405687" cy="1862138"/>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chemeClr val="accent1"/>
              </a:buClr>
              <a:buSzPts val="4800"/>
              <a:buFont typeface="Corbel"/>
              <a:buNone/>
            </a:pPr>
            <a:r>
              <a:rPr lang="en-US" sz="4800" b="0" i="0" u="none" strike="noStrike" cap="none">
                <a:solidFill>
                  <a:schemeClr val="accent1"/>
                </a:solidFill>
                <a:latin typeface="Corbel"/>
                <a:ea typeface="Corbel"/>
                <a:cs typeface="Corbel"/>
                <a:sym typeface="Corbel"/>
              </a:rPr>
              <a:t>The Greenest Region Corps</a:t>
            </a:r>
            <a:br>
              <a:rPr lang="en-US" sz="4800" b="0" i="0" u="none" strike="noStrike" cap="none">
                <a:solidFill>
                  <a:schemeClr val="accent1"/>
                </a:solidFill>
                <a:latin typeface="Corbel"/>
                <a:ea typeface="Corbel"/>
                <a:cs typeface="Corbel"/>
                <a:sym typeface="Corbel"/>
              </a:rPr>
            </a:br>
            <a:r>
              <a:rPr lang="en-US" sz="3600" b="0" i="0" u="none" strike="noStrike" cap="none">
                <a:solidFill>
                  <a:schemeClr val="accent1"/>
                </a:solidFill>
                <a:latin typeface="Corbel"/>
                <a:ea typeface="Corbel"/>
                <a:cs typeface="Corbel"/>
                <a:sym typeface="Corbel"/>
              </a:rPr>
              <a:t>Advancing Sustainability Goals</a:t>
            </a:r>
            <a:br>
              <a:rPr lang="en-US" sz="3600" b="0" i="0" u="none" strike="noStrike" cap="none">
                <a:solidFill>
                  <a:schemeClr val="accent1"/>
                </a:solidFill>
                <a:latin typeface="Corbel"/>
                <a:ea typeface="Corbel"/>
                <a:cs typeface="Corbel"/>
                <a:sym typeface="Corbel"/>
              </a:rPr>
            </a:br>
            <a:r>
              <a:rPr lang="en-US" sz="3600" b="0" i="0" u="none" strike="noStrike" cap="none">
                <a:solidFill>
                  <a:schemeClr val="accent1"/>
                </a:solidFill>
                <a:latin typeface="Corbel"/>
                <a:ea typeface="Corbel"/>
                <a:cs typeface="Corbel"/>
                <a:sym typeface="Corbel"/>
              </a:rPr>
              <a:t>in </a:t>
            </a:r>
            <a:r>
              <a:rPr lang="en-US" sz="3600"/>
              <a:t>Chicago Region</a:t>
            </a:r>
            <a:endParaRPr sz="3600" b="0" i="0" u="none" strike="noStrike" cap="none">
              <a:solidFill>
                <a:schemeClr val="accent1"/>
              </a:solidFill>
              <a:latin typeface="Corbel"/>
              <a:ea typeface="Corbel"/>
              <a:cs typeface="Corbel"/>
              <a:sym typeface="Corbel"/>
            </a:endParaRPr>
          </a:p>
        </p:txBody>
      </p:sp>
      <p:sp>
        <p:nvSpPr>
          <p:cNvPr id="587" name="Google Shape;587;p34"/>
          <p:cNvSpPr txBox="1">
            <a:spLocks noGrp="1"/>
          </p:cNvSpPr>
          <p:nvPr>
            <p:ph type="subTitle" idx="4294967295"/>
          </p:nvPr>
        </p:nvSpPr>
        <p:spPr>
          <a:xfrm>
            <a:off x="916905" y="4141411"/>
            <a:ext cx="6069013" cy="1274762"/>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1920"/>
              <a:buFont typeface="Corbel"/>
              <a:buNone/>
            </a:pPr>
            <a:r>
              <a:rPr lang="en-US" sz="2400">
                <a:solidFill>
                  <a:srgbClr val="274E13"/>
                </a:solidFill>
              </a:rPr>
              <a:t>Jordan Francisco</a:t>
            </a:r>
            <a:endParaRPr/>
          </a:p>
          <a:p>
            <a:pPr marL="0" marR="0" lvl="0" indent="0" algn="l"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Greenest Region Corps - </a:t>
            </a:r>
            <a:r>
              <a:rPr lang="en-US" sz="2400">
                <a:solidFill>
                  <a:srgbClr val="274E13"/>
                </a:solidFill>
              </a:rPr>
              <a:t>Sustainability Advisor Villages of Grayslake and Libertyville</a:t>
            </a:r>
            <a:endParaRPr sz="2400" b="0" i="0" u="none" strike="noStrike" cap="none">
              <a:solidFill>
                <a:srgbClr val="274E13"/>
              </a:solidFill>
              <a:latin typeface="Corbel"/>
              <a:ea typeface="Corbel"/>
              <a:cs typeface="Corbel"/>
              <a:sym typeface="Corbe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593" name="Google Shape;593;g5e17bda5af_1_0"/>
          <p:cNvGrpSpPr/>
          <p:nvPr/>
        </p:nvGrpSpPr>
        <p:grpSpPr>
          <a:xfrm>
            <a:off x="697046" y="2008050"/>
            <a:ext cx="3625200" cy="4495800"/>
            <a:chOff x="2797493" y="1997901"/>
            <a:chExt cx="3625200" cy="4495800"/>
          </a:xfrm>
        </p:grpSpPr>
        <p:sp>
          <p:nvSpPr>
            <p:cNvPr id="594" name="Google Shape;594;g5e17bda5af_1_0"/>
            <p:cNvSpPr/>
            <p:nvPr/>
          </p:nvSpPr>
          <p:spPr>
            <a:xfrm>
              <a:off x="2797493" y="1997901"/>
              <a:ext cx="3625200" cy="4495800"/>
            </a:xfrm>
            <a:prstGeom prst="roundRect">
              <a:avLst>
                <a:gd name="adj" fmla="val 16667"/>
              </a:avLst>
            </a:prstGeom>
            <a:solidFill>
              <a:srgbClr val="A4D1F0"/>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5" name="Google Shape;595;g5e17bda5af_1_0"/>
            <p:cNvSpPr txBox="1"/>
            <p:nvPr/>
          </p:nvSpPr>
          <p:spPr>
            <a:xfrm>
              <a:off x="2835599" y="2249275"/>
              <a:ext cx="3549000" cy="387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 Participating Communities</a:t>
              </a:r>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2018-2019</a:t>
              </a:r>
              <a:endParaRPr/>
            </a:p>
            <a:p>
              <a:pPr marL="0" marR="0" lvl="0" indent="0" algn="ctr" rtl="0">
                <a:spcBef>
                  <a:spcPts val="1200"/>
                </a:spcBef>
                <a:spcAft>
                  <a:spcPts val="0"/>
                </a:spcAft>
                <a:buNone/>
              </a:pPr>
              <a:r>
                <a:rPr lang="en-US" sz="1600">
                  <a:solidFill>
                    <a:schemeClr val="dk1"/>
                  </a:solidFill>
                  <a:latin typeface="Calibri"/>
                  <a:ea typeface="Calibri"/>
                  <a:cs typeface="Calibri"/>
                  <a:sym typeface="Calibri"/>
                </a:rPr>
                <a:t>City of Highland Park</a:t>
              </a:r>
              <a:endParaRPr/>
            </a:p>
            <a:p>
              <a:pPr marL="0" marR="0" lvl="0" indent="0" algn="ctr" rtl="0">
                <a:spcBef>
                  <a:spcPts val="600"/>
                </a:spcBef>
                <a:spcAft>
                  <a:spcPts val="0"/>
                </a:spcAft>
                <a:buNone/>
              </a:pPr>
              <a:r>
                <a:rPr lang="en-US" sz="1600">
                  <a:solidFill>
                    <a:schemeClr val="dk1"/>
                  </a:solidFill>
                  <a:latin typeface="Calibri"/>
                  <a:ea typeface="Calibri"/>
                  <a:cs typeface="Calibri"/>
                  <a:sym typeface="Calibri"/>
                </a:rPr>
                <a:t>City of Evanston</a:t>
              </a:r>
              <a:endParaRPr/>
            </a:p>
            <a:p>
              <a:pPr marL="0" marR="0" lvl="0" indent="0" algn="ctr" rtl="0">
                <a:spcBef>
                  <a:spcPts val="600"/>
                </a:spcBef>
                <a:spcAft>
                  <a:spcPts val="0"/>
                </a:spcAft>
                <a:buNone/>
              </a:pPr>
              <a:r>
                <a:rPr lang="en-US" sz="1600">
                  <a:solidFill>
                    <a:schemeClr val="dk1"/>
                  </a:solidFill>
                  <a:latin typeface="Calibri"/>
                  <a:ea typeface="Calibri"/>
                  <a:cs typeface="Calibri"/>
                  <a:sym typeface="Calibri"/>
                </a:rPr>
                <a:t>Village of Hoffman Estates</a:t>
              </a:r>
              <a:endParaRPr/>
            </a:p>
            <a:p>
              <a:pPr marL="0" marR="0" lvl="0" indent="0" algn="ctr" rtl="0">
                <a:spcBef>
                  <a:spcPts val="600"/>
                </a:spcBef>
                <a:spcAft>
                  <a:spcPts val="0"/>
                </a:spcAft>
                <a:buNone/>
              </a:pPr>
              <a:r>
                <a:rPr lang="en-US" sz="1600">
                  <a:solidFill>
                    <a:schemeClr val="dk1"/>
                  </a:solidFill>
                  <a:latin typeface="Calibri"/>
                  <a:ea typeface="Calibri"/>
                  <a:cs typeface="Calibri"/>
                  <a:sym typeface="Calibri"/>
                </a:rPr>
                <a:t>Village of Libertyville</a:t>
              </a:r>
              <a:endParaRPr/>
            </a:p>
            <a:p>
              <a:pPr marL="0" marR="0" lvl="0" indent="0" algn="ctr" rtl="0">
                <a:spcBef>
                  <a:spcPts val="600"/>
                </a:spcBef>
                <a:spcAft>
                  <a:spcPts val="0"/>
                </a:spcAft>
                <a:buNone/>
              </a:pPr>
              <a:r>
                <a:rPr lang="en-US" sz="1600">
                  <a:solidFill>
                    <a:schemeClr val="dk1"/>
                  </a:solidFill>
                  <a:latin typeface="Calibri"/>
                  <a:ea typeface="Calibri"/>
                  <a:cs typeface="Calibri"/>
                  <a:sym typeface="Calibri"/>
                </a:rPr>
                <a:t>Village of Grayslake</a:t>
              </a:r>
              <a:endParaRPr/>
            </a:p>
            <a:p>
              <a:pPr marL="0" marR="0" lvl="0" indent="0" algn="ctr" rtl="0">
                <a:spcBef>
                  <a:spcPts val="600"/>
                </a:spcBef>
                <a:spcAft>
                  <a:spcPts val="0"/>
                </a:spcAft>
                <a:buNone/>
              </a:pPr>
              <a:r>
                <a:rPr lang="en-US" sz="1600">
                  <a:solidFill>
                    <a:schemeClr val="dk1"/>
                  </a:solidFill>
                  <a:latin typeface="Calibri"/>
                  <a:ea typeface="Calibri"/>
                  <a:cs typeface="Calibri"/>
                  <a:sym typeface="Calibri"/>
                </a:rPr>
                <a:t>Village of South Barrington</a:t>
              </a:r>
              <a:endParaRPr/>
            </a:p>
            <a:p>
              <a:pPr marL="0" marR="0" lvl="0" indent="0" algn="ctr" rtl="0">
                <a:spcBef>
                  <a:spcPts val="600"/>
                </a:spcBef>
                <a:spcAft>
                  <a:spcPts val="0"/>
                </a:spcAft>
                <a:buNone/>
              </a:pPr>
              <a:r>
                <a:rPr lang="en-US" sz="1600">
                  <a:solidFill>
                    <a:schemeClr val="dk1"/>
                  </a:solidFill>
                  <a:latin typeface="Calibri"/>
                  <a:ea typeface="Calibri"/>
                  <a:cs typeface="Calibri"/>
                  <a:sym typeface="Calibri"/>
                </a:rPr>
                <a:t>Village of Park Forest </a:t>
              </a:r>
              <a:endParaRPr/>
            </a:p>
            <a:p>
              <a:pPr marL="0" marR="0" lvl="0" indent="0" algn="ctr" rtl="0">
                <a:spcBef>
                  <a:spcPts val="600"/>
                </a:spcBef>
                <a:spcAft>
                  <a:spcPts val="0"/>
                </a:spcAft>
                <a:buNone/>
              </a:pPr>
              <a:r>
                <a:rPr lang="en-US" sz="1600">
                  <a:solidFill>
                    <a:schemeClr val="dk1"/>
                  </a:solidFill>
                  <a:latin typeface="Calibri"/>
                  <a:ea typeface="Calibri"/>
                  <a:cs typeface="Calibri"/>
                  <a:sym typeface="Calibri"/>
                </a:rPr>
                <a:t>Village of Round Lake Beach</a:t>
              </a:r>
              <a:endParaRPr/>
            </a:p>
            <a:p>
              <a:pPr marL="0" marR="0" lvl="0" indent="0" algn="ctr" rtl="0">
                <a:spcBef>
                  <a:spcPts val="600"/>
                </a:spcBef>
                <a:spcAft>
                  <a:spcPts val="0"/>
                </a:spcAft>
                <a:buNone/>
              </a:pPr>
              <a:r>
                <a:rPr lang="en-US" sz="1600">
                  <a:solidFill>
                    <a:schemeClr val="dk1"/>
                  </a:solidFill>
                  <a:latin typeface="Calibri"/>
                  <a:ea typeface="Calibri"/>
                  <a:cs typeface="Calibri"/>
                  <a:sym typeface="Calibri"/>
                </a:rPr>
                <a:t>Southern Metropolitan Higher Education Consortium (SMHEC)</a:t>
              </a:r>
              <a:endParaRPr/>
            </a:p>
          </p:txBody>
        </p:sp>
      </p:grpSp>
      <p:sp>
        <p:nvSpPr>
          <p:cNvPr id="596" name="Google Shape;596;g5e17bda5af_1_0"/>
          <p:cNvSpPr txBox="1"/>
          <p:nvPr/>
        </p:nvSpPr>
        <p:spPr>
          <a:xfrm>
            <a:off x="476100" y="411486"/>
            <a:ext cx="43434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The </a:t>
            </a:r>
            <a:r>
              <a:rPr lang="en-US" sz="1800" b="1">
                <a:solidFill>
                  <a:srgbClr val="2B8958"/>
                </a:solidFill>
                <a:latin typeface="Calibri"/>
                <a:ea typeface="Calibri"/>
                <a:cs typeface="Calibri"/>
                <a:sym typeface="Calibri"/>
              </a:rPr>
              <a:t>Greenest Region Corps </a:t>
            </a:r>
            <a:r>
              <a:rPr lang="en-US" sz="1800" i="1">
                <a:solidFill>
                  <a:schemeClr val="dk1"/>
                </a:solidFill>
                <a:latin typeface="Calibri"/>
                <a:ea typeface="Calibri"/>
                <a:cs typeface="Calibri"/>
                <a:sym typeface="Calibri"/>
              </a:rPr>
              <a:t>is a program to bring AmeriCorps volunteers into municipalities for a ten-month period to assist with a sustainability project of your choice. </a:t>
            </a:r>
            <a:endParaRPr sz="1800" i="1">
              <a:solidFill>
                <a:schemeClr val="dk1"/>
              </a:solidFill>
              <a:latin typeface="Calibri"/>
              <a:ea typeface="Calibri"/>
              <a:cs typeface="Calibri"/>
              <a:sym typeface="Calibri"/>
            </a:endParaRPr>
          </a:p>
        </p:txBody>
      </p:sp>
      <p:sp>
        <p:nvSpPr>
          <p:cNvPr id="597" name="Google Shape;597;g5e17bda5af_1_0"/>
          <p:cNvSpPr txBox="1"/>
          <p:nvPr/>
        </p:nvSpPr>
        <p:spPr>
          <a:xfrm>
            <a:off x="4893800" y="1297950"/>
            <a:ext cx="3992400" cy="591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2B8958"/>
                </a:solidFill>
                <a:latin typeface="Calibri"/>
                <a:ea typeface="Calibri"/>
                <a:cs typeface="Calibri"/>
                <a:sym typeface="Calibri"/>
              </a:rPr>
              <a:t>GRCorps Projects</a:t>
            </a:r>
            <a:endParaRPr sz="3000"/>
          </a:p>
          <a:p>
            <a:pPr marL="0" marR="0" lvl="0" indent="0" algn="ctr" rtl="0">
              <a:spcBef>
                <a:spcPts val="0"/>
              </a:spcBef>
              <a:spcAft>
                <a:spcPts val="0"/>
              </a:spcAft>
              <a:buNone/>
            </a:pPr>
            <a:endParaRPr sz="100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Educating Residents and Businesses on Recycling/Composting</a:t>
            </a:r>
            <a:endParaRPr sz="1800">
              <a:solidFill>
                <a:schemeClr val="dk1"/>
              </a:solidFill>
              <a:latin typeface="Calibri"/>
              <a:ea typeface="Calibri"/>
              <a:cs typeface="Calibri"/>
              <a:sym typeface="Calibri"/>
            </a:endParaRPr>
          </a:p>
          <a:p>
            <a:pPr marL="457200" lvl="0" indent="0" algn="l" rtl="0">
              <a:spcBef>
                <a:spcPts val="0"/>
              </a:spcBef>
              <a:spcAft>
                <a:spcPts val="0"/>
              </a:spcAft>
              <a:buNone/>
            </a:pP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en-US" sz="1800">
                <a:latin typeface="Calibri"/>
                <a:ea typeface="Calibri"/>
                <a:cs typeface="Calibri"/>
                <a:sym typeface="Calibri"/>
              </a:rPr>
              <a:t>Tree Inventory (Emerald Ash Borer damage and tree replacements)</a:t>
            </a:r>
            <a:endParaRPr sz="1800">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en-US" sz="1800">
                <a:latin typeface="Calibri"/>
                <a:ea typeface="Calibri"/>
                <a:cs typeface="Calibri"/>
                <a:sym typeface="Calibri"/>
              </a:rPr>
              <a:t>Community Events Coordinator</a:t>
            </a:r>
            <a:endParaRPr sz="1800">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en-US" sz="1800">
                <a:latin typeface="Calibri"/>
                <a:ea typeface="Calibri"/>
                <a:cs typeface="Calibri"/>
                <a:sym typeface="Calibri"/>
              </a:rPr>
              <a:t>Residential Chicken Coop Ordinance</a:t>
            </a:r>
            <a:endParaRPr sz="1800">
              <a:latin typeface="Calibri"/>
              <a:ea typeface="Calibri"/>
              <a:cs typeface="Calibri"/>
              <a:sym typeface="Calibri"/>
            </a:endParaRPr>
          </a:p>
          <a:p>
            <a:pPr marL="457200" marR="0" lvl="0" indent="0" algn="l" rtl="0">
              <a:spcBef>
                <a:spcPts val="0"/>
              </a:spcBef>
              <a:spcAft>
                <a:spcPts val="0"/>
              </a:spcAft>
              <a:buNone/>
            </a:pPr>
            <a:endParaRPr sz="1800">
              <a:latin typeface="Calibri"/>
              <a:ea typeface="Calibri"/>
              <a:cs typeface="Calibri"/>
              <a:sym typeface="Calibri"/>
            </a:endParaRPr>
          </a:p>
          <a:p>
            <a:pPr marL="285750" marR="0" lvl="0" indent="-285750" algn="l" rtl="0">
              <a:spcBef>
                <a:spcPts val="0"/>
              </a:spcBef>
              <a:spcAft>
                <a:spcPts val="0"/>
              </a:spcAft>
              <a:buSzPts val="1800"/>
              <a:buFont typeface="Calibri"/>
              <a:buChar char="•"/>
            </a:pPr>
            <a:r>
              <a:rPr lang="en-US" sz="1800">
                <a:latin typeface="Calibri"/>
                <a:ea typeface="Calibri"/>
                <a:cs typeface="Calibri"/>
                <a:sym typeface="Calibri"/>
              </a:rPr>
              <a:t>Sustainability Planning</a:t>
            </a:r>
            <a:endParaRPr sz="1800">
              <a:latin typeface="Calibri"/>
              <a:ea typeface="Calibri"/>
              <a:cs typeface="Calibri"/>
              <a:sym typeface="Calibri"/>
            </a:endParaRPr>
          </a:p>
          <a:p>
            <a:pPr marL="457200" marR="0" lvl="0" indent="0" algn="l" rtl="0">
              <a:spcBef>
                <a:spcPts val="0"/>
              </a:spcBef>
              <a:spcAft>
                <a:spcPts val="0"/>
              </a:spcAft>
              <a:buNone/>
            </a:pPr>
            <a:endParaRPr sz="1800">
              <a:latin typeface="Calibri"/>
              <a:ea typeface="Calibri"/>
              <a:cs typeface="Calibri"/>
              <a:sym typeface="Calibri"/>
            </a:endParaRPr>
          </a:p>
          <a:p>
            <a:pPr marL="285750" marR="0" lvl="0" indent="-285750" algn="l" rtl="0">
              <a:spcBef>
                <a:spcPts val="0"/>
              </a:spcBef>
              <a:spcAft>
                <a:spcPts val="0"/>
              </a:spcAft>
              <a:buSzPts val="1800"/>
              <a:buFont typeface="Calibri"/>
              <a:buChar char="•"/>
            </a:pPr>
            <a:r>
              <a:rPr lang="en-US" sz="1800">
                <a:latin typeface="Calibri"/>
                <a:ea typeface="Calibri"/>
                <a:cs typeface="Calibri"/>
                <a:sym typeface="Calibri"/>
              </a:rPr>
              <a:t>Village wide LEED Certification</a:t>
            </a:r>
            <a:endParaRPr sz="1800">
              <a:latin typeface="Calibri"/>
              <a:ea typeface="Calibri"/>
              <a:cs typeface="Calibri"/>
              <a:sym typeface="Calibri"/>
            </a:endParaRPr>
          </a:p>
          <a:p>
            <a:pPr marL="457200" marR="0" lvl="0" indent="0" algn="l" rtl="0">
              <a:spcBef>
                <a:spcPts val="0"/>
              </a:spcBef>
              <a:spcAft>
                <a:spcPts val="0"/>
              </a:spcAft>
              <a:buNone/>
            </a:pPr>
            <a:endParaRPr sz="1800">
              <a:latin typeface="Calibri"/>
              <a:ea typeface="Calibri"/>
              <a:cs typeface="Calibri"/>
              <a:sym typeface="Calibri"/>
            </a:endParaRPr>
          </a:p>
          <a:p>
            <a:pPr marL="285750" marR="0" lvl="0" indent="-285750" algn="l" rtl="0">
              <a:spcBef>
                <a:spcPts val="0"/>
              </a:spcBef>
              <a:spcAft>
                <a:spcPts val="0"/>
              </a:spcAft>
              <a:buSzPts val="1800"/>
              <a:buFont typeface="Calibri"/>
              <a:buChar char="•"/>
            </a:pPr>
            <a:r>
              <a:rPr lang="en-US" sz="1800">
                <a:latin typeface="Calibri"/>
                <a:ea typeface="Calibri"/>
                <a:cs typeface="Calibri"/>
                <a:sym typeface="Calibri"/>
              </a:rPr>
              <a:t>Wetland Restoration </a:t>
            </a:r>
            <a:endParaRPr sz="1800">
              <a:latin typeface="Calibri"/>
              <a:ea typeface="Calibri"/>
              <a:cs typeface="Calibri"/>
              <a:sym typeface="Calibri"/>
            </a:endParaRPr>
          </a:p>
          <a:p>
            <a:pPr marL="457200" marR="0" lvl="0" indent="0" algn="l" rtl="0">
              <a:spcBef>
                <a:spcPts val="0"/>
              </a:spcBef>
              <a:spcAft>
                <a:spcPts val="0"/>
              </a:spcAft>
              <a:buNone/>
            </a:pPr>
            <a:endParaRPr/>
          </a:p>
        </p:txBody>
      </p:sp>
      <p:pic>
        <p:nvPicPr>
          <p:cNvPr id="598" name="Google Shape;598;g5e17bda5af_1_0"/>
          <p:cNvPicPr preferRelativeResize="0"/>
          <p:nvPr/>
        </p:nvPicPr>
        <p:blipFill>
          <a:blip r:embed="rId3">
            <a:alphaModFix/>
          </a:blip>
          <a:stretch>
            <a:fillRect/>
          </a:stretch>
        </p:blipFill>
        <p:spPr>
          <a:xfrm>
            <a:off x="5943962" y="411475"/>
            <a:ext cx="1892063" cy="886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35"/>
          <p:cNvSpPr txBox="1"/>
          <p:nvPr/>
        </p:nvSpPr>
        <p:spPr>
          <a:xfrm>
            <a:off x="287056" y="1996976"/>
            <a:ext cx="4817303" cy="46166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2B8958"/>
                </a:solidFill>
                <a:latin typeface="Calibri"/>
                <a:ea typeface="Calibri"/>
                <a:cs typeface="Calibri"/>
                <a:sym typeface="Calibri"/>
              </a:rPr>
              <a:t>Program Highlights</a:t>
            </a:r>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GRCorps Members are </a:t>
            </a:r>
            <a:r>
              <a:rPr lang="en-US" sz="1800" b="1">
                <a:solidFill>
                  <a:schemeClr val="dk1"/>
                </a:solidFill>
                <a:latin typeface="Calibri"/>
                <a:ea typeface="Calibri"/>
                <a:cs typeface="Calibri"/>
                <a:sym typeface="Calibri"/>
              </a:rPr>
              <a:t>college graduates </a:t>
            </a:r>
            <a:r>
              <a:rPr lang="en-US" sz="1800">
                <a:solidFill>
                  <a:schemeClr val="dk1"/>
                </a:solidFill>
                <a:latin typeface="Calibri"/>
                <a:ea typeface="Calibri"/>
                <a:cs typeface="Calibri"/>
                <a:sym typeface="Calibri"/>
              </a:rPr>
              <a:t>with </a:t>
            </a:r>
            <a:r>
              <a:rPr lang="en-US" sz="1800" b="1">
                <a:solidFill>
                  <a:schemeClr val="dk1"/>
                </a:solidFill>
                <a:latin typeface="Calibri"/>
                <a:ea typeface="Calibri"/>
                <a:cs typeface="Calibri"/>
                <a:sym typeface="Calibri"/>
              </a:rPr>
              <a:t>sustainability expertise.</a:t>
            </a:r>
            <a:endParaRPr sz="1800" b="1">
              <a:solidFill>
                <a:schemeClr val="dk1"/>
              </a:solidFill>
              <a:latin typeface="Calibri"/>
              <a:ea typeface="Calibri"/>
              <a:cs typeface="Calibri"/>
              <a:sym typeface="Calibri"/>
            </a:endParaRPr>
          </a:p>
          <a:p>
            <a:pPr marL="457200" marR="0" lvl="0" indent="0" algn="l" rtl="0">
              <a:spcBef>
                <a:spcPts val="0"/>
              </a:spcBef>
              <a:spcAft>
                <a:spcPts val="0"/>
              </a:spcAft>
              <a:buNone/>
            </a:pP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GRCorps stipends are funded by the </a:t>
            </a:r>
            <a:r>
              <a:rPr lang="en-US" sz="1800" b="1">
                <a:solidFill>
                  <a:schemeClr val="dk1"/>
                </a:solidFill>
                <a:latin typeface="Calibri"/>
                <a:ea typeface="Calibri"/>
                <a:cs typeface="Calibri"/>
                <a:sym typeface="Calibri"/>
              </a:rPr>
              <a:t>Americorps grant </a:t>
            </a:r>
            <a:r>
              <a:rPr lang="en-US" sz="1800">
                <a:solidFill>
                  <a:schemeClr val="dk1"/>
                </a:solidFill>
                <a:latin typeface="Calibri"/>
                <a:ea typeface="Calibri"/>
                <a:cs typeface="Calibri"/>
                <a:sym typeface="Calibri"/>
              </a:rPr>
              <a:t>and a </a:t>
            </a:r>
            <a:r>
              <a:rPr lang="en-US" sz="1800" b="1">
                <a:solidFill>
                  <a:schemeClr val="dk1"/>
                </a:solidFill>
                <a:latin typeface="Calibri"/>
                <a:ea typeface="Calibri"/>
                <a:cs typeface="Calibri"/>
                <a:sym typeface="Calibri"/>
              </a:rPr>
              <a:t>municipal match.</a:t>
            </a:r>
            <a:endParaRPr sz="1800" b="1">
              <a:solidFill>
                <a:schemeClr val="dk1"/>
              </a:solidFill>
              <a:latin typeface="Calibri"/>
              <a:ea typeface="Calibri"/>
              <a:cs typeface="Calibri"/>
              <a:sym typeface="Calibri"/>
            </a:endParaRPr>
          </a:p>
          <a:p>
            <a:pPr marL="457200" marR="0" lvl="0" indent="0" algn="l" rtl="0">
              <a:spcBef>
                <a:spcPts val="0"/>
              </a:spcBef>
              <a:spcAft>
                <a:spcPts val="0"/>
              </a:spcAft>
              <a:buNone/>
            </a:pP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GRCorps Members dedicate </a:t>
            </a:r>
            <a:r>
              <a:rPr lang="en-US" sz="1800" b="1">
                <a:solidFill>
                  <a:schemeClr val="dk1"/>
                </a:solidFill>
                <a:latin typeface="Calibri"/>
                <a:ea typeface="Calibri"/>
                <a:cs typeface="Calibri"/>
                <a:sym typeface="Calibri"/>
              </a:rPr>
              <a:t>full-time staff hours </a:t>
            </a:r>
            <a:r>
              <a:rPr lang="en-US" sz="1800">
                <a:solidFill>
                  <a:schemeClr val="dk1"/>
                </a:solidFill>
                <a:latin typeface="Calibri"/>
                <a:ea typeface="Calibri"/>
                <a:cs typeface="Calibri"/>
                <a:sym typeface="Calibri"/>
              </a:rPr>
              <a:t>towards achieving the sustainability objectives of your community.</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GRCorps members are provided with </a:t>
            </a:r>
            <a:r>
              <a:rPr lang="en-US" sz="1800" b="1">
                <a:solidFill>
                  <a:schemeClr val="dk1"/>
                </a:solidFill>
                <a:latin typeface="Calibri"/>
                <a:ea typeface="Calibri"/>
                <a:cs typeface="Calibri"/>
                <a:sym typeface="Calibri"/>
              </a:rPr>
              <a:t>ongoing training and professional development opportunities</a:t>
            </a:r>
            <a:r>
              <a:rPr lang="en-US" sz="1800">
                <a:solidFill>
                  <a:schemeClr val="dk1"/>
                </a:solidFill>
                <a:latin typeface="Calibri"/>
                <a:ea typeface="Calibri"/>
                <a:cs typeface="Calibri"/>
                <a:sym typeface="Calibri"/>
              </a:rPr>
              <a:t> throughout their term of service.</a:t>
            </a:r>
            <a:endParaRPr/>
          </a:p>
        </p:txBody>
      </p:sp>
      <p:pic>
        <p:nvPicPr>
          <p:cNvPr id="604" name="Google Shape;604;p35"/>
          <p:cNvPicPr preferRelativeResize="0"/>
          <p:nvPr/>
        </p:nvPicPr>
        <p:blipFill>
          <a:blip r:embed="rId3">
            <a:alphaModFix/>
          </a:blip>
          <a:stretch>
            <a:fillRect/>
          </a:stretch>
        </p:blipFill>
        <p:spPr>
          <a:xfrm>
            <a:off x="5562702" y="921275"/>
            <a:ext cx="2893449" cy="1915649"/>
          </a:xfrm>
          <a:prstGeom prst="rect">
            <a:avLst/>
          </a:prstGeom>
          <a:noFill/>
          <a:ln>
            <a:noFill/>
          </a:ln>
        </p:spPr>
      </p:pic>
      <p:pic>
        <p:nvPicPr>
          <p:cNvPr id="605" name="Google Shape;605;p35"/>
          <p:cNvPicPr preferRelativeResize="0"/>
          <p:nvPr/>
        </p:nvPicPr>
        <p:blipFill>
          <a:blip r:embed="rId4">
            <a:alphaModFix/>
          </a:blip>
          <a:stretch>
            <a:fillRect/>
          </a:stretch>
        </p:blipFill>
        <p:spPr>
          <a:xfrm>
            <a:off x="889825" y="304800"/>
            <a:ext cx="3611731" cy="1692176"/>
          </a:xfrm>
          <a:prstGeom prst="rect">
            <a:avLst/>
          </a:prstGeom>
          <a:noFill/>
          <a:ln>
            <a:noFill/>
          </a:ln>
        </p:spPr>
      </p:pic>
      <p:pic>
        <p:nvPicPr>
          <p:cNvPr id="606" name="Google Shape;606;p35"/>
          <p:cNvPicPr preferRelativeResize="0"/>
          <p:nvPr/>
        </p:nvPicPr>
        <p:blipFill>
          <a:blip r:embed="rId5">
            <a:alphaModFix/>
          </a:blip>
          <a:stretch>
            <a:fillRect/>
          </a:stretch>
        </p:blipFill>
        <p:spPr>
          <a:xfrm>
            <a:off x="5580684" y="3098649"/>
            <a:ext cx="2857500" cy="1400175"/>
          </a:xfrm>
          <a:prstGeom prst="rect">
            <a:avLst/>
          </a:prstGeom>
          <a:noFill/>
          <a:ln>
            <a:noFill/>
          </a:ln>
        </p:spPr>
      </p:pic>
      <p:pic>
        <p:nvPicPr>
          <p:cNvPr id="607" name="Google Shape;607;p35"/>
          <p:cNvPicPr preferRelativeResize="0"/>
          <p:nvPr/>
        </p:nvPicPr>
        <p:blipFill>
          <a:blip r:embed="rId6">
            <a:alphaModFix/>
          </a:blip>
          <a:stretch>
            <a:fillRect/>
          </a:stretch>
        </p:blipFill>
        <p:spPr>
          <a:xfrm>
            <a:off x="5306050" y="4957900"/>
            <a:ext cx="1246026" cy="1233850"/>
          </a:xfrm>
          <a:prstGeom prst="rect">
            <a:avLst/>
          </a:prstGeom>
          <a:noFill/>
          <a:ln>
            <a:noFill/>
          </a:ln>
        </p:spPr>
      </p:pic>
      <p:pic>
        <p:nvPicPr>
          <p:cNvPr id="608" name="Google Shape;608;p35"/>
          <p:cNvPicPr preferRelativeResize="0"/>
          <p:nvPr/>
        </p:nvPicPr>
        <p:blipFill>
          <a:blip r:embed="rId7">
            <a:alphaModFix/>
          </a:blip>
          <a:stretch>
            <a:fillRect/>
          </a:stretch>
        </p:blipFill>
        <p:spPr>
          <a:xfrm>
            <a:off x="6753779" y="5340950"/>
            <a:ext cx="2126650" cy="467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5e6f7fa62f_0_15"/>
          <p:cNvSpPr txBox="1">
            <a:spLocks noGrp="1"/>
          </p:cNvSpPr>
          <p:nvPr>
            <p:ph type="ctrTitle" idx="4294967295"/>
          </p:nvPr>
        </p:nvSpPr>
        <p:spPr>
          <a:xfrm>
            <a:off x="654175" y="246875"/>
            <a:ext cx="7871700" cy="7407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accent1"/>
              </a:buClr>
              <a:buSzPts val="4800"/>
              <a:buFont typeface="Corbel"/>
              <a:buNone/>
            </a:pPr>
            <a:r>
              <a:rPr lang="en-US" sz="3600" b="1"/>
              <a:t>GRCorps Framework Accomplishments </a:t>
            </a:r>
            <a:endParaRPr sz="3600" b="1" i="0" u="none" strike="noStrike" cap="none">
              <a:solidFill>
                <a:schemeClr val="accent1"/>
              </a:solidFill>
            </a:endParaRPr>
          </a:p>
        </p:txBody>
      </p:sp>
      <p:sp>
        <p:nvSpPr>
          <p:cNvPr id="614" name="Google Shape;614;g5e6f7fa62f_0_15"/>
          <p:cNvSpPr txBox="1">
            <a:spLocks noGrp="1"/>
          </p:cNvSpPr>
          <p:nvPr>
            <p:ph type="subTitle" idx="4294967295"/>
          </p:nvPr>
        </p:nvSpPr>
        <p:spPr>
          <a:xfrm>
            <a:off x="1199600" y="1061875"/>
            <a:ext cx="6486600" cy="28278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90000"/>
              </a:lnSpc>
              <a:spcBef>
                <a:spcPts val="0"/>
              </a:spcBef>
              <a:spcAft>
                <a:spcPts val="0"/>
              </a:spcAft>
              <a:buClr>
                <a:srgbClr val="274E13"/>
              </a:buClr>
              <a:buSzPts val="2000"/>
              <a:buChar char="❖"/>
            </a:pPr>
            <a:r>
              <a:rPr lang="en-US">
                <a:solidFill>
                  <a:srgbClr val="274E13"/>
                </a:solidFill>
              </a:rPr>
              <a:t>Individually, GRCorps members have completed 168 objectives and are in progress with 172 objectives.</a:t>
            </a:r>
            <a:endParaRPr>
              <a:solidFill>
                <a:srgbClr val="274E13"/>
              </a:solidFill>
            </a:endParaRPr>
          </a:p>
          <a:p>
            <a:pPr marL="457200" marR="0" lvl="0" indent="0" algn="l" rtl="0">
              <a:lnSpc>
                <a:spcPct val="90000"/>
              </a:lnSpc>
              <a:spcBef>
                <a:spcPts val="0"/>
              </a:spcBef>
              <a:spcAft>
                <a:spcPts val="0"/>
              </a:spcAft>
              <a:buNone/>
            </a:pPr>
            <a:endParaRPr>
              <a:solidFill>
                <a:srgbClr val="274E13"/>
              </a:solidFill>
            </a:endParaRPr>
          </a:p>
          <a:p>
            <a:pPr marL="457200" marR="0" lvl="0" indent="-355600" algn="l" rtl="0">
              <a:lnSpc>
                <a:spcPct val="90000"/>
              </a:lnSpc>
              <a:spcBef>
                <a:spcPts val="0"/>
              </a:spcBef>
              <a:spcAft>
                <a:spcPts val="0"/>
              </a:spcAft>
              <a:buClr>
                <a:srgbClr val="274E13"/>
              </a:buClr>
              <a:buSzPts val="2000"/>
              <a:buChar char="❖"/>
            </a:pPr>
            <a:r>
              <a:rPr lang="en-US">
                <a:solidFill>
                  <a:srgbClr val="274E13"/>
                </a:solidFill>
              </a:rPr>
              <a:t>Out of the 52 total goals, 39 are completed and 12 are in progress.</a:t>
            </a:r>
            <a:endParaRPr>
              <a:solidFill>
                <a:srgbClr val="274E13"/>
              </a:solidFill>
            </a:endParaRPr>
          </a:p>
        </p:txBody>
      </p:sp>
      <p:pic>
        <p:nvPicPr>
          <p:cNvPr id="615" name="Google Shape;615;g5e6f7fa62f_0_15"/>
          <p:cNvPicPr preferRelativeResize="0"/>
          <p:nvPr/>
        </p:nvPicPr>
        <p:blipFill>
          <a:blip r:embed="rId3">
            <a:alphaModFix/>
          </a:blip>
          <a:stretch>
            <a:fillRect/>
          </a:stretch>
        </p:blipFill>
        <p:spPr>
          <a:xfrm>
            <a:off x="1645052" y="2766325"/>
            <a:ext cx="5853901" cy="3737350"/>
          </a:xfrm>
          <a:prstGeom prst="rect">
            <a:avLst/>
          </a:prstGeom>
          <a:noFill/>
          <a:ln>
            <a:noFill/>
          </a:ln>
        </p:spPr>
      </p:pic>
      <p:sp>
        <p:nvSpPr>
          <p:cNvPr id="616" name="Google Shape;616;g5e6f7fa62f_0_15"/>
          <p:cNvSpPr txBox="1"/>
          <p:nvPr/>
        </p:nvSpPr>
        <p:spPr>
          <a:xfrm>
            <a:off x="7498950" y="5951175"/>
            <a:ext cx="1369500" cy="7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orbel"/>
                <a:ea typeface="Corbel"/>
                <a:cs typeface="Corbel"/>
                <a:sym typeface="Corbel"/>
              </a:rPr>
              <a:t>x = completed</a:t>
            </a:r>
            <a:endParaRPr>
              <a:latin typeface="Corbel"/>
              <a:ea typeface="Corbel"/>
              <a:cs typeface="Corbel"/>
              <a:sym typeface="Corbel"/>
            </a:endParaRPr>
          </a:p>
          <a:p>
            <a:pPr marL="0" lvl="0" indent="0" algn="l" rtl="0">
              <a:spcBef>
                <a:spcPts val="0"/>
              </a:spcBef>
              <a:spcAft>
                <a:spcPts val="0"/>
              </a:spcAft>
              <a:buNone/>
            </a:pPr>
            <a:r>
              <a:rPr lang="en-US">
                <a:latin typeface="Corbel"/>
                <a:ea typeface="Corbel"/>
                <a:cs typeface="Corbel"/>
                <a:sym typeface="Corbel"/>
              </a:rPr>
              <a:t>o =  in progress</a:t>
            </a:r>
            <a:endParaRPr>
              <a:latin typeface="Corbel"/>
              <a:ea typeface="Corbel"/>
              <a:cs typeface="Corbel"/>
              <a:sym typeface="Corbe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g5e6f7fa62f_0_10"/>
          <p:cNvPicPr preferRelativeResize="0"/>
          <p:nvPr/>
        </p:nvPicPr>
        <p:blipFill>
          <a:blip r:embed="rId3">
            <a:alphaModFix/>
          </a:blip>
          <a:stretch>
            <a:fillRect/>
          </a:stretch>
        </p:blipFill>
        <p:spPr>
          <a:xfrm>
            <a:off x="219500" y="209375"/>
            <a:ext cx="8704999" cy="4240675"/>
          </a:xfrm>
          <a:prstGeom prst="rect">
            <a:avLst/>
          </a:prstGeom>
          <a:noFill/>
          <a:ln>
            <a:noFill/>
          </a:ln>
        </p:spPr>
      </p:pic>
      <p:sp>
        <p:nvSpPr>
          <p:cNvPr id="623" name="Google Shape;623;g5e6f7fa62f_0_10"/>
          <p:cNvSpPr txBox="1"/>
          <p:nvPr/>
        </p:nvSpPr>
        <p:spPr>
          <a:xfrm>
            <a:off x="287050" y="4533075"/>
            <a:ext cx="8705100" cy="3990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SzPts val="1800"/>
              <a:buChar char="●"/>
            </a:pPr>
            <a:r>
              <a:rPr lang="en-US" sz="1800"/>
              <a:t>421 Total Objectives in the Framework</a:t>
            </a:r>
            <a:endParaRPr sz="1800"/>
          </a:p>
          <a:p>
            <a:pPr marL="457200" marR="0" lvl="0" indent="0" algn="l" rtl="0">
              <a:spcBef>
                <a:spcPts val="0"/>
              </a:spcBef>
              <a:spcAft>
                <a:spcPts val="0"/>
              </a:spcAft>
              <a:buNone/>
            </a:pPr>
            <a:endParaRPr sz="900"/>
          </a:p>
          <a:p>
            <a:pPr marL="457200" marR="0" lvl="0" indent="0" algn="l" rtl="0">
              <a:spcBef>
                <a:spcPts val="0"/>
              </a:spcBef>
              <a:spcAft>
                <a:spcPts val="0"/>
              </a:spcAft>
              <a:buNone/>
            </a:pPr>
            <a:endParaRPr sz="1800"/>
          </a:p>
          <a:p>
            <a:pPr marL="0" marR="0" lvl="0" indent="0" algn="l" rtl="0">
              <a:spcBef>
                <a:spcPts val="0"/>
              </a:spcBef>
              <a:spcAft>
                <a:spcPts val="0"/>
              </a:spcAft>
              <a:buNone/>
            </a:pPr>
            <a:endParaRPr sz="1800"/>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457200" marR="0" lvl="0" indent="0" algn="l" rtl="0">
              <a:spcBef>
                <a:spcPts val="0"/>
              </a:spcBef>
              <a:spcAft>
                <a:spcPts val="0"/>
              </a:spcAft>
              <a:buNone/>
            </a:pPr>
            <a:endParaRPr/>
          </a:p>
        </p:txBody>
      </p:sp>
      <p:sp>
        <p:nvSpPr>
          <p:cNvPr id="624" name="Google Shape;624;g5e6f7fa62f_0_10"/>
          <p:cNvSpPr txBox="1"/>
          <p:nvPr/>
        </p:nvSpPr>
        <p:spPr>
          <a:xfrm>
            <a:off x="283350" y="5015100"/>
            <a:ext cx="8503200" cy="594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US" sz="1800">
                <a:solidFill>
                  <a:schemeClr val="dk1"/>
                </a:solidFill>
              </a:rPr>
              <a:t>GRCorps has completed 111 objectives and have 94 objectives in progress (worked on 48% of the framework)</a:t>
            </a:r>
            <a:endParaRPr sz="1800">
              <a:solidFill>
                <a:schemeClr val="dk1"/>
              </a:solidFill>
            </a:endParaRPr>
          </a:p>
          <a:p>
            <a:pPr marL="457200" lvl="0" indent="0" algn="l" rtl="0">
              <a:spcBef>
                <a:spcPts val="0"/>
              </a:spcBef>
              <a:spcAft>
                <a:spcPts val="0"/>
              </a:spcAft>
              <a:buClr>
                <a:schemeClr val="dk1"/>
              </a:buClr>
              <a:buSzPts val="1100"/>
              <a:buFont typeface="Arial"/>
              <a:buNone/>
            </a:pPr>
            <a:endParaRPr sz="900">
              <a:solidFill>
                <a:schemeClr val="dk1"/>
              </a:solidFill>
            </a:endParaRPr>
          </a:p>
          <a:p>
            <a:pPr marL="457200" lvl="0" indent="0" algn="l" rtl="0">
              <a:spcBef>
                <a:spcPts val="0"/>
              </a:spcBef>
              <a:spcAft>
                <a:spcPts val="0"/>
              </a:spcAft>
              <a:buNone/>
            </a:pPr>
            <a:endParaRPr>
              <a:latin typeface="Corbel"/>
              <a:ea typeface="Corbel"/>
              <a:cs typeface="Corbel"/>
              <a:sym typeface="Corbel"/>
            </a:endParaRPr>
          </a:p>
        </p:txBody>
      </p:sp>
      <p:sp>
        <p:nvSpPr>
          <p:cNvPr id="625" name="Google Shape;625;g5e6f7fa62f_0_10"/>
          <p:cNvSpPr txBox="1"/>
          <p:nvPr/>
        </p:nvSpPr>
        <p:spPr>
          <a:xfrm>
            <a:off x="283350" y="5692725"/>
            <a:ext cx="8577300" cy="615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US" sz="1800">
                <a:solidFill>
                  <a:schemeClr val="dk1"/>
                </a:solidFill>
              </a:rPr>
              <a:t>Top Three Completed Categories: Leadership (90%), Municipal Operations (69.7%), and Waste &amp; Recycling (67.6%)</a:t>
            </a:r>
            <a:endParaRPr>
              <a:latin typeface="Corbel"/>
              <a:ea typeface="Corbel"/>
              <a:cs typeface="Corbel"/>
              <a:sym typeface="Corbel"/>
            </a:endParaRPr>
          </a:p>
        </p:txBody>
      </p:sp>
      <p:sp>
        <p:nvSpPr>
          <p:cNvPr id="626" name="Google Shape;626;g5e6f7fa62f_0_10"/>
          <p:cNvSpPr/>
          <p:nvPr/>
        </p:nvSpPr>
        <p:spPr>
          <a:xfrm>
            <a:off x="414025" y="2872500"/>
            <a:ext cx="817500" cy="1593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g5e6f7fa62f_0_10"/>
          <p:cNvSpPr/>
          <p:nvPr/>
        </p:nvSpPr>
        <p:spPr>
          <a:xfrm>
            <a:off x="287050" y="2515325"/>
            <a:ext cx="682800" cy="1593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g5e6f7fa62f_0_10"/>
          <p:cNvSpPr/>
          <p:nvPr/>
        </p:nvSpPr>
        <p:spPr>
          <a:xfrm>
            <a:off x="287050" y="1085925"/>
            <a:ext cx="294000" cy="1593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g5e6f7fa62f_0_10"/>
          <p:cNvSpPr/>
          <p:nvPr/>
        </p:nvSpPr>
        <p:spPr>
          <a:xfrm rot="-2456631">
            <a:off x="287100" y="1979232"/>
            <a:ext cx="293903" cy="159284"/>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4"/>
                                        </p:tgtEl>
                                        <p:attrNameLst>
                                          <p:attrName>style.visibility</p:attrName>
                                        </p:attrNameLst>
                                      </p:cBhvr>
                                      <p:to>
                                        <p:strVal val="visible"/>
                                      </p:to>
                                    </p:set>
                                    <p:animEffect transition="in" filter="fade">
                                      <p:cBhvr>
                                        <p:cTn id="12" dur="1000"/>
                                        <p:tgtEl>
                                          <p:spTgt spid="6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6"/>
                                        </p:tgtEl>
                                        <p:attrNameLst>
                                          <p:attrName>style.visibility</p:attrName>
                                        </p:attrNameLst>
                                      </p:cBhvr>
                                      <p:to>
                                        <p:strVal val="visible"/>
                                      </p:to>
                                    </p:set>
                                    <p:animEffect transition="in" filter="fade">
                                      <p:cBhvr>
                                        <p:cTn id="17" dur="1000"/>
                                        <p:tgtEl>
                                          <p:spTgt spid="6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1000"/>
                                          </p:stCondLst>
                                        </p:cTn>
                                        <p:tgtEl>
                                          <p:spTgt spid="62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25"/>
                                        </p:tgtEl>
                                        <p:attrNameLst>
                                          <p:attrName>style.visibility</p:attrName>
                                        </p:attrNameLst>
                                      </p:cBhvr>
                                      <p:to>
                                        <p:strVal val="visible"/>
                                      </p:to>
                                    </p:set>
                                    <p:animEffect transition="in" filter="fade">
                                      <p:cBhvr>
                                        <p:cTn id="26" dur="1000"/>
                                        <p:tgtEl>
                                          <p:spTgt spid="6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25"/>
                                        </p:tgtEl>
                                        <p:attrNameLst>
                                          <p:attrName>style.visibility</p:attrName>
                                        </p:attrNameLst>
                                      </p:cBhvr>
                                      <p:to>
                                        <p:strVal val="visible"/>
                                      </p:to>
                                    </p:set>
                                    <p:animEffect transition="in" filter="fade">
                                      <p:cBhvr>
                                        <p:cTn id="31" dur="1000"/>
                                        <p:tgtEl>
                                          <p:spTgt spid="6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27"/>
                                        </p:tgtEl>
                                        <p:attrNameLst>
                                          <p:attrName>style.visibility</p:attrName>
                                        </p:attrNameLst>
                                      </p:cBhvr>
                                      <p:to>
                                        <p:strVal val="visible"/>
                                      </p:to>
                                    </p:set>
                                    <p:animEffect transition="in" filter="fade">
                                      <p:cBhvr>
                                        <p:cTn id="36" dur="1000"/>
                                        <p:tgtEl>
                                          <p:spTgt spid="6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9"/>
                                        </p:tgtEl>
                                        <p:attrNameLst>
                                          <p:attrName>style.visibility</p:attrName>
                                        </p:attrNameLst>
                                      </p:cBhvr>
                                      <p:to>
                                        <p:strVal val="visible"/>
                                      </p:to>
                                    </p:set>
                                    <p:animEffect transition="in" filter="fade">
                                      <p:cBhvr>
                                        <p:cTn id="41" dur="1000"/>
                                        <p:tgtEl>
                                          <p:spTgt spid="6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28"/>
                                        </p:tgtEl>
                                        <p:attrNameLst>
                                          <p:attrName>style.visibility</p:attrName>
                                        </p:attrNameLst>
                                      </p:cBhvr>
                                      <p:to>
                                        <p:strVal val="visible"/>
                                      </p:to>
                                    </p:set>
                                    <p:animEffect transition="in" filter="fade">
                                      <p:cBhvr>
                                        <p:cTn id="46" dur="10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5e6f7fa62f_0_5"/>
          <p:cNvSpPr txBox="1">
            <a:spLocks noGrp="1"/>
          </p:cNvSpPr>
          <p:nvPr>
            <p:ph type="ctrTitle" idx="4294967295"/>
          </p:nvPr>
        </p:nvSpPr>
        <p:spPr>
          <a:xfrm>
            <a:off x="785575" y="1971600"/>
            <a:ext cx="7696800" cy="14574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accent1"/>
              </a:buClr>
              <a:buSzPts val="4800"/>
              <a:buFont typeface="Corbel"/>
              <a:buNone/>
            </a:pPr>
            <a:r>
              <a:rPr lang="en-US" sz="4800"/>
              <a:t>Welcome to the Village of Grayslake</a:t>
            </a:r>
            <a:endParaRPr sz="4800" b="0" i="0" u="none" strike="noStrike" cap="none">
              <a:solidFill>
                <a:schemeClr val="accent1"/>
              </a:solidFill>
              <a:latin typeface="Corbel"/>
              <a:ea typeface="Corbel"/>
              <a:cs typeface="Corbel"/>
              <a:sym typeface="Corbel"/>
            </a:endParaRPr>
          </a:p>
        </p:txBody>
      </p:sp>
      <p:sp>
        <p:nvSpPr>
          <p:cNvPr id="374" name="Google Shape;374;g5e6f7fa62f_0_5"/>
          <p:cNvSpPr txBox="1">
            <a:spLocks noGrp="1"/>
          </p:cNvSpPr>
          <p:nvPr>
            <p:ph type="subTitle" idx="4294967295"/>
          </p:nvPr>
        </p:nvSpPr>
        <p:spPr>
          <a:xfrm>
            <a:off x="1518834" y="4054720"/>
            <a:ext cx="5784900" cy="1493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1920"/>
              <a:buFont typeface="Corbel"/>
              <a:buNone/>
            </a:pPr>
            <a:r>
              <a:rPr lang="en-US" sz="2400">
                <a:solidFill>
                  <a:srgbClr val="274E13"/>
                </a:solidFill>
              </a:rPr>
              <a:t>Chase Muscato</a:t>
            </a:r>
            <a:endParaRPr sz="2400">
              <a:solidFill>
                <a:srgbClr val="274E13"/>
              </a:solidFill>
            </a:endParaRPr>
          </a:p>
          <a:p>
            <a:pPr marL="0" marR="0" lvl="0" indent="0" algn="l" rtl="0">
              <a:lnSpc>
                <a:spcPct val="90000"/>
              </a:lnSpc>
              <a:spcBef>
                <a:spcPts val="0"/>
              </a:spcBef>
              <a:spcAft>
                <a:spcPts val="0"/>
              </a:spcAft>
              <a:buClr>
                <a:schemeClr val="accent1"/>
              </a:buClr>
              <a:buSzPts val="1920"/>
              <a:buFont typeface="Corbel"/>
              <a:buNone/>
            </a:pPr>
            <a:r>
              <a:rPr lang="en-US" sz="2400">
                <a:solidFill>
                  <a:srgbClr val="274E13"/>
                </a:solidFill>
              </a:rPr>
              <a:t>Management Analyst, Village of Grayslake</a:t>
            </a:r>
            <a:endParaRPr sz="2400">
              <a:solidFill>
                <a:srgbClr val="274E13"/>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5e6f7fa62f_0_53"/>
          <p:cNvSpPr txBox="1"/>
          <p:nvPr/>
        </p:nvSpPr>
        <p:spPr>
          <a:xfrm>
            <a:off x="219450" y="5038100"/>
            <a:ext cx="8705100" cy="3990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SzPts val="1800"/>
              <a:buChar char="●"/>
            </a:pPr>
            <a:r>
              <a:rPr lang="en-US" sz="1800"/>
              <a:t>205 objectives completed or in progress</a:t>
            </a:r>
            <a:endParaRPr sz="1800"/>
          </a:p>
          <a:p>
            <a:pPr marL="457200" marR="0" lvl="0" indent="0" algn="l" rtl="0">
              <a:spcBef>
                <a:spcPts val="0"/>
              </a:spcBef>
              <a:spcAft>
                <a:spcPts val="0"/>
              </a:spcAft>
              <a:buNone/>
            </a:pPr>
            <a:endParaRPr sz="900"/>
          </a:p>
          <a:p>
            <a:pPr marL="457200" marR="0" lvl="0" indent="0" algn="l" rtl="0">
              <a:spcBef>
                <a:spcPts val="0"/>
              </a:spcBef>
              <a:spcAft>
                <a:spcPts val="0"/>
              </a:spcAft>
              <a:buNone/>
            </a:pPr>
            <a:endParaRPr sz="1800"/>
          </a:p>
          <a:p>
            <a:pPr marL="0" marR="0" lvl="0" indent="0" algn="l" rtl="0">
              <a:spcBef>
                <a:spcPts val="0"/>
              </a:spcBef>
              <a:spcAft>
                <a:spcPts val="0"/>
              </a:spcAft>
              <a:buNone/>
            </a:pPr>
            <a:endParaRPr sz="1800"/>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457200" marR="0" lvl="0" indent="0" algn="l" rtl="0">
              <a:spcBef>
                <a:spcPts val="0"/>
              </a:spcBef>
              <a:spcAft>
                <a:spcPts val="0"/>
              </a:spcAft>
              <a:buNone/>
            </a:pPr>
            <a:endParaRPr/>
          </a:p>
        </p:txBody>
      </p:sp>
      <p:pic>
        <p:nvPicPr>
          <p:cNvPr id="636" name="Google Shape;636;g5e6f7fa62f_0_53"/>
          <p:cNvPicPr preferRelativeResize="0"/>
          <p:nvPr/>
        </p:nvPicPr>
        <p:blipFill rotWithShape="1">
          <a:blip r:embed="rId3">
            <a:alphaModFix/>
          </a:blip>
          <a:srcRect l="18937" r="9357"/>
          <a:stretch/>
        </p:blipFill>
        <p:spPr>
          <a:xfrm>
            <a:off x="1113450" y="260125"/>
            <a:ext cx="7052276" cy="4671949"/>
          </a:xfrm>
          <a:prstGeom prst="rect">
            <a:avLst/>
          </a:prstGeom>
          <a:noFill/>
          <a:ln>
            <a:noFill/>
          </a:ln>
        </p:spPr>
      </p:pic>
      <p:sp>
        <p:nvSpPr>
          <p:cNvPr id="637" name="Google Shape;637;g5e6f7fa62f_0_53"/>
          <p:cNvSpPr txBox="1"/>
          <p:nvPr/>
        </p:nvSpPr>
        <p:spPr>
          <a:xfrm>
            <a:off x="1220875" y="5543125"/>
            <a:ext cx="2550000" cy="39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t>1. Land, 43 objectives</a:t>
            </a:r>
            <a:endParaRPr sz="1800"/>
          </a:p>
          <a:p>
            <a:pPr marL="457200" marR="0" lvl="0" indent="0" algn="l" rtl="0">
              <a:spcBef>
                <a:spcPts val="0"/>
              </a:spcBef>
              <a:spcAft>
                <a:spcPts val="0"/>
              </a:spcAft>
              <a:buNone/>
            </a:pPr>
            <a:endParaRPr sz="900"/>
          </a:p>
          <a:p>
            <a:pPr marL="457200" marR="0" lvl="0" indent="0" algn="l" rtl="0">
              <a:spcBef>
                <a:spcPts val="0"/>
              </a:spcBef>
              <a:spcAft>
                <a:spcPts val="0"/>
              </a:spcAft>
              <a:buNone/>
            </a:pPr>
            <a:endParaRPr sz="1800"/>
          </a:p>
          <a:p>
            <a:pPr marL="0" marR="0" lvl="0" indent="0" algn="l" rtl="0">
              <a:spcBef>
                <a:spcPts val="0"/>
              </a:spcBef>
              <a:spcAft>
                <a:spcPts val="0"/>
              </a:spcAft>
              <a:buNone/>
            </a:pPr>
            <a:endParaRPr sz="1800"/>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457200" marR="0" lvl="0" indent="0" algn="l" rtl="0">
              <a:spcBef>
                <a:spcPts val="0"/>
              </a:spcBef>
              <a:spcAft>
                <a:spcPts val="0"/>
              </a:spcAft>
              <a:buNone/>
            </a:pPr>
            <a:endParaRPr/>
          </a:p>
        </p:txBody>
      </p:sp>
      <p:sp>
        <p:nvSpPr>
          <p:cNvPr id="638" name="Google Shape;638;g5e6f7fa62f_0_53"/>
          <p:cNvSpPr/>
          <p:nvPr/>
        </p:nvSpPr>
        <p:spPr>
          <a:xfrm>
            <a:off x="3816050" y="2917400"/>
            <a:ext cx="894000" cy="7851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g5e6f7fa62f_0_53"/>
          <p:cNvSpPr/>
          <p:nvPr/>
        </p:nvSpPr>
        <p:spPr>
          <a:xfrm>
            <a:off x="1220875" y="2436600"/>
            <a:ext cx="1003500" cy="9924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g5e6f7fa62f_0_53"/>
          <p:cNvSpPr txBox="1"/>
          <p:nvPr/>
        </p:nvSpPr>
        <p:spPr>
          <a:xfrm>
            <a:off x="4032975" y="5543125"/>
            <a:ext cx="4491000" cy="39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t>2. Sustainable Communities, 32 objectives</a:t>
            </a:r>
            <a:endParaRPr sz="1800"/>
          </a:p>
          <a:p>
            <a:pPr marL="457200" marR="0" lvl="0" indent="0" algn="l" rtl="0">
              <a:spcBef>
                <a:spcPts val="0"/>
              </a:spcBef>
              <a:spcAft>
                <a:spcPts val="0"/>
              </a:spcAft>
              <a:buNone/>
            </a:pPr>
            <a:endParaRPr sz="900"/>
          </a:p>
          <a:p>
            <a:pPr marL="457200" marR="0" lvl="0" indent="0" algn="l" rtl="0">
              <a:spcBef>
                <a:spcPts val="0"/>
              </a:spcBef>
              <a:spcAft>
                <a:spcPts val="0"/>
              </a:spcAft>
              <a:buNone/>
            </a:pPr>
            <a:endParaRPr sz="1800"/>
          </a:p>
          <a:p>
            <a:pPr marL="0" marR="0" lvl="0" indent="0" algn="l" rtl="0">
              <a:spcBef>
                <a:spcPts val="0"/>
              </a:spcBef>
              <a:spcAft>
                <a:spcPts val="0"/>
              </a:spcAft>
              <a:buNone/>
            </a:pPr>
            <a:endParaRPr sz="1800"/>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457200" marR="0" lvl="0" indent="0" algn="l" rtl="0">
              <a:spcBef>
                <a:spcPts val="0"/>
              </a:spcBef>
              <a:spcAft>
                <a:spcPts val="0"/>
              </a:spcAft>
              <a:buNone/>
            </a:pPr>
            <a:endParaRPr/>
          </a:p>
        </p:txBody>
      </p:sp>
      <p:sp>
        <p:nvSpPr>
          <p:cNvPr id="641" name="Google Shape;641;g5e6f7fa62f_0_53"/>
          <p:cNvSpPr txBox="1"/>
          <p:nvPr/>
        </p:nvSpPr>
        <p:spPr>
          <a:xfrm>
            <a:off x="1488500" y="6048150"/>
            <a:ext cx="6558600" cy="39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t>3. Waste &amp; Recycling and Municipal Operations, 23 objectives </a:t>
            </a:r>
            <a:endParaRPr sz="1800"/>
          </a:p>
          <a:p>
            <a:pPr marL="457200" marR="0" lvl="0" indent="0" algn="l" rtl="0">
              <a:spcBef>
                <a:spcPts val="0"/>
              </a:spcBef>
              <a:spcAft>
                <a:spcPts val="0"/>
              </a:spcAft>
              <a:buNone/>
            </a:pPr>
            <a:endParaRPr sz="900"/>
          </a:p>
          <a:p>
            <a:pPr marL="457200" marR="0" lvl="0" indent="0" algn="l" rtl="0">
              <a:spcBef>
                <a:spcPts val="0"/>
              </a:spcBef>
              <a:spcAft>
                <a:spcPts val="0"/>
              </a:spcAft>
              <a:buNone/>
            </a:pPr>
            <a:endParaRPr sz="1800"/>
          </a:p>
          <a:p>
            <a:pPr marL="0" marR="0" lvl="0" indent="0" algn="l" rtl="0">
              <a:spcBef>
                <a:spcPts val="0"/>
              </a:spcBef>
              <a:spcAft>
                <a:spcPts val="0"/>
              </a:spcAft>
              <a:buNone/>
            </a:pPr>
            <a:endParaRPr sz="1800"/>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457200" marR="0" lvl="0" indent="0" algn="l" rtl="0">
              <a:spcBef>
                <a:spcPts val="0"/>
              </a:spcBef>
              <a:spcAft>
                <a:spcPts val="0"/>
              </a:spcAft>
              <a:buNone/>
            </a:pPr>
            <a:endParaRPr/>
          </a:p>
        </p:txBody>
      </p:sp>
      <p:sp>
        <p:nvSpPr>
          <p:cNvPr id="642" name="Google Shape;642;g5e6f7fa62f_0_53"/>
          <p:cNvSpPr/>
          <p:nvPr/>
        </p:nvSpPr>
        <p:spPr>
          <a:xfrm>
            <a:off x="1702375" y="3374575"/>
            <a:ext cx="1003500" cy="9924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g5e6f7fa62f_0_53"/>
          <p:cNvSpPr/>
          <p:nvPr/>
        </p:nvSpPr>
        <p:spPr>
          <a:xfrm>
            <a:off x="1589375" y="1350675"/>
            <a:ext cx="1003500" cy="9924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1000"/>
                                        <p:tgtEl>
                                          <p:spTgt spid="6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7"/>
                                        </p:tgtEl>
                                        <p:attrNameLst>
                                          <p:attrName>style.visibility</p:attrName>
                                        </p:attrNameLst>
                                      </p:cBhvr>
                                      <p:to>
                                        <p:strVal val="visible"/>
                                      </p:to>
                                    </p:set>
                                    <p:animEffect transition="in" filter="fade">
                                      <p:cBhvr>
                                        <p:cTn id="12" dur="1000"/>
                                        <p:tgtEl>
                                          <p:spTgt spid="6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7"/>
                                        </p:tgtEl>
                                        <p:attrNameLst>
                                          <p:attrName>style.visibility</p:attrName>
                                        </p:attrNameLst>
                                      </p:cBhvr>
                                      <p:to>
                                        <p:strVal val="visible"/>
                                      </p:to>
                                    </p:set>
                                    <p:animEffect transition="in" filter="fade">
                                      <p:cBhvr>
                                        <p:cTn id="17" dur="1000"/>
                                        <p:tgtEl>
                                          <p:spTgt spid="6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8"/>
                                        </p:tgtEl>
                                        <p:attrNameLst>
                                          <p:attrName>style.visibility</p:attrName>
                                        </p:attrNameLst>
                                      </p:cBhvr>
                                      <p:to>
                                        <p:strVal val="visible"/>
                                      </p:to>
                                    </p:set>
                                    <p:animEffect transition="in" filter="fade">
                                      <p:cBhvr>
                                        <p:cTn id="22" dur="1000"/>
                                        <p:tgtEl>
                                          <p:spTgt spid="6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0"/>
                                        </p:tgtEl>
                                        <p:attrNameLst>
                                          <p:attrName>style.visibility</p:attrName>
                                        </p:attrNameLst>
                                      </p:cBhvr>
                                      <p:to>
                                        <p:strVal val="visible"/>
                                      </p:to>
                                    </p:set>
                                    <p:animEffect transition="in" filter="fade">
                                      <p:cBhvr>
                                        <p:cTn id="27" dur="1000"/>
                                        <p:tgtEl>
                                          <p:spTgt spid="6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9"/>
                                        </p:tgtEl>
                                        <p:attrNameLst>
                                          <p:attrName>style.visibility</p:attrName>
                                        </p:attrNameLst>
                                      </p:cBhvr>
                                      <p:to>
                                        <p:strVal val="visible"/>
                                      </p:to>
                                    </p:set>
                                    <p:animEffect transition="in" filter="fade">
                                      <p:cBhvr>
                                        <p:cTn id="32" dur="1000"/>
                                        <p:tgtEl>
                                          <p:spTgt spid="6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1"/>
                                        </p:tgtEl>
                                        <p:attrNameLst>
                                          <p:attrName>style.visibility</p:attrName>
                                        </p:attrNameLst>
                                      </p:cBhvr>
                                      <p:to>
                                        <p:strVal val="visible"/>
                                      </p:to>
                                    </p:set>
                                    <p:animEffect transition="in" filter="fade">
                                      <p:cBhvr>
                                        <p:cTn id="37" dur="1000"/>
                                        <p:tgtEl>
                                          <p:spTgt spid="6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3"/>
                                        </p:tgtEl>
                                        <p:attrNameLst>
                                          <p:attrName>style.visibility</p:attrName>
                                        </p:attrNameLst>
                                      </p:cBhvr>
                                      <p:to>
                                        <p:strVal val="visible"/>
                                      </p:to>
                                    </p:set>
                                    <p:animEffect transition="in" filter="fade">
                                      <p:cBhvr>
                                        <p:cTn id="42" dur="1000"/>
                                        <p:tgtEl>
                                          <p:spTgt spid="6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42"/>
                                        </p:tgtEl>
                                        <p:attrNameLst>
                                          <p:attrName>style.visibility</p:attrName>
                                        </p:attrNameLst>
                                      </p:cBhvr>
                                      <p:to>
                                        <p:strVal val="visible"/>
                                      </p:to>
                                    </p:set>
                                    <p:animEffect transition="in" filter="fade">
                                      <p:cBhvr>
                                        <p:cTn id="47" dur="1000"/>
                                        <p:tgtEl>
                                          <p:spTgt spid="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5e178632af_7_66"/>
          <p:cNvSpPr/>
          <p:nvPr/>
        </p:nvSpPr>
        <p:spPr>
          <a:xfrm>
            <a:off x="0" y="857250"/>
            <a:ext cx="632460" cy="4250055"/>
          </a:xfrm>
          <a:custGeom>
            <a:avLst/>
            <a:gdLst/>
            <a:ahLst/>
            <a:cxnLst/>
            <a:rect l="l" t="t" r="r" b="b"/>
            <a:pathLst>
              <a:path w="843280" h="5666740" extrusionOk="0">
                <a:moveTo>
                  <a:pt x="842772" y="0"/>
                </a:moveTo>
                <a:lnTo>
                  <a:pt x="0" y="0"/>
                </a:lnTo>
                <a:lnTo>
                  <a:pt x="0" y="5666232"/>
                </a:lnTo>
                <a:lnTo>
                  <a:pt x="842772" y="0"/>
                </a:lnTo>
                <a:close/>
              </a:path>
            </a:pathLst>
          </a:custGeom>
          <a:solidFill>
            <a:srgbClr val="90C225">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49" name="Google Shape;649;g5e178632af_7_66"/>
          <p:cNvSpPr txBox="1">
            <a:spLocks noGrp="1"/>
          </p:cNvSpPr>
          <p:nvPr>
            <p:ph type="title"/>
          </p:nvPr>
        </p:nvSpPr>
        <p:spPr>
          <a:xfrm>
            <a:off x="1786604" y="2435158"/>
            <a:ext cx="4291013" cy="1519679"/>
          </a:xfrm>
          <a:prstGeom prst="rect">
            <a:avLst/>
          </a:prstGeom>
          <a:noFill/>
          <a:ln>
            <a:noFill/>
          </a:ln>
        </p:spPr>
        <p:txBody>
          <a:bodyPr spcFirstLastPara="1" wrap="square" lIns="0" tIns="9025" rIns="0" bIns="0" anchor="t" anchorCtr="0">
            <a:noAutofit/>
          </a:bodyPr>
          <a:lstStyle/>
          <a:p>
            <a:pPr marL="9049" marR="3810" lvl="0" indent="-3334" algn="ctr" rtl="0">
              <a:lnSpc>
                <a:spcPct val="112700"/>
              </a:lnSpc>
              <a:spcBef>
                <a:spcPts val="0"/>
              </a:spcBef>
              <a:spcAft>
                <a:spcPts val="0"/>
              </a:spcAft>
              <a:buNone/>
            </a:pPr>
            <a:r>
              <a:rPr lang="en-US" sz="2775" i="0"/>
              <a:t>Sustainability Planning  Using the GRC Framework</a:t>
            </a:r>
            <a:endParaRPr sz="2775"/>
          </a:p>
          <a:p>
            <a:pPr marL="1333976" marR="1327309" lvl="0" indent="0" algn="ctr" rtl="0">
              <a:lnSpc>
                <a:spcPct val="139400"/>
              </a:lnSpc>
              <a:spcBef>
                <a:spcPts val="38"/>
              </a:spcBef>
              <a:spcAft>
                <a:spcPts val="0"/>
              </a:spcAft>
              <a:buNone/>
            </a:pPr>
            <a:r>
              <a:rPr lang="en-US" sz="1275" i="0">
                <a:solidFill>
                  <a:srgbClr val="476012"/>
                </a:solidFill>
              </a:rPr>
              <a:t>Grayslake Village Hall  August 6, 2019</a:t>
            </a:r>
            <a:endParaRPr sz="1275"/>
          </a:p>
        </p:txBody>
      </p:sp>
      <p:sp>
        <p:nvSpPr>
          <p:cNvPr id="650" name="Google Shape;650;g5e178632af_7_66"/>
          <p:cNvSpPr txBox="1"/>
          <p:nvPr/>
        </p:nvSpPr>
        <p:spPr>
          <a:xfrm>
            <a:off x="2444973" y="4183140"/>
            <a:ext cx="2976086" cy="1152719"/>
          </a:xfrm>
          <a:prstGeom prst="rect">
            <a:avLst/>
          </a:prstGeom>
          <a:noFill/>
          <a:ln>
            <a:noFill/>
          </a:ln>
        </p:spPr>
        <p:txBody>
          <a:bodyPr spcFirstLastPara="1" wrap="square" lIns="0" tIns="101425" rIns="0" bIns="0" anchor="t" anchorCtr="0">
            <a:noAutofit/>
          </a:bodyPr>
          <a:lstStyle/>
          <a:p>
            <a:pPr marL="953" marR="0" lvl="0" indent="0" algn="ctr" rtl="0">
              <a:spcBef>
                <a:spcPts val="0"/>
              </a:spcBef>
              <a:spcAft>
                <a:spcPts val="0"/>
              </a:spcAft>
              <a:buNone/>
            </a:pPr>
            <a:r>
              <a:rPr lang="en-US" sz="1500" b="1" i="1">
                <a:solidFill>
                  <a:srgbClr val="6C911D"/>
                </a:solidFill>
                <a:latin typeface="Trebuchet MS"/>
                <a:ea typeface="Trebuchet MS"/>
                <a:cs typeface="Trebuchet MS"/>
                <a:sym typeface="Trebuchet MS"/>
              </a:rPr>
              <a:t>Karen Ann Miller, AICP</a:t>
            </a:r>
            <a:endParaRPr sz="1500">
              <a:solidFill>
                <a:schemeClr val="dk1"/>
              </a:solidFill>
              <a:latin typeface="Trebuchet MS"/>
              <a:ea typeface="Trebuchet MS"/>
              <a:cs typeface="Trebuchet MS"/>
              <a:sym typeface="Trebuchet MS"/>
            </a:endParaRPr>
          </a:p>
          <a:p>
            <a:pPr marL="475" marR="0" lvl="0" indent="0" algn="ctr" rtl="0">
              <a:spcBef>
                <a:spcPts val="611"/>
              </a:spcBef>
              <a:spcAft>
                <a:spcPts val="0"/>
              </a:spcAft>
              <a:buNone/>
            </a:pPr>
            <a:r>
              <a:rPr lang="en-US" sz="1275" b="1">
                <a:solidFill>
                  <a:srgbClr val="476012"/>
                </a:solidFill>
                <a:latin typeface="Trebuchet MS"/>
                <a:ea typeface="Trebuchet MS"/>
                <a:cs typeface="Trebuchet MS"/>
                <a:sym typeface="Trebuchet MS"/>
              </a:rPr>
              <a:t>Executive Planner</a:t>
            </a:r>
            <a:endParaRPr sz="1275">
              <a:solidFill>
                <a:schemeClr val="dk1"/>
              </a:solidFill>
              <a:latin typeface="Trebuchet MS"/>
              <a:ea typeface="Trebuchet MS"/>
              <a:cs typeface="Trebuchet MS"/>
              <a:sym typeface="Trebuchet MS"/>
            </a:endParaRPr>
          </a:p>
          <a:p>
            <a:pPr marL="0" marR="0" lvl="0" indent="0" algn="ctr" rtl="0">
              <a:spcBef>
                <a:spcPts val="596"/>
              </a:spcBef>
              <a:spcAft>
                <a:spcPts val="0"/>
              </a:spcAft>
              <a:buNone/>
            </a:pPr>
            <a:r>
              <a:rPr lang="en-US" sz="1275" b="1">
                <a:solidFill>
                  <a:srgbClr val="476012"/>
                </a:solidFill>
                <a:latin typeface="Trebuchet MS"/>
                <a:ea typeface="Trebuchet MS"/>
                <a:cs typeface="Trebuchet MS"/>
                <a:sym typeface="Trebuchet MS"/>
              </a:rPr>
              <a:t>Kane County Development Department</a:t>
            </a:r>
            <a:endParaRPr sz="1275">
              <a:solidFill>
                <a:schemeClr val="dk1"/>
              </a:solidFill>
              <a:latin typeface="Trebuchet MS"/>
              <a:ea typeface="Trebuchet MS"/>
              <a:cs typeface="Trebuchet MS"/>
              <a:sym typeface="Trebuchet MS"/>
            </a:endParaRPr>
          </a:p>
          <a:p>
            <a:pPr marL="475" marR="0" lvl="0" indent="0" algn="ctr" rtl="0">
              <a:spcBef>
                <a:spcPts val="593"/>
              </a:spcBef>
              <a:spcAft>
                <a:spcPts val="0"/>
              </a:spcAft>
              <a:buNone/>
            </a:pPr>
            <a:r>
              <a:rPr lang="en-US" sz="1275" b="1" i="1" u="sng">
                <a:solidFill>
                  <a:schemeClr val="hlink"/>
                </a:solidFill>
                <a:latin typeface="Trebuchet MS"/>
                <a:ea typeface="Trebuchet MS"/>
                <a:cs typeface="Trebuchet MS"/>
                <a:sym typeface="Trebuchet MS"/>
                <a:hlinkClick r:id="rId3"/>
              </a:rPr>
              <a:t>millerkaren@co.kane.il.us</a:t>
            </a:r>
            <a:endParaRPr sz="1275">
              <a:solidFill>
                <a:schemeClr val="dk1"/>
              </a:solidFill>
              <a:latin typeface="Trebuchet MS"/>
              <a:ea typeface="Trebuchet MS"/>
              <a:cs typeface="Trebuchet MS"/>
              <a:sym typeface="Trebuchet MS"/>
            </a:endParaRPr>
          </a:p>
        </p:txBody>
      </p:sp>
      <p:sp>
        <p:nvSpPr>
          <p:cNvPr id="651" name="Google Shape;651;g5e178632af_7_66"/>
          <p:cNvSpPr/>
          <p:nvPr/>
        </p:nvSpPr>
        <p:spPr>
          <a:xfrm>
            <a:off x="888111" y="1170433"/>
            <a:ext cx="2390100" cy="1097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52" name="Google Shape;652;g5e178632af_7_66"/>
          <p:cNvSpPr/>
          <p:nvPr/>
        </p:nvSpPr>
        <p:spPr>
          <a:xfrm>
            <a:off x="4065650" y="1469897"/>
            <a:ext cx="2889504" cy="54864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53" name="Google Shape;653;g5e178632af_7_66"/>
          <p:cNvSpPr/>
          <p:nvPr/>
        </p:nvSpPr>
        <p:spPr>
          <a:xfrm>
            <a:off x="3532441" y="4101655"/>
            <a:ext cx="843915" cy="7144"/>
          </a:xfrm>
          <a:custGeom>
            <a:avLst/>
            <a:gdLst/>
            <a:ahLst/>
            <a:cxnLst/>
            <a:rect l="l" t="t" r="r" b="b"/>
            <a:pathLst>
              <a:path w="1125220" h="9525" extrusionOk="0">
                <a:moveTo>
                  <a:pt x="0" y="9143"/>
                </a:moveTo>
                <a:lnTo>
                  <a:pt x="1124712" y="0"/>
                </a:lnTo>
              </a:path>
            </a:pathLst>
          </a:custGeom>
          <a:noFill/>
          <a:ln w="28950" cap="flat" cmpd="sng">
            <a:solidFill>
              <a:srgbClr val="90C22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5e178632af_7_76"/>
          <p:cNvSpPr txBox="1"/>
          <p:nvPr/>
        </p:nvSpPr>
        <p:spPr>
          <a:xfrm>
            <a:off x="4125659" y="3209163"/>
            <a:ext cx="2878931" cy="1256113"/>
          </a:xfrm>
          <a:prstGeom prst="rect">
            <a:avLst/>
          </a:prstGeom>
          <a:noFill/>
          <a:ln>
            <a:noFill/>
          </a:ln>
        </p:spPr>
        <p:txBody>
          <a:bodyPr spcFirstLastPara="1" wrap="square" lIns="0" tIns="9525" rIns="0" bIns="0" anchor="t" anchorCtr="0">
            <a:noAutofit/>
          </a:bodyPr>
          <a:lstStyle/>
          <a:p>
            <a:pPr marL="9525" marR="3810" lvl="0" indent="0" algn="l" rtl="0">
              <a:spcBef>
                <a:spcPts val="0"/>
              </a:spcBef>
              <a:spcAft>
                <a:spcPts val="0"/>
              </a:spcAft>
              <a:buNone/>
            </a:pPr>
            <a:r>
              <a:rPr lang="en-US" sz="1350">
                <a:solidFill>
                  <a:srgbClr val="00AD8D"/>
                </a:solidFill>
                <a:latin typeface="Arial"/>
                <a:ea typeface="Arial"/>
                <a:cs typeface="Arial"/>
                <a:sym typeface="Arial"/>
              </a:rPr>
              <a:t>The Fox Valley Sustainability Network  brings together the public and private  sectors from around the Fox Valley to  cut across boundaries and create a  healthy, sustainable and vibrant Fox  Valley.</a:t>
            </a:r>
            <a:endParaRPr sz="135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5e178632af_7_80"/>
          <p:cNvSpPr txBox="1">
            <a:spLocks noGrp="1"/>
          </p:cNvSpPr>
          <p:nvPr>
            <p:ph type="title"/>
          </p:nvPr>
        </p:nvSpPr>
        <p:spPr>
          <a:xfrm>
            <a:off x="502082" y="1206151"/>
            <a:ext cx="2578894" cy="840615"/>
          </a:xfrm>
          <a:prstGeom prst="rect">
            <a:avLst/>
          </a:prstGeom>
          <a:noFill/>
          <a:ln>
            <a:noFill/>
          </a:ln>
        </p:spPr>
        <p:txBody>
          <a:bodyPr spcFirstLastPara="1" wrap="square" lIns="0" tIns="9525" rIns="0" bIns="0" anchor="t" anchorCtr="0">
            <a:noAutofit/>
          </a:bodyPr>
          <a:lstStyle/>
          <a:p>
            <a:pPr marL="9525" lvl="0" indent="0" algn="l" rtl="0">
              <a:spcBef>
                <a:spcPts val="0"/>
              </a:spcBef>
              <a:spcAft>
                <a:spcPts val="0"/>
              </a:spcAft>
              <a:buNone/>
            </a:pPr>
            <a:r>
              <a:rPr lang="en-US" sz="2700" i="0">
                <a:solidFill>
                  <a:srgbClr val="90C225"/>
                </a:solidFill>
              </a:rPr>
              <a:t>GRC Framework</a:t>
            </a:r>
            <a:endParaRPr sz="2700"/>
          </a:p>
          <a:p>
            <a:pPr marL="9525" lvl="0" indent="0" algn="l" rtl="0">
              <a:spcBef>
                <a:spcPts val="0"/>
              </a:spcBef>
              <a:spcAft>
                <a:spcPts val="0"/>
              </a:spcAft>
              <a:buNone/>
            </a:pPr>
            <a:r>
              <a:rPr lang="en-US" sz="2700" b="0" i="0">
                <a:solidFill>
                  <a:srgbClr val="7E7E7E"/>
                </a:solidFill>
              </a:rPr>
              <a:t>Analysis</a:t>
            </a:r>
            <a:endParaRPr sz="2700"/>
          </a:p>
        </p:txBody>
      </p:sp>
      <p:sp>
        <p:nvSpPr>
          <p:cNvPr id="664" name="Google Shape;664;g5e178632af_7_80"/>
          <p:cNvSpPr/>
          <p:nvPr/>
        </p:nvSpPr>
        <p:spPr>
          <a:xfrm>
            <a:off x="311450" y="2298286"/>
            <a:ext cx="3009518" cy="293065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65" name="Google Shape;665;g5e178632af_7_80"/>
          <p:cNvSpPr/>
          <p:nvPr/>
        </p:nvSpPr>
        <p:spPr>
          <a:xfrm>
            <a:off x="384047" y="2302002"/>
            <a:ext cx="3016568" cy="2937509"/>
          </a:xfrm>
          <a:custGeom>
            <a:avLst/>
            <a:gdLst/>
            <a:ahLst/>
            <a:cxnLst/>
            <a:rect l="l" t="t" r="r" b="b"/>
            <a:pathLst>
              <a:path w="4022090" h="3916679" extrusionOk="0">
                <a:moveTo>
                  <a:pt x="0" y="3916679"/>
                </a:moveTo>
                <a:lnTo>
                  <a:pt x="4021836" y="3916679"/>
                </a:lnTo>
                <a:lnTo>
                  <a:pt x="4021836" y="0"/>
                </a:lnTo>
                <a:lnTo>
                  <a:pt x="0" y="0"/>
                </a:lnTo>
                <a:lnTo>
                  <a:pt x="0" y="3916679"/>
                </a:lnTo>
                <a:close/>
              </a:path>
            </a:pathLst>
          </a:custGeom>
          <a:noFill/>
          <a:ln w="9525" cap="flat" cmpd="sng">
            <a:solidFill>
              <a:srgbClr val="A6A6A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66" name="Google Shape;666;g5e178632af_7_80"/>
          <p:cNvSpPr/>
          <p:nvPr/>
        </p:nvSpPr>
        <p:spPr>
          <a:xfrm>
            <a:off x="2768346" y="3665600"/>
            <a:ext cx="3420999" cy="218884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67" name="Google Shape;667;g5e178632af_7_80"/>
          <p:cNvSpPr/>
          <p:nvPr/>
        </p:nvSpPr>
        <p:spPr>
          <a:xfrm>
            <a:off x="3658743" y="1058418"/>
            <a:ext cx="2809493" cy="249288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68" name="Google Shape;668;g5e178632af_7_80"/>
          <p:cNvSpPr/>
          <p:nvPr/>
        </p:nvSpPr>
        <p:spPr>
          <a:xfrm>
            <a:off x="5939028" y="2518029"/>
            <a:ext cx="2942082" cy="3183255"/>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5e178632af_7_92"/>
          <p:cNvSpPr/>
          <p:nvPr/>
        </p:nvSpPr>
        <p:spPr>
          <a:xfrm>
            <a:off x="0" y="3866769"/>
            <a:ext cx="336232" cy="2134076"/>
          </a:xfrm>
          <a:custGeom>
            <a:avLst/>
            <a:gdLst/>
            <a:ahLst/>
            <a:cxnLst/>
            <a:rect l="l" t="t" r="r" b="b"/>
            <a:pathLst>
              <a:path w="448309" h="2845434" extrusionOk="0">
                <a:moveTo>
                  <a:pt x="0" y="0"/>
                </a:moveTo>
                <a:lnTo>
                  <a:pt x="0" y="2845307"/>
                </a:lnTo>
                <a:lnTo>
                  <a:pt x="448056" y="2845307"/>
                </a:lnTo>
                <a:lnTo>
                  <a:pt x="0" y="0"/>
                </a:lnTo>
                <a:close/>
              </a:path>
            </a:pathLst>
          </a:custGeom>
          <a:solidFill>
            <a:srgbClr val="90C225">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74" name="Google Shape;674;g5e178632af_7_92"/>
          <p:cNvSpPr txBox="1">
            <a:spLocks noGrp="1"/>
          </p:cNvSpPr>
          <p:nvPr>
            <p:ph type="title"/>
          </p:nvPr>
        </p:nvSpPr>
        <p:spPr>
          <a:xfrm>
            <a:off x="567233" y="1329119"/>
            <a:ext cx="2578894" cy="840615"/>
          </a:xfrm>
          <a:prstGeom prst="rect">
            <a:avLst/>
          </a:prstGeom>
          <a:noFill/>
          <a:ln>
            <a:noFill/>
          </a:ln>
        </p:spPr>
        <p:txBody>
          <a:bodyPr spcFirstLastPara="1" wrap="square" lIns="0" tIns="9525" rIns="0" bIns="0" anchor="t" anchorCtr="0">
            <a:noAutofit/>
          </a:bodyPr>
          <a:lstStyle/>
          <a:p>
            <a:pPr marL="9525" lvl="0" indent="0" algn="l" rtl="0">
              <a:spcBef>
                <a:spcPts val="0"/>
              </a:spcBef>
              <a:spcAft>
                <a:spcPts val="0"/>
              </a:spcAft>
              <a:buNone/>
            </a:pPr>
            <a:r>
              <a:rPr lang="en-US" sz="2700" i="0">
                <a:solidFill>
                  <a:srgbClr val="90C225"/>
                </a:solidFill>
              </a:rPr>
              <a:t>GRC Framework</a:t>
            </a:r>
            <a:endParaRPr sz="2700"/>
          </a:p>
          <a:p>
            <a:pPr marL="9525" lvl="0" indent="0" algn="l" rtl="0">
              <a:spcBef>
                <a:spcPts val="0"/>
              </a:spcBef>
              <a:spcAft>
                <a:spcPts val="0"/>
              </a:spcAft>
              <a:buNone/>
            </a:pPr>
            <a:r>
              <a:rPr lang="en-US" sz="2700" b="0" i="0">
                <a:solidFill>
                  <a:srgbClr val="7E7E7E"/>
                </a:solidFill>
              </a:rPr>
              <a:t>Analysis</a:t>
            </a:r>
            <a:endParaRPr sz="2700"/>
          </a:p>
        </p:txBody>
      </p:sp>
      <p:sp>
        <p:nvSpPr>
          <p:cNvPr id="675" name="Google Shape;675;g5e178632af_7_92"/>
          <p:cNvSpPr txBox="1"/>
          <p:nvPr/>
        </p:nvSpPr>
        <p:spPr>
          <a:xfrm>
            <a:off x="368808" y="3088994"/>
            <a:ext cx="3151823" cy="1643720"/>
          </a:xfrm>
          <a:prstGeom prst="rect">
            <a:avLst/>
          </a:prstGeom>
          <a:noFill/>
          <a:ln>
            <a:noFill/>
          </a:ln>
        </p:spPr>
        <p:txBody>
          <a:bodyPr spcFirstLastPara="1" wrap="square" lIns="0" tIns="103800" rIns="0" bIns="0" anchor="t" anchorCtr="0">
            <a:noAutofit/>
          </a:bodyPr>
          <a:lstStyle/>
          <a:p>
            <a:pPr marL="9525" marR="0" lvl="0" indent="0" algn="l" rtl="0">
              <a:spcBef>
                <a:spcPts val="0"/>
              </a:spcBef>
              <a:spcAft>
                <a:spcPts val="0"/>
              </a:spcAft>
              <a:buNone/>
            </a:pPr>
            <a:r>
              <a:rPr lang="en-US" sz="1200">
                <a:solidFill>
                  <a:srgbClr val="90C225"/>
                </a:solidFill>
                <a:latin typeface="Arial"/>
                <a:ea typeface="Arial"/>
                <a:cs typeface="Arial"/>
                <a:sym typeface="Arial"/>
              </a:rPr>
              <a:t>	</a:t>
            </a:r>
            <a:r>
              <a:rPr lang="en-US" sz="1500">
                <a:solidFill>
                  <a:srgbClr val="404040"/>
                </a:solidFill>
                <a:latin typeface="Trebuchet MS"/>
                <a:ea typeface="Trebuchet MS"/>
                <a:cs typeface="Trebuchet MS"/>
                <a:sym typeface="Trebuchet MS"/>
              </a:rPr>
              <a:t>Environmental Management</a:t>
            </a:r>
            <a:endParaRPr sz="1500">
              <a:solidFill>
                <a:schemeClr val="dk1"/>
              </a:solidFill>
              <a:latin typeface="Trebuchet MS"/>
              <a:ea typeface="Trebuchet MS"/>
              <a:cs typeface="Trebuchet MS"/>
              <a:sym typeface="Trebuchet MS"/>
            </a:endParaRPr>
          </a:p>
          <a:p>
            <a:pPr marL="9525" marR="0" lvl="0" indent="0" algn="l" rtl="0">
              <a:spcBef>
                <a:spcPts val="746"/>
              </a:spcBef>
              <a:spcAft>
                <a:spcPts val="0"/>
              </a:spcAft>
              <a:buNone/>
            </a:pPr>
            <a:r>
              <a:rPr lang="en-US" sz="1200">
                <a:solidFill>
                  <a:srgbClr val="90C225"/>
                </a:solidFill>
                <a:latin typeface="Arial"/>
                <a:ea typeface="Arial"/>
                <a:cs typeface="Arial"/>
                <a:sym typeface="Arial"/>
              </a:rPr>
              <a:t>	</a:t>
            </a:r>
            <a:r>
              <a:rPr lang="en-US" sz="1500">
                <a:solidFill>
                  <a:srgbClr val="404040"/>
                </a:solidFill>
                <a:latin typeface="Trebuchet MS"/>
                <a:ea typeface="Trebuchet MS"/>
                <a:cs typeface="Trebuchet MS"/>
                <a:sym typeface="Trebuchet MS"/>
              </a:rPr>
              <a:t>Planning Division</a:t>
            </a:r>
            <a:endParaRPr sz="1500">
              <a:solidFill>
                <a:schemeClr val="dk1"/>
              </a:solidFill>
              <a:latin typeface="Trebuchet MS"/>
              <a:ea typeface="Trebuchet MS"/>
              <a:cs typeface="Trebuchet MS"/>
              <a:sym typeface="Trebuchet MS"/>
            </a:endParaRPr>
          </a:p>
          <a:p>
            <a:pPr marL="9525" marR="0" lvl="0" indent="0" algn="l" rtl="0">
              <a:spcBef>
                <a:spcPts val="750"/>
              </a:spcBef>
              <a:spcAft>
                <a:spcPts val="0"/>
              </a:spcAft>
              <a:buNone/>
            </a:pPr>
            <a:r>
              <a:rPr lang="en-US" sz="1200">
                <a:solidFill>
                  <a:srgbClr val="90C225"/>
                </a:solidFill>
                <a:latin typeface="Arial"/>
                <a:ea typeface="Arial"/>
                <a:cs typeface="Arial"/>
                <a:sym typeface="Arial"/>
              </a:rPr>
              <a:t>	</a:t>
            </a:r>
            <a:r>
              <a:rPr lang="en-US" sz="1500">
                <a:solidFill>
                  <a:srgbClr val="404040"/>
                </a:solidFill>
                <a:latin typeface="Trebuchet MS"/>
                <a:ea typeface="Trebuchet MS"/>
                <a:cs typeface="Trebuchet MS"/>
                <a:sym typeface="Trebuchet MS"/>
              </a:rPr>
              <a:t>Water Resources</a:t>
            </a:r>
            <a:endParaRPr sz="1500">
              <a:solidFill>
                <a:schemeClr val="dk1"/>
              </a:solidFill>
              <a:latin typeface="Trebuchet MS"/>
              <a:ea typeface="Trebuchet MS"/>
              <a:cs typeface="Trebuchet MS"/>
              <a:sym typeface="Trebuchet MS"/>
            </a:endParaRPr>
          </a:p>
          <a:p>
            <a:pPr marL="9525" marR="0" lvl="0" indent="0" algn="l" rtl="0">
              <a:spcBef>
                <a:spcPts val="758"/>
              </a:spcBef>
              <a:spcAft>
                <a:spcPts val="0"/>
              </a:spcAft>
              <a:buNone/>
            </a:pPr>
            <a:r>
              <a:rPr lang="en-US" sz="1200">
                <a:solidFill>
                  <a:srgbClr val="90C225"/>
                </a:solidFill>
                <a:latin typeface="Arial"/>
                <a:ea typeface="Arial"/>
                <a:cs typeface="Arial"/>
                <a:sym typeface="Arial"/>
              </a:rPr>
              <a:t>	</a:t>
            </a:r>
            <a:r>
              <a:rPr lang="en-US" sz="1500">
                <a:solidFill>
                  <a:srgbClr val="404040"/>
                </a:solidFill>
                <a:latin typeface="Trebuchet MS"/>
                <a:ea typeface="Trebuchet MS"/>
                <a:cs typeface="Trebuchet MS"/>
                <a:sym typeface="Trebuchet MS"/>
              </a:rPr>
              <a:t>Office of Emergency Management</a:t>
            </a:r>
            <a:endParaRPr sz="1500">
              <a:solidFill>
                <a:schemeClr val="dk1"/>
              </a:solidFill>
              <a:latin typeface="Trebuchet MS"/>
              <a:ea typeface="Trebuchet MS"/>
              <a:cs typeface="Trebuchet MS"/>
              <a:sym typeface="Trebuchet MS"/>
            </a:endParaRPr>
          </a:p>
          <a:p>
            <a:pPr marL="9525" marR="0" lvl="0" indent="0" algn="l" rtl="0">
              <a:spcBef>
                <a:spcPts val="746"/>
              </a:spcBef>
              <a:spcAft>
                <a:spcPts val="0"/>
              </a:spcAft>
              <a:buNone/>
            </a:pPr>
            <a:r>
              <a:rPr lang="en-US" sz="1200">
                <a:solidFill>
                  <a:srgbClr val="90C225"/>
                </a:solidFill>
                <a:latin typeface="Arial"/>
                <a:ea typeface="Arial"/>
                <a:cs typeface="Arial"/>
                <a:sym typeface="Arial"/>
              </a:rPr>
              <a:t>	</a:t>
            </a:r>
            <a:r>
              <a:rPr lang="en-US" sz="1500">
                <a:solidFill>
                  <a:srgbClr val="404040"/>
                </a:solidFill>
                <a:latin typeface="Trebuchet MS"/>
                <a:ea typeface="Trebuchet MS"/>
                <a:cs typeface="Trebuchet MS"/>
                <a:sym typeface="Trebuchet MS"/>
              </a:rPr>
              <a:t>Health Department</a:t>
            </a:r>
            <a:endParaRPr sz="1500">
              <a:solidFill>
                <a:schemeClr val="dk1"/>
              </a:solidFill>
              <a:latin typeface="Trebuchet MS"/>
              <a:ea typeface="Trebuchet MS"/>
              <a:cs typeface="Trebuchet MS"/>
              <a:sym typeface="Trebuchet MS"/>
            </a:endParaRPr>
          </a:p>
        </p:txBody>
      </p:sp>
      <p:sp>
        <p:nvSpPr>
          <p:cNvPr id="676" name="Google Shape;676;g5e178632af_7_92"/>
          <p:cNvSpPr txBox="1"/>
          <p:nvPr/>
        </p:nvSpPr>
        <p:spPr>
          <a:xfrm>
            <a:off x="4488371" y="3094653"/>
            <a:ext cx="3262789" cy="1631376"/>
          </a:xfrm>
          <a:prstGeom prst="rect">
            <a:avLst/>
          </a:prstGeom>
          <a:noFill/>
          <a:ln>
            <a:noFill/>
          </a:ln>
        </p:spPr>
        <p:txBody>
          <a:bodyPr spcFirstLastPara="1" wrap="square" lIns="0" tIns="104275" rIns="0" bIns="0" anchor="t" anchorCtr="0">
            <a:noAutofit/>
          </a:bodyPr>
          <a:lstStyle/>
          <a:p>
            <a:pPr marL="9525" marR="0" lvl="0" indent="0" algn="l" rtl="0">
              <a:spcBef>
                <a:spcPts val="0"/>
              </a:spcBef>
              <a:spcAft>
                <a:spcPts val="0"/>
              </a:spcAft>
              <a:buNone/>
            </a:pPr>
            <a:r>
              <a:rPr lang="en-US" sz="1200">
                <a:solidFill>
                  <a:srgbClr val="90C225"/>
                </a:solidFill>
                <a:latin typeface="Arial"/>
                <a:ea typeface="Arial"/>
                <a:cs typeface="Arial"/>
                <a:sym typeface="Arial"/>
              </a:rPr>
              <a:t>	</a:t>
            </a:r>
            <a:r>
              <a:rPr lang="en-US" sz="1500">
                <a:solidFill>
                  <a:srgbClr val="404040"/>
                </a:solidFill>
                <a:latin typeface="Trebuchet MS"/>
                <a:ea typeface="Trebuchet MS"/>
                <a:cs typeface="Trebuchet MS"/>
                <a:sym typeface="Trebuchet MS"/>
              </a:rPr>
              <a:t>Department of Transportation</a:t>
            </a:r>
            <a:endParaRPr sz="1500">
              <a:solidFill>
                <a:schemeClr val="dk1"/>
              </a:solidFill>
              <a:latin typeface="Trebuchet MS"/>
              <a:ea typeface="Trebuchet MS"/>
              <a:cs typeface="Trebuchet MS"/>
              <a:sym typeface="Trebuchet MS"/>
            </a:endParaRPr>
          </a:p>
          <a:p>
            <a:pPr marL="9525" marR="0" lvl="0" indent="0" algn="l" rtl="0">
              <a:spcBef>
                <a:spcPts val="746"/>
              </a:spcBef>
              <a:spcAft>
                <a:spcPts val="0"/>
              </a:spcAft>
              <a:buNone/>
            </a:pPr>
            <a:r>
              <a:rPr lang="en-US" sz="1200">
                <a:solidFill>
                  <a:srgbClr val="90C225"/>
                </a:solidFill>
                <a:latin typeface="Arial"/>
                <a:ea typeface="Arial"/>
                <a:cs typeface="Arial"/>
                <a:sym typeface="Arial"/>
              </a:rPr>
              <a:t>	</a:t>
            </a:r>
            <a:r>
              <a:rPr lang="en-US" sz="1500">
                <a:solidFill>
                  <a:srgbClr val="404040"/>
                </a:solidFill>
                <a:latin typeface="Trebuchet MS"/>
                <a:ea typeface="Trebuchet MS"/>
                <a:cs typeface="Trebuchet MS"/>
                <a:sym typeface="Trebuchet MS"/>
              </a:rPr>
              <a:t>Forest Preserve District</a:t>
            </a:r>
            <a:endParaRPr sz="1500">
              <a:solidFill>
                <a:schemeClr val="dk1"/>
              </a:solidFill>
              <a:latin typeface="Trebuchet MS"/>
              <a:ea typeface="Trebuchet MS"/>
              <a:cs typeface="Trebuchet MS"/>
              <a:sym typeface="Trebuchet MS"/>
            </a:endParaRPr>
          </a:p>
          <a:p>
            <a:pPr marL="9525" marR="0" lvl="0" indent="0" algn="l" rtl="0">
              <a:spcBef>
                <a:spcPts val="758"/>
              </a:spcBef>
              <a:spcAft>
                <a:spcPts val="0"/>
              </a:spcAft>
              <a:buNone/>
            </a:pPr>
            <a:r>
              <a:rPr lang="en-US" sz="1200">
                <a:solidFill>
                  <a:srgbClr val="90C225"/>
                </a:solidFill>
                <a:latin typeface="Arial"/>
                <a:ea typeface="Arial"/>
                <a:cs typeface="Arial"/>
                <a:sym typeface="Arial"/>
              </a:rPr>
              <a:t>	</a:t>
            </a:r>
            <a:r>
              <a:rPr lang="en-US" sz="1500">
                <a:solidFill>
                  <a:srgbClr val="404040"/>
                </a:solidFill>
                <a:latin typeface="Trebuchet MS"/>
                <a:ea typeface="Trebuchet MS"/>
                <a:cs typeface="Trebuchet MS"/>
                <a:sym typeface="Trebuchet MS"/>
              </a:rPr>
              <a:t>Facilities Department</a:t>
            </a:r>
            <a:endParaRPr sz="1500">
              <a:solidFill>
                <a:schemeClr val="dk1"/>
              </a:solidFill>
              <a:latin typeface="Trebuchet MS"/>
              <a:ea typeface="Trebuchet MS"/>
              <a:cs typeface="Trebuchet MS"/>
              <a:sym typeface="Trebuchet MS"/>
            </a:endParaRPr>
          </a:p>
          <a:p>
            <a:pPr marL="9525" marR="0" lvl="0" indent="0" algn="l" rtl="0">
              <a:spcBef>
                <a:spcPts val="746"/>
              </a:spcBef>
              <a:spcAft>
                <a:spcPts val="0"/>
              </a:spcAft>
              <a:buNone/>
            </a:pPr>
            <a:r>
              <a:rPr lang="en-US" sz="1200">
                <a:solidFill>
                  <a:srgbClr val="90C225"/>
                </a:solidFill>
                <a:latin typeface="Arial"/>
                <a:ea typeface="Arial"/>
                <a:cs typeface="Arial"/>
                <a:sym typeface="Arial"/>
              </a:rPr>
              <a:t>	</a:t>
            </a:r>
            <a:r>
              <a:rPr lang="en-US" sz="1500">
                <a:solidFill>
                  <a:srgbClr val="404040"/>
                </a:solidFill>
                <a:latin typeface="Trebuchet MS"/>
                <a:ea typeface="Trebuchet MS"/>
                <a:cs typeface="Trebuchet MS"/>
                <a:sym typeface="Trebuchet MS"/>
              </a:rPr>
              <a:t>Historic Preservation</a:t>
            </a:r>
            <a:endParaRPr sz="1500">
              <a:solidFill>
                <a:schemeClr val="dk1"/>
              </a:solidFill>
              <a:latin typeface="Trebuchet MS"/>
              <a:ea typeface="Trebuchet MS"/>
              <a:cs typeface="Trebuchet MS"/>
              <a:sym typeface="Trebuchet MS"/>
            </a:endParaRPr>
          </a:p>
          <a:p>
            <a:pPr marL="9525" marR="0" lvl="0" indent="0" algn="l" rtl="0">
              <a:spcBef>
                <a:spcPts val="746"/>
              </a:spcBef>
              <a:spcAft>
                <a:spcPts val="0"/>
              </a:spcAft>
              <a:buNone/>
            </a:pPr>
            <a:r>
              <a:rPr lang="en-US" sz="1200">
                <a:solidFill>
                  <a:srgbClr val="90C225"/>
                </a:solidFill>
                <a:latin typeface="Arial"/>
                <a:ea typeface="Arial"/>
                <a:cs typeface="Arial"/>
                <a:sym typeface="Arial"/>
              </a:rPr>
              <a:t>	</a:t>
            </a:r>
            <a:r>
              <a:rPr lang="en-US" sz="1500">
                <a:solidFill>
                  <a:srgbClr val="404040"/>
                </a:solidFill>
                <a:latin typeface="Trebuchet MS"/>
                <a:ea typeface="Trebuchet MS"/>
                <a:cs typeface="Trebuchet MS"/>
                <a:sym typeface="Trebuchet MS"/>
              </a:rPr>
              <a:t>Office of Community Reinvestment</a:t>
            </a:r>
            <a:endParaRPr sz="1500">
              <a:solidFill>
                <a:schemeClr val="dk1"/>
              </a:solidFill>
              <a:latin typeface="Trebuchet MS"/>
              <a:ea typeface="Trebuchet MS"/>
              <a:cs typeface="Trebuchet MS"/>
              <a:sym typeface="Trebuchet MS"/>
            </a:endParaRPr>
          </a:p>
        </p:txBody>
      </p:sp>
      <p:sp>
        <p:nvSpPr>
          <p:cNvPr id="677" name="Google Shape;677;g5e178632af_7_92"/>
          <p:cNvSpPr txBox="1"/>
          <p:nvPr/>
        </p:nvSpPr>
        <p:spPr>
          <a:xfrm>
            <a:off x="1897189" y="2627338"/>
            <a:ext cx="3274695" cy="332303"/>
          </a:xfrm>
          <a:prstGeom prst="rect">
            <a:avLst/>
          </a:prstGeom>
          <a:noFill/>
          <a:ln>
            <a:noFill/>
          </a:ln>
        </p:spPr>
        <p:txBody>
          <a:bodyPr spcFirstLastPara="1" wrap="square" lIns="0" tIns="9025" rIns="0" bIns="0" anchor="t" anchorCtr="0">
            <a:noAutofit/>
          </a:bodyPr>
          <a:lstStyle/>
          <a:p>
            <a:pPr marL="9525" marR="0" lvl="0" indent="0" algn="l" rtl="0">
              <a:spcBef>
                <a:spcPts val="0"/>
              </a:spcBef>
              <a:spcAft>
                <a:spcPts val="0"/>
              </a:spcAft>
              <a:buNone/>
            </a:pPr>
            <a:r>
              <a:rPr lang="en-US" sz="2100" b="1">
                <a:solidFill>
                  <a:srgbClr val="404040"/>
                </a:solidFill>
                <a:latin typeface="Trebuchet MS"/>
                <a:ea typeface="Trebuchet MS"/>
                <a:cs typeface="Trebuchet MS"/>
                <a:sym typeface="Trebuchet MS"/>
              </a:rPr>
              <a:t>Kane County Departments</a:t>
            </a:r>
            <a:endParaRPr sz="2100">
              <a:solidFill>
                <a:schemeClr val="dk1"/>
              </a:solidFill>
              <a:latin typeface="Trebuchet MS"/>
              <a:ea typeface="Trebuchet MS"/>
              <a:cs typeface="Trebuchet MS"/>
              <a:sym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5e178632af_7_100"/>
          <p:cNvSpPr txBox="1">
            <a:spLocks noGrp="1"/>
          </p:cNvSpPr>
          <p:nvPr>
            <p:ph type="title"/>
          </p:nvPr>
        </p:nvSpPr>
        <p:spPr>
          <a:xfrm>
            <a:off x="385267" y="1317746"/>
            <a:ext cx="2858928" cy="932467"/>
          </a:xfrm>
          <a:prstGeom prst="rect">
            <a:avLst/>
          </a:prstGeom>
          <a:noFill/>
          <a:ln>
            <a:noFill/>
          </a:ln>
        </p:spPr>
        <p:txBody>
          <a:bodyPr spcFirstLastPara="1" wrap="square" lIns="0" tIns="9025" rIns="0" bIns="0" anchor="t" anchorCtr="0">
            <a:noAutofit/>
          </a:bodyPr>
          <a:lstStyle/>
          <a:p>
            <a:pPr marL="9525" lvl="0" indent="0" algn="l" rtl="0">
              <a:spcBef>
                <a:spcPts val="0"/>
              </a:spcBef>
              <a:spcAft>
                <a:spcPts val="0"/>
              </a:spcAft>
              <a:buNone/>
            </a:pPr>
            <a:r>
              <a:rPr lang="en-US" sz="3000" i="0">
                <a:solidFill>
                  <a:srgbClr val="90C225"/>
                </a:solidFill>
              </a:rPr>
              <a:t>GRC Framework</a:t>
            </a:r>
            <a:endParaRPr sz="3000"/>
          </a:p>
          <a:p>
            <a:pPr marL="9525" lvl="0" indent="0" algn="l" rtl="0">
              <a:spcBef>
                <a:spcPts val="4"/>
              </a:spcBef>
              <a:spcAft>
                <a:spcPts val="0"/>
              </a:spcAft>
              <a:buNone/>
            </a:pPr>
            <a:r>
              <a:rPr lang="en-US" sz="3000" b="0" i="0">
                <a:solidFill>
                  <a:srgbClr val="7E7E7E"/>
                </a:solidFill>
              </a:rPr>
              <a:t>Analysis</a:t>
            </a:r>
            <a:endParaRPr sz="3000"/>
          </a:p>
        </p:txBody>
      </p:sp>
      <p:sp>
        <p:nvSpPr>
          <p:cNvPr id="683" name="Google Shape;683;g5e178632af_7_100"/>
          <p:cNvSpPr/>
          <p:nvPr/>
        </p:nvSpPr>
        <p:spPr>
          <a:xfrm>
            <a:off x="4079367" y="1748789"/>
            <a:ext cx="1274444" cy="164592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84" name="Google Shape;684;g5e178632af_7_100"/>
          <p:cNvSpPr/>
          <p:nvPr/>
        </p:nvSpPr>
        <p:spPr>
          <a:xfrm>
            <a:off x="5705855" y="1955673"/>
            <a:ext cx="1180719" cy="15087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85" name="Google Shape;685;g5e178632af_7_100"/>
          <p:cNvSpPr/>
          <p:nvPr/>
        </p:nvSpPr>
        <p:spPr>
          <a:xfrm>
            <a:off x="5703570" y="1953387"/>
            <a:ext cx="1185386" cy="1513523"/>
          </a:xfrm>
          <a:custGeom>
            <a:avLst/>
            <a:gdLst/>
            <a:ahLst/>
            <a:cxnLst/>
            <a:rect l="l" t="t" r="r" b="b"/>
            <a:pathLst>
              <a:path w="1580515" h="2018029" extrusionOk="0">
                <a:moveTo>
                  <a:pt x="0" y="2017776"/>
                </a:moveTo>
                <a:lnTo>
                  <a:pt x="1580388" y="2017776"/>
                </a:lnTo>
                <a:lnTo>
                  <a:pt x="1580388" y="0"/>
                </a:lnTo>
                <a:lnTo>
                  <a:pt x="0" y="0"/>
                </a:lnTo>
                <a:lnTo>
                  <a:pt x="0" y="201777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86" name="Google Shape;686;g5e178632af_7_100"/>
          <p:cNvSpPr/>
          <p:nvPr/>
        </p:nvSpPr>
        <p:spPr>
          <a:xfrm>
            <a:off x="2213992" y="2481453"/>
            <a:ext cx="1261871" cy="164592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87" name="Google Shape;687;g5e178632af_7_100"/>
          <p:cNvSpPr/>
          <p:nvPr/>
        </p:nvSpPr>
        <p:spPr>
          <a:xfrm>
            <a:off x="2211704" y="2479166"/>
            <a:ext cx="1266825" cy="1650683"/>
          </a:xfrm>
          <a:custGeom>
            <a:avLst/>
            <a:gdLst/>
            <a:ahLst/>
            <a:cxnLst/>
            <a:rect l="l" t="t" r="r" b="b"/>
            <a:pathLst>
              <a:path w="1689100" h="2200910" extrusionOk="0">
                <a:moveTo>
                  <a:pt x="0" y="2200656"/>
                </a:moveTo>
                <a:lnTo>
                  <a:pt x="1688591" y="2200656"/>
                </a:lnTo>
                <a:lnTo>
                  <a:pt x="1688591" y="0"/>
                </a:lnTo>
                <a:lnTo>
                  <a:pt x="0" y="0"/>
                </a:lnTo>
                <a:lnTo>
                  <a:pt x="0" y="220065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88" name="Google Shape;688;g5e178632af_7_100"/>
          <p:cNvSpPr/>
          <p:nvPr/>
        </p:nvSpPr>
        <p:spPr>
          <a:xfrm>
            <a:off x="76503" y="934350"/>
            <a:ext cx="34990" cy="4603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89" name="Google Shape;689;g5e178632af_7_100"/>
          <p:cNvSpPr/>
          <p:nvPr/>
        </p:nvSpPr>
        <p:spPr>
          <a:xfrm>
            <a:off x="3914861" y="4117139"/>
            <a:ext cx="1033492" cy="135934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90" name="Google Shape;690;g5e178632af_7_100"/>
          <p:cNvSpPr/>
          <p:nvPr/>
        </p:nvSpPr>
        <p:spPr>
          <a:xfrm>
            <a:off x="3847338" y="4032503"/>
            <a:ext cx="1170623" cy="1513523"/>
          </a:xfrm>
          <a:custGeom>
            <a:avLst/>
            <a:gdLst/>
            <a:ahLst/>
            <a:cxnLst/>
            <a:rect l="l" t="t" r="r" b="b"/>
            <a:pathLst>
              <a:path w="1560829" h="2018029" extrusionOk="0">
                <a:moveTo>
                  <a:pt x="0" y="2017776"/>
                </a:moveTo>
                <a:lnTo>
                  <a:pt x="1560575" y="2017776"/>
                </a:lnTo>
                <a:lnTo>
                  <a:pt x="1560575" y="0"/>
                </a:lnTo>
                <a:lnTo>
                  <a:pt x="0" y="0"/>
                </a:lnTo>
                <a:lnTo>
                  <a:pt x="0" y="201777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91" name="Google Shape;691;g5e178632af_7_100"/>
          <p:cNvSpPr/>
          <p:nvPr/>
        </p:nvSpPr>
        <p:spPr>
          <a:xfrm>
            <a:off x="5733287" y="4043897"/>
            <a:ext cx="1217577" cy="1575447"/>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92" name="Google Shape;692;g5e178632af_7_100"/>
          <p:cNvSpPr/>
          <p:nvPr/>
        </p:nvSpPr>
        <p:spPr>
          <a:xfrm>
            <a:off x="5731002" y="4041648"/>
            <a:ext cx="1224439" cy="1582103"/>
          </a:xfrm>
          <a:custGeom>
            <a:avLst/>
            <a:gdLst/>
            <a:ahLst/>
            <a:cxnLst/>
            <a:rect l="l" t="t" r="r" b="b"/>
            <a:pathLst>
              <a:path w="1632584" h="2109470" extrusionOk="0">
                <a:moveTo>
                  <a:pt x="0" y="2109216"/>
                </a:moveTo>
                <a:lnTo>
                  <a:pt x="1632203" y="2109216"/>
                </a:lnTo>
                <a:lnTo>
                  <a:pt x="1632203" y="0"/>
                </a:lnTo>
                <a:lnTo>
                  <a:pt x="0" y="0"/>
                </a:lnTo>
                <a:lnTo>
                  <a:pt x="0" y="210921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93" name="Google Shape;693;g5e178632af_7_100"/>
          <p:cNvSpPr/>
          <p:nvPr/>
        </p:nvSpPr>
        <p:spPr>
          <a:xfrm>
            <a:off x="524637" y="2771736"/>
            <a:ext cx="1267643" cy="1709011"/>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94" name="Google Shape;694;g5e178632af_7_100"/>
          <p:cNvSpPr/>
          <p:nvPr/>
        </p:nvSpPr>
        <p:spPr>
          <a:xfrm>
            <a:off x="522351" y="2769488"/>
            <a:ext cx="1329690" cy="1719263"/>
          </a:xfrm>
          <a:custGeom>
            <a:avLst/>
            <a:gdLst/>
            <a:ahLst/>
            <a:cxnLst/>
            <a:rect l="l" t="t" r="r" b="b"/>
            <a:pathLst>
              <a:path w="1772920" h="2292350" extrusionOk="0">
                <a:moveTo>
                  <a:pt x="0" y="2292096"/>
                </a:moveTo>
                <a:lnTo>
                  <a:pt x="1772412" y="2292096"/>
                </a:lnTo>
                <a:lnTo>
                  <a:pt x="1772412" y="0"/>
                </a:lnTo>
                <a:lnTo>
                  <a:pt x="0" y="0"/>
                </a:lnTo>
                <a:lnTo>
                  <a:pt x="0" y="229209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95" name="Google Shape;695;g5e178632af_7_100"/>
          <p:cNvSpPr/>
          <p:nvPr/>
        </p:nvSpPr>
        <p:spPr>
          <a:xfrm>
            <a:off x="1711282" y="4825909"/>
            <a:ext cx="1493144" cy="544966"/>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96" name="Google Shape;696;g5e178632af_7_100"/>
          <p:cNvSpPr/>
          <p:nvPr/>
        </p:nvSpPr>
        <p:spPr>
          <a:xfrm>
            <a:off x="1653921" y="4786883"/>
            <a:ext cx="1595914" cy="690563"/>
          </a:xfrm>
          <a:custGeom>
            <a:avLst/>
            <a:gdLst/>
            <a:ahLst/>
            <a:cxnLst/>
            <a:rect l="l" t="t" r="r" b="b"/>
            <a:pathLst>
              <a:path w="2127885" h="920750" extrusionOk="0">
                <a:moveTo>
                  <a:pt x="0" y="920495"/>
                </a:moveTo>
                <a:lnTo>
                  <a:pt x="2127504" y="920495"/>
                </a:lnTo>
                <a:lnTo>
                  <a:pt x="2127504" y="0"/>
                </a:lnTo>
                <a:lnTo>
                  <a:pt x="0" y="0"/>
                </a:lnTo>
                <a:lnTo>
                  <a:pt x="0" y="920495"/>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5e178632af_7_118"/>
          <p:cNvSpPr/>
          <p:nvPr/>
        </p:nvSpPr>
        <p:spPr>
          <a:xfrm>
            <a:off x="0" y="3866769"/>
            <a:ext cx="336232" cy="2134076"/>
          </a:xfrm>
          <a:custGeom>
            <a:avLst/>
            <a:gdLst/>
            <a:ahLst/>
            <a:cxnLst/>
            <a:rect l="l" t="t" r="r" b="b"/>
            <a:pathLst>
              <a:path w="448309" h="2845434" extrusionOk="0">
                <a:moveTo>
                  <a:pt x="0" y="0"/>
                </a:moveTo>
                <a:lnTo>
                  <a:pt x="0" y="2845307"/>
                </a:lnTo>
                <a:lnTo>
                  <a:pt x="448056" y="2845307"/>
                </a:lnTo>
                <a:lnTo>
                  <a:pt x="0" y="0"/>
                </a:lnTo>
                <a:close/>
              </a:path>
            </a:pathLst>
          </a:custGeom>
          <a:solidFill>
            <a:srgbClr val="90C225">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02" name="Google Shape;702;g5e178632af_7_118"/>
          <p:cNvSpPr txBox="1">
            <a:spLocks noGrp="1"/>
          </p:cNvSpPr>
          <p:nvPr>
            <p:ph type="title"/>
          </p:nvPr>
        </p:nvSpPr>
        <p:spPr>
          <a:xfrm>
            <a:off x="521055" y="1171632"/>
            <a:ext cx="2295525" cy="748762"/>
          </a:xfrm>
          <a:prstGeom prst="rect">
            <a:avLst/>
          </a:prstGeom>
          <a:noFill/>
          <a:ln>
            <a:noFill/>
          </a:ln>
        </p:spPr>
        <p:txBody>
          <a:bodyPr spcFirstLastPara="1" wrap="square" lIns="0" tIns="10000" rIns="0" bIns="0" anchor="t" anchorCtr="0">
            <a:noAutofit/>
          </a:bodyPr>
          <a:lstStyle/>
          <a:p>
            <a:pPr marL="9525" lvl="0" indent="0" algn="l" rtl="0">
              <a:spcBef>
                <a:spcPts val="0"/>
              </a:spcBef>
              <a:spcAft>
                <a:spcPts val="0"/>
              </a:spcAft>
              <a:buNone/>
            </a:pPr>
            <a:r>
              <a:rPr lang="en-US" sz="2400" i="0">
                <a:solidFill>
                  <a:srgbClr val="90C225"/>
                </a:solidFill>
              </a:rPr>
              <a:t>GRC Framework</a:t>
            </a:r>
            <a:endParaRPr sz="2400"/>
          </a:p>
          <a:p>
            <a:pPr marL="9525" lvl="0" indent="0" algn="l" rtl="0">
              <a:spcBef>
                <a:spcPts val="4"/>
              </a:spcBef>
              <a:spcAft>
                <a:spcPts val="0"/>
              </a:spcAft>
              <a:buNone/>
            </a:pPr>
            <a:r>
              <a:rPr lang="en-US" sz="2400" b="0" i="0">
                <a:solidFill>
                  <a:srgbClr val="7E7E7E"/>
                </a:solidFill>
              </a:rPr>
              <a:t>Analysis Results</a:t>
            </a:r>
            <a:endParaRPr sz="2400"/>
          </a:p>
        </p:txBody>
      </p:sp>
      <p:graphicFrame>
        <p:nvGraphicFramePr>
          <p:cNvPr id="703" name="Google Shape;703;g5e178632af_7_118"/>
          <p:cNvGraphicFramePr/>
          <p:nvPr/>
        </p:nvGraphicFramePr>
        <p:xfrm>
          <a:off x="623602" y="2073402"/>
          <a:ext cx="3000000" cy="3000000"/>
        </p:xfrm>
        <a:graphic>
          <a:graphicData uri="http://schemas.openxmlformats.org/drawingml/2006/table">
            <a:tbl>
              <a:tblPr firstRow="1" bandRow="1">
                <a:noFill/>
                <a:tableStyleId>{CB92993C-D92E-4FCD-87F3-A4F27BCCF6CC}</a:tableStyleId>
              </a:tblPr>
              <a:tblGrid>
                <a:gridCol w="1826900"/>
                <a:gridCol w="1068225"/>
                <a:gridCol w="1073475"/>
                <a:gridCol w="993450"/>
                <a:gridCol w="993450"/>
                <a:gridCol w="993450"/>
              </a:tblGrid>
              <a:tr h="708175">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12700" marR="0" lvl="0" indent="0" algn="ctr" rtl="0">
                        <a:lnSpc>
                          <a:spcPct val="100000"/>
                        </a:lnSpc>
                        <a:spcBef>
                          <a:spcPts val="1000"/>
                        </a:spcBef>
                        <a:spcAft>
                          <a:spcPts val="0"/>
                        </a:spcAft>
                        <a:buNone/>
                      </a:pPr>
                      <a:r>
                        <a:rPr lang="en-US" sz="1100" b="1" u="none" strike="noStrike" cap="none">
                          <a:solidFill>
                            <a:srgbClr val="FFFFFF"/>
                          </a:solidFill>
                          <a:latin typeface="Trebuchet MS"/>
                          <a:ea typeface="Trebuchet MS"/>
                          <a:cs typeface="Trebuchet MS"/>
                          <a:sym typeface="Trebuchet MS"/>
                        </a:rPr>
                        <a:t>Category</a:t>
                      </a:r>
                      <a:endParaRPr sz="1100" u="none" strike="noStrike" cap="none">
                        <a:latin typeface="Trebuchet MS"/>
                        <a:ea typeface="Trebuchet MS"/>
                        <a:cs typeface="Trebuchet MS"/>
                        <a:sym typeface="Trebuchet MS"/>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c>
                  <a:txBody>
                    <a:bodyPr/>
                    <a:lstStyle/>
                    <a:p>
                      <a:pPr marL="0" marR="0" lvl="0" indent="0" algn="l" rtl="0">
                        <a:lnSpc>
                          <a:spcPct val="100000"/>
                        </a:lnSpc>
                        <a:spcBef>
                          <a:spcPts val="0"/>
                        </a:spcBef>
                        <a:spcAft>
                          <a:spcPts val="0"/>
                        </a:spcAft>
                        <a:buNone/>
                      </a:pPr>
                      <a:endParaRPr sz="1300" u="none" strike="noStrike" cap="none">
                        <a:latin typeface="Times New Roman"/>
                        <a:ea typeface="Times New Roman"/>
                        <a:cs typeface="Times New Roman"/>
                        <a:sym typeface="Times New Roman"/>
                      </a:endParaRPr>
                    </a:p>
                    <a:p>
                      <a:pPr marL="336550" marR="315595" lvl="0" indent="63500" algn="l"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Already  Achieved</a:t>
                      </a:r>
                      <a:endParaRPr sz="1100" u="none" strike="noStrike" cap="none">
                        <a:latin typeface="Trebuchet MS"/>
                        <a:ea typeface="Trebuchet MS"/>
                        <a:cs typeface="Trebuchet MS"/>
                        <a:sym typeface="Trebuchet MS"/>
                      </a:endParaRPr>
                    </a:p>
                  </a:txBody>
                  <a:tcPr marL="0" marR="0" marT="42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13334" marR="0" lvl="0" indent="0" algn="ctr" rtl="0">
                        <a:lnSpc>
                          <a:spcPct val="100000"/>
                        </a:lnSpc>
                        <a:spcBef>
                          <a:spcPts val="1000"/>
                        </a:spcBef>
                        <a:spcAft>
                          <a:spcPts val="0"/>
                        </a:spcAft>
                        <a:buNone/>
                      </a:pPr>
                      <a:r>
                        <a:rPr lang="en-US" sz="1100" b="1" u="none" strike="noStrike" cap="none">
                          <a:solidFill>
                            <a:srgbClr val="FFFFFF"/>
                          </a:solidFill>
                          <a:latin typeface="Trebuchet MS"/>
                          <a:ea typeface="Trebuchet MS"/>
                          <a:cs typeface="Trebuchet MS"/>
                          <a:sym typeface="Trebuchet MS"/>
                        </a:rPr>
                        <a:t>In Progress</a:t>
                      </a:r>
                      <a:endParaRPr sz="1100" u="none" strike="noStrike" cap="none">
                        <a:latin typeface="Trebuchet MS"/>
                        <a:ea typeface="Trebuchet MS"/>
                        <a:cs typeface="Trebuchet MS"/>
                        <a:sym typeface="Trebuchet MS"/>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c>
                  <a:txBody>
                    <a:bodyPr/>
                    <a:lstStyle/>
                    <a:p>
                      <a:pPr marL="0" marR="0" lvl="0" indent="0" algn="l" rtl="0">
                        <a:lnSpc>
                          <a:spcPct val="100000"/>
                        </a:lnSpc>
                        <a:spcBef>
                          <a:spcPts val="0"/>
                        </a:spcBef>
                        <a:spcAft>
                          <a:spcPts val="0"/>
                        </a:spcAft>
                        <a:buNone/>
                      </a:pPr>
                      <a:endParaRPr sz="1300" u="none" strike="noStrike" cap="none">
                        <a:latin typeface="Times New Roman"/>
                        <a:ea typeface="Times New Roman"/>
                        <a:cs typeface="Times New Roman"/>
                        <a:sym typeface="Times New Roman"/>
                      </a:endParaRPr>
                    </a:p>
                    <a:p>
                      <a:pPr marL="310515" marR="114935" lvl="0" indent="-175260" algn="l"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Interested in  Pursuing</a:t>
                      </a:r>
                      <a:endParaRPr sz="1100" u="none" strike="noStrike" cap="none">
                        <a:latin typeface="Trebuchet MS"/>
                        <a:ea typeface="Trebuchet MS"/>
                        <a:cs typeface="Trebuchet MS"/>
                        <a:sym typeface="Trebuchet MS"/>
                      </a:endParaRPr>
                    </a:p>
                  </a:txBody>
                  <a:tcPr marL="0" marR="0" marT="42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c>
                  <a:txBody>
                    <a:bodyPr/>
                    <a:lstStyle/>
                    <a:p>
                      <a:pPr marL="0" marR="0" lvl="0" indent="0" algn="l" rtl="0">
                        <a:lnSpc>
                          <a:spcPct val="100000"/>
                        </a:lnSpc>
                        <a:spcBef>
                          <a:spcPts val="0"/>
                        </a:spcBef>
                        <a:spcAft>
                          <a:spcPts val="0"/>
                        </a:spcAft>
                        <a:buNone/>
                      </a:pPr>
                      <a:endParaRPr sz="1300" u="none" strike="noStrike" cap="none">
                        <a:latin typeface="Times New Roman"/>
                        <a:ea typeface="Times New Roman"/>
                        <a:cs typeface="Times New Roman"/>
                        <a:sym typeface="Times New Roman"/>
                      </a:endParaRPr>
                    </a:p>
                    <a:p>
                      <a:pPr marL="194945" marR="137160" lvl="0" indent="-36830" algn="l"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TOTAL Goals  in Category</a:t>
                      </a:r>
                      <a:endParaRPr sz="1100" u="none" strike="noStrike" cap="none">
                        <a:latin typeface="Trebuchet MS"/>
                        <a:ea typeface="Trebuchet MS"/>
                        <a:cs typeface="Trebuchet MS"/>
                        <a:sym typeface="Trebuchet MS"/>
                      </a:endParaRPr>
                    </a:p>
                  </a:txBody>
                  <a:tcPr marL="0" marR="0" marT="42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c>
                  <a:txBody>
                    <a:bodyPr/>
                    <a:lstStyle/>
                    <a:p>
                      <a:pPr marL="177165" marR="152400" lvl="0" indent="-635" algn="ctr"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 of Goals  </a:t>
                      </a:r>
                      <a:r>
                        <a:rPr lang="en-US" sz="1100" b="1" i="1" u="none" strike="noStrike" cap="none">
                          <a:solidFill>
                            <a:srgbClr val="FFFFFF"/>
                          </a:solidFill>
                          <a:latin typeface="Trebuchet MS"/>
                          <a:ea typeface="Trebuchet MS"/>
                          <a:cs typeface="Trebuchet MS"/>
                          <a:sym typeface="Trebuchet MS"/>
                        </a:rPr>
                        <a:t>Already  Achieved </a:t>
                      </a:r>
                      <a:r>
                        <a:rPr lang="en-US" sz="1100" b="1" u="none" strike="noStrike" cap="none">
                          <a:solidFill>
                            <a:srgbClr val="FFFFFF"/>
                          </a:solidFill>
                          <a:latin typeface="Trebuchet MS"/>
                          <a:ea typeface="Trebuchet MS"/>
                          <a:cs typeface="Trebuchet MS"/>
                          <a:sym typeface="Trebuchet MS"/>
                        </a:rPr>
                        <a:t>or  </a:t>
                      </a:r>
                      <a:r>
                        <a:rPr lang="en-US" sz="1100" b="1" i="1" u="none" strike="noStrike" cap="none">
                          <a:solidFill>
                            <a:srgbClr val="FFFFFF"/>
                          </a:solidFill>
                          <a:latin typeface="Trebuchet MS"/>
                          <a:ea typeface="Trebuchet MS"/>
                          <a:cs typeface="Trebuchet MS"/>
                          <a:sym typeface="Trebuchet MS"/>
                        </a:rPr>
                        <a:t>In Progress</a:t>
                      </a:r>
                      <a:endParaRPr sz="1100" u="none" strike="noStrike" cap="none">
                        <a:latin typeface="Trebuchet MS"/>
                        <a:ea typeface="Trebuchet MS"/>
                        <a:cs typeface="Trebuchet MS"/>
                        <a:sym typeface="Trebuchet MS"/>
                      </a:endParaRPr>
                    </a:p>
                  </a:txBody>
                  <a:tcPr marL="0" marR="0" marT="3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r>
              <a:tr h="291950">
                <a:tc>
                  <a:txBody>
                    <a:bodyPr/>
                    <a:lstStyle/>
                    <a:p>
                      <a:pPr marL="12065"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Climate</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71830"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5</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4</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21</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460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43%</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291950">
                <a:tc>
                  <a:txBody>
                    <a:bodyPr/>
                    <a:lstStyle/>
                    <a:p>
                      <a:pPr marL="1270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Economic Development</a:t>
                      </a:r>
                      <a:endParaRPr sz="1100" u="none" strike="noStrike" cap="none">
                        <a:latin typeface="Trebuchet MS"/>
                        <a:ea typeface="Trebuchet MS"/>
                        <a:cs typeface="Trebuchet MS"/>
                        <a:sym typeface="Trebuchet MS"/>
                      </a:endParaRPr>
                    </a:p>
                  </a:txBody>
                  <a:tcPr marL="0" marR="0" marT="619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5341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a:t>
                      </a:r>
                      <a:endParaRPr sz="1100" u="none" strike="noStrike" cap="none">
                        <a:latin typeface="Trebuchet MS"/>
                        <a:ea typeface="Trebuchet MS"/>
                        <a:cs typeface="Trebuchet MS"/>
                        <a:sym typeface="Trebuchet MS"/>
                      </a:endParaRPr>
                    </a:p>
                  </a:txBody>
                  <a:tcPr marL="0" marR="0" marT="619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460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4</a:t>
                      </a:r>
                      <a:endParaRPr sz="1100" u="none" strike="noStrike" cap="none">
                        <a:latin typeface="Trebuchet MS"/>
                        <a:ea typeface="Trebuchet MS"/>
                        <a:cs typeface="Trebuchet MS"/>
                        <a:sym typeface="Trebuchet MS"/>
                      </a:endParaRPr>
                    </a:p>
                  </a:txBody>
                  <a:tcPr marL="0" marR="0" marT="619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5</a:t>
                      </a:r>
                      <a:endParaRPr sz="1100" u="none" strike="noStrike" cap="none">
                        <a:latin typeface="Trebuchet MS"/>
                        <a:ea typeface="Trebuchet MS"/>
                        <a:cs typeface="Trebuchet MS"/>
                        <a:sym typeface="Trebuchet MS"/>
                      </a:endParaRPr>
                    </a:p>
                  </a:txBody>
                  <a:tcPr marL="0" marR="0" marT="619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12</a:t>
                      </a:r>
                      <a:endParaRPr sz="1100" u="none" strike="noStrike" cap="none">
                        <a:latin typeface="Trebuchet MS"/>
                        <a:ea typeface="Trebuchet MS"/>
                        <a:cs typeface="Trebuchet MS"/>
                        <a:sym typeface="Trebuchet MS"/>
                      </a:endParaRPr>
                    </a:p>
                  </a:txBody>
                  <a:tcPr marL="0" marR="0" marT="619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460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33%</a:t>
                      </a:r>
                      <a:endParaRPr sz="1100" u="none" strike="noStrike" cap="none">
                        <a:latin typeface="Trebuchet MS"/>
                        <a:ea typeface="Trebuchet MS"/>
                        <a:cs typeface="Trebuchet MS"/>
                        <a:sym typeface="Trebuchet MS"/>
                      </a:endParaRPr>
                    </a:p>
                  </a:txBody>
                  <a:tcPr marL="0" marR="0" marT="619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291950">
                <a:tc>
                  <a:txBody>
                    <a:bodyPr/>
                    <a:lstStyle/>
                    <a:p>
                      <a:pPr marL="1016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Energy</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6110"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13</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7</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9</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37</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460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54%</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291950">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Land</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6110"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32</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39</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7</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83</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460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86%</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291950">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Leadership</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6110"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10</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0261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11</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460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91%</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291950">
                <a:tc>
                  <a:txBody>
                    <a:bodyPr/>
                    <a:lstStyle/>
                    <a:p>
                      <a:pPr marL="12065"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Mobility</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6110"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18</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11</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2</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34</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460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85%</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291950">
                <a:tc>
                  <a:txBody>
                    <a:bodyPr/>
                    <a:lstStyle/>
                    <a:p>
                      <a:pPr marL="10795"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County Operations</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6110"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11</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12</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32</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460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72%</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291950">
                <a:tc>
                  <a:txBody>
                    <a:bodyPr/>
                    <a:lstStyle/>
                    <a:p>
                      <a:pPr marL="1333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Sustainable Communities</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6110"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15</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6</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9</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41</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460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51%</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291950">
                <a:tc>
                  <a:txBody>
                    <a:bodyPr/>
                    <a:lstStyle/>
                    <a:p>
                      <a:pPr marL="1270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Waste &amp; Recycling</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6110"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14</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4</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5</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31</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460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58%</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291950">
                <a:tc>
                  <a:txBody>
                    <a:bodyPr/>
                    <a:lstStyle/>
                    <a:p>
                      <a:pPr marL="1333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Water</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6110"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33</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14</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5</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62</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4604"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76%</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5e178632af_7_124"/>
          <p:cNvSpPr txBox="1">
            <a:spLocks noGrp="1"/>
          </p:cNvSpPr>
          <p:nvPr>
            <p:ph type="title"/>
          </p:nvPr>
        </p:nvSpPr>
        <p:spPr>
          <a:xfrm>
            <a:off x="567233" y="1219390"/>
            <a:ext cx="4314825" cy="840615"/>
          </a:xfrm>
          <a:prstGeom prst="rect">
            <a:avLst/>
          </a:prstGeom>
          <a:noFill/>
          <a:ln>
            <a:noFill/>
          </a:ln>
        </p:spPr>
        <p:txBody>
          <a:bodyPr spcFirstLastPara="1" wrap="square" lIns="0" tIns="9525" rIns="0" bIns="0" anchor="t" anchorCtr="0">
            <a:noAutofit/>
          </a:bodyPr>
          <a:lstStyle/>
          <a:p>
            <a:pPr marL="9525" lvl="0" indent="0" algn="l" rtl="0">
              <a:spcBef>
                <a:spcPts val="0"/>
              </a:spcBef>
              <a:spcAft>
                <a:spcPts val="0"/>
              </a:spcAft>
              <a:buNone/>
            </a:pPr>
            <a:r>
              <a:rPr lang="en-US" sz="2700" i="0">
                <a:solidFill>
                  <a:srgbClr val="90C225"/>
                </a:solidFill>
              </a:rPr>
              <a:t>GRC Framework</a:t>
            </a:r>
            <a:endParaRPr sz="2700"/>
          </a:p>
          <a:p>
            <a:pPr marL="9525" lvl="0" indent="0" algn="l" rtl="0">
              <a:spcBef>
                <a:spcPts val="0"/>
              </a:spcBef>
              <a:spcAft>
                <a:spcPts val="0"/>
              </a:spcAft>
              <a:buNone/>
            </a:pPr>
            <a:r>
              <a:rPr lang="en-US" sz="2700" b="0" i="0">
                <a:solidFill>
                  <a:srgbClr val="7E7E7E"/>
                </a:solidFill>
              </a:rPr>
              <a:t>Endorsement – </a:t>
            </a:r>
            <a:r>
              <a:rPr lang="en-US" sz="2700" i="0">
                <a:solidFill>
                  <a:srgbClr val="90C225"/>
                </a:solidFill>
              </a:rPr>
              <a:t>First County</a:t>
            </a:r>
            <a:endParaRPr sz="2700"/>
          </a:p>
        </p:txBody>
      </p:sp>
      <p:sp>
        <p:nvSpPr>
          <p:cNvPr id="709" name="Google Shape;709;g5e178632af_7_124"/>
          <p:cNvSpPr/>
          <p:nvPr/>
        </p:nvSpPr>
        <p:spPr>
          <a:xfrm>
            <a:off x="1147572" y="2049397"/>
            <a:ext cx="3370707" cy="39513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10" name="Google Shape;710;g5e178632af_7_124"/>
          <p:cNvSpPr/>
          <p:nvPr/>
        </p:nvSpPr>
        <p:spPr>
          <a:xfrm>
            <a:off x="4695444" y="2938653"/>
            <a:ext cx="2378582" cy="130759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g5e178632af_7_130"/>
          <p:cNvSpPr/>
          <p:nvPr/>
        </p:nvSpPr>
        <p:spPr>
          <a:xfrm>
            <a:off x="0" y="3866769"/>
            <a:ext cx="336232" cy="2134076"/>
          </a:xfrm>
          <a:custGeom>
            <a:avLst/>
            <a:gdLst/>
            <a:ahLst/>
            <a:cxnLst/>
            <a:rect l="l" t="t" r="r" b="b"/>
            <a:pathLst>
              <a:path w="448309" h="2845434" extrusionOk="0">
                <a:moveTo>
                  <a:pt x="0" y="0"/>
                </a:moveTo>
                <a:lnTo>
                  <a:pt x="0" y="2845307"/>
                </a:lnTo>
                <a:lnTo>
                  <a:pt x="448056" y="2845307"/>
                </a:lnTo>
                <a:lnTo>
                  <a:pt x="0" y="0"/>
                </a:lnTo>
                <a:close/>
              </a:path>
            </a:pathLst>
          </a:custGeom>
          <a:solidFill>
            <a:srgbClr val="90C225">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16" name="Google Shape;716;g5e178632af_7_130"/>
          <p:cNvSpPr txBox="1">
            <a:spLocks noGrp="1"/>
          </p:cNvSpPr>
          <p:nvPr>
            <p:ph type="title"/>
          </p:nvPr>
        </p:nvSpPr>
        <p:spPr>
          <a:xfrm>
            <a:off x="455555" y="648933"/>
            <a:ext cx="2295600" cy="748800"/>
          </a:xfrm>
          <a:prstGeom prst="rect">
            <a:avLst/>
          </a:prstGeom>
          <a:noFill/>
          <a:ln>
            <a:noFill/>
          </a:ln>
        </p:spPr>
        <p:txBody>
          <a:bodyPr spcFirstLastPara="1" wrap="square" lIns="0" tIns="10000" rIns="0" bIns="0" anchor="t" anchorCtr="0">
            <a:noAutofit/>
          </a:bodyPr>
          <a:lstStyle/>
          <a:p>
            <a:pPr marL="9525" lvl="0" indent="0" algn="l" rtl="0">
              <a:spcBef>
                <a:spcPts val="0"/>
              </a:spcBef>
              <a:spcAft>
                <a:spcPts val="0"/>
              </a:spcAft>
              <a:buNone/>
            </a:pPr>
            <a:r>
              <a:rPr lang="en-US" sz="2400" i="0">
                <a:solidFill>
                  <a:srgbClr val="90C225"/>
                </a:solidFill>
              </a:rPr>
              <a:t>GRC Framework</a:t>
            </a:r>
            <a:endParaRPr sz="2400"/>
          </a:p>
          <a:p>
            <a:pPr marL="9525" lvl="0" indent="0" algn="l" rtl="0">
              <a:spcBef>
                <a:spcPts val="0"/>
              </a:spcBef>
              <a:spcAft>
                <a:spcPts val="0"/>
              </a:spcAft>
              <a:buNone/>
            </a:pPr>
            <a:r>
              <a:rPr lang="en-US" sz="2400" b="0" i="0">
                <a:solidFill>
                  <a:srgbClr val="7E7E7E"/>
                </a:solidFill>
              </a:rPr>
              <a:t>Analysis Results</a:t>
            </a:r>
            <a:endParaRPr sz="2400"/>
          </a:p>
        </p:txBody>
      </p:sp>
      <p:graphicFrame>
        <p:nvGraphicFramePr>
          <p:cNvPr id="717" name="Google Shape;717;g5e178632af_7_130"/>
          <p:cNvGraphicFramePr/>
          <p:nvPr/>
        </p:nvGraphicFramePr>
        <p:xfrm>
          <a:off x="-3" y="1869653"/>
          <a:ext cx="3000000" cy="3000000"/>
        </p:xfrm>
        <a:graphic>
          <a:graphicData uri="http://schemas.openxmlformats.org/drawingml/2006/table">
            <a:tbl>
              <a:tblPr firstRow="1" bandRow="1">
                <a:noFill/>
                <a:tableStyleId>{CB92993C-D92E-4FCD-87F3-A4F27BCCF6CC}</a:tableStyleId>
              </a:tblPr>
              <a:tblGrid>
                <a:gridCol w="1975875"/>
                <a:gridCol w="1155350"/>
                <a:gridCol w="1161025"/>
                <a:gridCol w="1074975"/>
                <a:gridCol w="1074975"/>
                <a:gridCol w="1074975"/>
              </a:tblGrid>
              <a:tr h="1004100">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12700" marR="0" lvl="0" indent="0" algn="ctr" rtl="0">
                        <a:lnSpc>
                          <a:spcPct val="100000"/>
                        </a:lnSpc>
                        <a:spcBef>
                          <a:spcPts val="1000"/>
                        </a:spcBef>
                        <a:spcAft>
                          <a:spcPts val="0"/>
                        </a:spcAft>
                        <a:buNone/>
                      </a:pPr>
                      <a:r>
                        <a:rPr lang="en-US" sz="1100" b="1" u="none" strike="noStrike" cap="none">
                          <a:solidFill>
                            <a:srgbClr val="FFFFFF"/>
                          </a:solidFill>
                          <a:latin typeface="Trebuchet MS"/>
                          <a:ea typeface="Trebuchet MS"/>
                          <a:cs typeface="Trebuchet MS"/>
                          <a:sym typeface="Trebuchet MS"/>
                        </a:rPr>
                        <a:t>Category</a:t>
                      </a:r>
                      <a:endParaRPr sz="1100" u="none" strike="noStrike" cap="none">
                        <a:latin typeface="Trebuchet MS"/>
                        <a:ea typeface="Trebuchet MS"/>
                        <a:cs typeface="Trebuchet MS"/>
                        <a:sym typeface="Trebuchet MS"/>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c>
                  <a:txBody>
                    <a:bodyPr/>
                    <a:lstStyle/>
                    <a:p>
                      <a:pPr marL="0" marR="0" lvl="0" indent="0" algn="l" rtl="0">
                        <a:lnSpc>
                          <a:spcPct val="100000"/>
                        </a:lnSpc>
                        <a:spcBef>
                          <a:spcPts val="0"/>
                        </a:spcBef>
                        <a:spcAft>
                          <a:spcPts val="0"/>
                        </a:spcAft>
                        <a:buNone/>
                      </a:pPr>
                      <a:endParaRPr sz="1300" u="none" strike="noStrike" cap="none">
                        <a:latin typeface="Times New Roman"/>
                        <a:ea typeface="Times New Roman"/>
                        <a:cs typeface="Times New Roman"/>
                        <a:sym typeface="Times New Roman"/>
                      </a:endParaRPr>
                    </a:p>
                    <a:p>
                      <a:pPr marL="13970" marR="0" lvl="0" indent="0" algn="ctr"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Already</a:t>
                      </a:r>
                      <a:endParaRPr sz="1100" u="none" strike="noStrike" cap="none">
                        <a:latin typeface="Trebuchet MS"/>
                        <a:ea typeface="Trebuchet MS"/>
                        <a:cs typeface="Trebuchet MS"/>
                        <a:sym typeface="Trebuchet MS"/>
                      </a:endParaRPr>
                    </a:p>
                    <a:p>
                      <a:pPr marL="12700" marR="0" lvl="0" indent="0" algn="ctr"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Achieved</a:t>
                      </a:r>
                      <a:endParaRPr sz="1100" u="none" strike="noStrike" cap="none">
                        <a:latin typeface="Trebuchet MS"/>
                        <a:ea typeface="Trebuchet MS"/>
                        <a:cs typeface="Trebuchet MS"/>
                        <a:sym typeface="Trebuchet MS"/>
                      </a:endParaRPr>
                    </a:p>
                  </a:txBody>
                  <a:tcPr marL="0" marR="0" marT="42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13334" marR="0" lvl="0" indent="0" algn="ctr" rtl="0">
                        <a:lnSpc>
                          <a:spcPct val="100000"/>
                        </a:lnSpc>
                        <a:spcBef>
                          <a:spcPts val="1000"/>
                        </a:spcBef>
                        <a:spcAft>
                          <a:spcPts val="0"/>
                        </a:spcAft>
                        <a:buNone/>
                      </a:pPr>
                      <a:r>
                        <a:rPr lang="en-US" sz="1100" b="1" u="none" strike="noStrike" cap="none">
                          <a:solidFill>
                            <a:srgbClr val="FFFFFF"/>
                          </a:solidFill>
                          <a:latin typeface="Trebuchet MS"/>
                          <a:ea typeface="Trebuchet MS"/>
                          <a:cs typeface="Trebuchet MS"/>
                          <a:sym typeface="Trebuchet MS"/>
                        </a:rPr>
                        <a:t>In Progress</a:t>
                      </a:r>
                      <a:endParaRPr sz="1100" u="none" strike="noStrike" cap="none">
                        <a:latin typeface="Trebuchet MS"/>
                        <a:ea typeface="Trebuchet MS"/>
                        <a:cs typeface="Trebuchet MS"/>
                        <a:sym typeface="Trebuchet MS"/>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c>
                  <a:txBody>
                    <a:bodyPr/>
                    <a:lstStyle/>
                    <a:p>
                      <a:pPr marL="0" marR="0" lvl="0" indent="0" algn="l" rtl="0">
                        <a:lnSpc>
                          <a:spcPct val="100000"/>
                        </a:lnSpc>
                        <a:spcBef>
                          <a:spcPts val="0"/>
                        </a:spcBef>
                        <a:spcAft>
                          <a:spcPts val="0"/>
                        </a:spcAft>
                        <a:buNone/>
                      </a:pPr>
                      <a:endParaRPr sz="1300" u="none" strike="noStrike" cap="none">
                        <a:latin typeface="Times New Roman"/>
                        <a:ea typeface="Times New Roman"/>
                        <a:cs typeface="Times New Roman"/>
                        <a:sym typeface="Times New Roman"/>
                      </a:endParaRPr>
                    </a:p>
                    <a:p>
                      <a:pPr marL="11430" marR="0" lvl="0" indent="0" algn="ctr"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Interested in</a:t>
                      </a:r>
                      <a:endParaRPr sz="1100" u="none" strike="noStrike" cap="none">
                        <a:latin typeface="Trebuchet MS"/>
                        <a:ea typeface="Trebuchet MS"/>
                        <a:cs typeface="Trebuchet MS"/>
                        <a:sym typeface="Trebuchet MS"/>
                      </a:endParaRPr>
                    </a:p>
                    <a:p>
                      <a:pPr marL="12700" marR="0" lvl="0" indent="0" algn="ctr"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Pursuing</a:t>
                      </a:r>
                      <a:endParaRPr sz="1100" u="none" strike="noStrike" cap="none">
                        <a:latin typeface="Trebuchet MS"/>
                        <a:ea typeface="Trebuchet MS"/>
                        <a:cs typeface="Trebuchet MS"/>
                        <a:sym typeface="Trebuchet MS"/>
                      </a:endParaRPr>
                    </a:p>
                  </a:txBody>
                  <a:tcPr marL="0" marR="0" marT="42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c>
                  <a:txBody>
                    <a:bodyPr/>
                    <a:lstStyle/>
                    <a:p>
                      <a:pPr marL="0" marR="0" lvl="0" indent="0" algn="l" rtl="0">
                        <a:lnSpc>
                          <a:spcPct val="100000"/>
                        </a:lnSpc>
                        <a:spcBef>
                          <a:spcPts val="0"/>
                        </a:spcBef>
                        <a:spcAft>
                          <a:spcPts val="0"/>
                        </a:spcAft>
                        <a:buNone/>
                      </a:pPr>
                      <a:endParaRPr sz="1300" u="none" strike="noStrike" cap="none">
                        <a:latin typeface="Times New Roman"/>
                        <a:ea typeface="Times New Roman"/>
                        <a:cs typeface="Times New Roman"/>
                        <a:sym typeface="Times New Roman"/>
                      </a:endParaRPr>
                    </a:p>
                    <a:p>
                      <a:pPr marL="157480" marR="0" lvl="0" indent="0" algn="l"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TOTAL Goals</a:t>
                      </a:r>
                      <a:endParaRPr sz="1100" u="none" strike="noStrike" cap="none">
                        <a:latin typeface="Trebuchet MS"/>
                        <a:ea typeface="Trebuchet MS"/>
                        <a:cs typeface="Trebuchet MS"/>
                        <a:sym typeface="Trebuchet MS"/>
                      </a:endParaRPr>
                    </a:p>
                    <a:p>
                      <a:pPr marL="194310" marR="0" lvl="0" indent="0" algn="l"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in Category</a:t>
                      </a:r>
                      <a:endParaRPr sz="1100" u="none" strike="noStrike" cap="none">
                        <a:latin typeface="Trebuchet MS"/>
                        <a:ea typeface="Trebuchet MS"/>
                        <a:cs typeface="Trebuchet MS"/>
                        <a:sym typeface="Trebuchet MS"/>
                      </a:endParaRPr>
                    </a:p>
                  </a:txBody>
                  <a:tcPr marL="0" marR="0" marT="42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c>
                  <a:txBody>
                    <a:bodyPr/>
                    <a:lstStyle/>
                    <a:p>
                      <a:pPr marL="175895" marR="154305" lvl="0" indent="-1270" algn="ctr" rtl="0">
                        <a:lnSpc>
                          <a:spcPct val="100000"/>
                        </a:lnSpc>
                        <a:spcBef>
                          <a:spcPts val="0"/>
                        </a:spcBef>
                        <a:spcAft>
                          <a:spcPts val="0"/>
                        </a:spcAft>
                        <a:buNone/>
                      </a:pPr>
                      <a:r>
                        <a:rPr lang="en-US" sz="1100" b="1" u="none" strike="noStrike" cap="none">
                          <a:solidFill>
                            <a:srgbClr val="FFFFFF"/>
                          </a:solidFill>
                          <a:latin typeface="Trebuchet MS"/>
                          <a:ea typeface="Trebuchet MS"/>
                          <a:cs typeface="Trebuchet MS"/>
                          <a:sym typeface="Trebuchet MS"/>
                        </a:rPr>
                        <a:t>% of Goals  </a:t>
                      </a:r>
                      <a:r>
                        <a:rPr lang="en-US" sz="1100" b="1" i="1" u="none" strike="noStrike" cap="none">
                          <a:solidFill>
                            <a:srgbClr val="FFFFFF"/>
                          </a:solidFill>
                          <a:latin typeface="Trebuchet MS"/>
                          <a:ea typeface="Trebuchet MS"/>
                          <a:cs typeface="Trebuchet MS"/>
                          <a:sym typeface="Trebuchet MS"/>
                        </a:rPr>
                        <a:t>Already  Achieved </a:t>
                      </a:r>
                      <a:r>
                        <a:rPr lang="en-US" sz="1100" b="1" u="none" strike="noStrike" cap="none">
                          <a:solidFill>
                            <a:srgbClr val="FFFFFF"/>
                          </a:solidFill>
                          <a:latin typeface="Trebuchet MS"/>
                          <a:ea typeface="Trebuchet MS"/>
                          <a:cs typeface="Trebuchet MS"/>
                          <a:sym typeface="Trebuchet MS"/>
                        </a:rPr>
                        <a:t>or  </a:t>
                      </a:r>
                      <a:r>
                        <a:rPr lang="en-US" sz="1100" b="1" i="1" u="none" strike="noStrike" cap="none">
                          <a:solidFill>
                            <a:srgbClr val="FFFFFF"/>
                          </a:solidFill>
                          <a:latin typeface="Trebuchet MS"/>
                          <a:ea typeface="Trebuchet MS"/>
                          <a:cs typeface="Trebuchet MS"/>
                          <a:sym typeface="Trebuchet MS"/>
                        </a:rPr>
                        <a:t>In Progress</a:t>
                      </a:r>
                      <a:endParaRPr sz="1100" u="none" strike="noStrike" cap="none">
                        <a:latin typeface="Trebuchet MS"/>
                        <a:ea typeface="Trebuchet MS"/>
                        <a:cs typeface="Trebuchet MS"/>
                        <a:sym typeface="Trebuchet MS"/>
                      </a:endParaRPr>
                    </a:p>
                  </a:txBody>
                  <a:tcPr marL="0" marR="0" marT="30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0C225"/>
                    </a:solidFill>
                  </a:tcPr>
                </a:tc>
              </a:tr>
              <a:tr h="330225">
                <a:tc>
                  <a:txBody>
                    <a:bodyPr/>
                    <a:lstStyle/>
                    <a:p>
                      <a:pPr marL="12065"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Climate</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5</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4</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21</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43%</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330225">
                <a:tc>
                  <a:txBody>
                    <a:bodyPr/>
                    <a:lstStyle/>
                    <a:p>
                      <a:pPr marL="1270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Economic Development</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4</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5</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12</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33%</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330225">
                <a:tc>
                  <a:txBody>
                    <a:bodyPr/>
                    <a:lstStyle/>
                    <a:p>
                      <a:pPr marL="9525"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Energy</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13</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7</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9</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37</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54%</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330225">
                <a:tc>
                  <a:txBody>
                    <a:bodyPr/>
                    <a:lstStyle/>
                    <a:p>
                      <a:pPr marL="10795"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Land</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32</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39</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7</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83</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86%</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330225">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Leadership</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10</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03250"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11</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91%</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330225">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Mobility</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18</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11</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2</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34</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85%</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330225">
                <a:tc>
                  <a:txBody>
                    <a:bodyPr/>
                    <a:lstStyle/>
                    <a:p>
                      <a:pPr marL="10795"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County Operations</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11</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12</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32</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72%</a:t>
                      </a:r>
                      <a:endParaRPr sz="1100" u="none" strike="noStrike" cap="none">
                        <a:latin typeface="Trebuchet MS"/>
                        <a:ea typeface="Trebuchet MS"/>
                        <a:cs typeface="Trebuchet MS"/>
                        <a:sym typeface="Trebuchet MS"/>
                      </a:endParaRPr>
                    </a:p>
                  </a:txBody>
                  <a:tcPr marL="0" marR="0" marT="624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330225">
                <a:tc>
                  <a:txBody>
                    <a:bodyPr/>
                    <a:lstStyle/>
                    <a:p>
                      <a:pPr marL="1270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Sustainable Communities</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15</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6</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9</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41</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51%</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330225">
                <a:tc>
                  <a:txBody>
                    <a:bodyPr/>
                    <a:lstStyle/>
                    <a:p>
                      <a:pPr marL="1270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Waste &amp; Recycling</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14</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3970"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4</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5</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E9CD"/>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31</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58%</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r h="330225">
                <a:tc>
                  <a:txBody>
                    <a:bodyPr/>
                    <a:lstStyle/>
                    <a:p>
                      <a:pPr marL="1270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Water</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3334"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33</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14</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622935" marR="0" lvl="0" indent="0" algn="l"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5</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F4E8"/>
                    </a:solidFill>
                  </a:tcPr>
                </a:tc>
                <a:tc>
                  <a:txBody>
                    <a:bodyPr/>
                    <a:lstStyle/>
                    <a:p>
                      <a:pPr marL="12065" marR="0" lvl="0" indent="0" algn="ctr" rtl="0">
                        <a:lnSpc>
                          <a:spcPct val="100000"/>
                        </a:lnSpc>
                        <a:spcBef>
                          <a:spcPts val="0"/>
                        </a:spcBef>
                        <a:spcAft>
                          <a:spcPts val="0"/>
                        </a:spcAft>
                        <a:buNone/>
                      </a:pPr>
                      <a:r>
                        <a:rPr lang="en-US" sz="1100" u="none" strike="noStrike" cap="none">
                          <a:solidFill>
                            <a:srgbClr val="757575"/>
                          </a:solidFill>
                          <a:latin typeface="Trebuchet MS"/>
                          <a:ea typeface="Trebuchet MS"/>
                          <a:cs typeface="Trebuchet MS"/>
                          <a:sym typeface="Trebuchet MS"/>
                        </a:rPr>
                        <a:t>62</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1F1F1"/>
                    </a:solidFill>
                  </a:tcPr>
                </a:tc>
                <a:tc>
                  <a:txBody>
                    <a:bodyPr/>
                    <a:lstStyle/>
                    <a:p>
                      <a:pPr marL="11430" marR="0" lvl="0" indent="0" algn="ctr" rtl="0">
                        <a:lnSpc>
                          <a:spcPct val="100000"/>
                        </a:lnSpc>
                        <a:spcBef>
                          <a:spcPts val="0"/>
                        </a:spcBef>
                        <a:spcAft>
                          <a:spcPts val="0"/>
                        </a:spcAft>
                        <a:buNone/>
                      </a:pPr>
                      <a:r>
                        <a:rPr lang="en-US" sz="1100" u="none" strike="noStrike" cap="none">
                          <a:latin typeface="Trebuchet MS"/>
                          <a:ea typeface="Trebuchet MS"/>
                          <a:cs typeface="Trebuchet MS"/>
                          <a:sym typeface="Trebuchet MS"/>
                        </a:rPr>
                        <a:t>76%</a:t>
                      </a:r>
                      <a:endParaRPr sz="1100" u="none" strike="noStrike" cap="none">
                        <a:latin typeface="Trebuchet MS"/>
                        <a:ea typeface="Trebuchet MS"/>
                        <a:cs typeface="Trebuchet MS"/>
                        <a:sym typeface="Trebuchet MS"/>
                      </a:endParaRPr>
                    </a:p>
                  </a:txBody>
                  <a:tcPr marL="0" marR="0" marT="62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0A274"/>
                    </a:solidFill>
                  </a:tcPr>
                </a:tc>
              </a:tr>
            </a:tbl>
          </a:graphicData>
        </a:graphic>
      </p:graphicFrame>
      <p:sp>
        <p:nvSpPr>
          <p:cNvPr id="718" name="Google Shape;718;g5e178632af_7_130"/>
          <p:cNvSpPr/>
          <p:nvPr/>
        </p:nvSpPr>
        <p:spPr>
          <a:xfrm>
            <a:off x="7631625" y="916148"/>
            <a:ext cx="1488000" cy="1304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19" name="Google Shape;719;g5e178632af_7_130"/>
          <p:cNvSpPr/>
          <p:nvPr/>
        </p:nvSpPr>
        <p:spPr>
          <a:xfrm>
            <a:off x="7631625" y="2421112"/>
            <a:ext cx="1488000" cy="13026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20" name="Google Shape;720;g5e178632af_7_130"/>
          <p:cNvSpPr/>
          <p:nvPr/>
        </p:nvSpPr>
        <p:spPr>
          <a:xfrm>
            <a:off x="7631637" y="3864426"/>
            <a:ext cx="1488000" cy="15696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21" name="Google Shape;721;g5e178632af_7_130"/>
          <p:cNvSpPr/>
          <p:nvPr/>
        </p:nvSpPr>
        <p:spPr>
          <a:xfrm>
            <a:off x="7657276" y="5574750"/>
            <a:ext cx="1436700" cy="11508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5e178632af_7_144"/>
          <p:cNvSpPr/>
          <p:nvPr/>
        </p:nvSpPr>
        <p:spPr>
          <a:xfrm>
            <a:off x="0" y="857250"/>
            <a:ext cx="632460" cy="4250055"/>
          </a:xfrm>
          <a:custGeom>
            <a:avLst/>
            <a:gdLst/>
            <a:ahLst/>
            <a:cxnLst/>
            <a:rect l="l" t="t" r="r" b="b"/>
            <a:pathLst>
              <a:path w="843280" h="5666740" extrusionOk="0">
                <a:moveTo>
                  <a:pt x="842772" y="0"/>
                </a:moveTo>
                <a:lnTo>
                  <a:pt x="0" y="0"/>
                </a:lnTo>
                <a:lnTo>
                  <a:pt x="0" y="5666232"/>
                </a:lnTo>
                <a:lnTo>
                  <a:pt x="842772" y="0"/>
                </a:lnTo>
                <a:close/>
              </a:path>
            </a:pathLst>
          </a:custGeom>
          <a:solidFill>
            <a:srgbClr val="90C225">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27" name="Google Shape;727;g5e178632af_7_144"/>
          <p:cNvSpPr txBox="1">
            <a:spLocks noGrp="1"/>
          </p:cNvSpPr>
          <p:nvPr>
            <p:ph type="title"/>
          </p:nvPr>
        </p:nvSpPr>
        <p:spPr>
          <a:xfrm>
            <a:off x="2884550" y="3517554"/>
            <a:ext cx="2362200" cy="263053"/>
          </a:xfrm>
          <a:prstGeom prst="rect">
            <a:avLst/>
          </a:prstGeom>
          <a:noFill/>
          <a:ln>
            <a:noFill/>
          </a:ln>
        </p:spPr>
        <p:txBody>
          <a:bodyPr spcFirstLastPara="1" wrap="square" lIns="0" tIns="9025" rIns="0" bIns="0" anchor="t" anchorCtr="0">
            <a:noAutofit/>
          </a:bodyPr>
          <a:lstStyle/>
          <a:p>
            <a:pPr marL="9525" lvl="0" indent="0" algn="l" rtl="0">
              <a:spcBef>
                <a:spcPts val="0"/>
              </a:spcBef>
              <a:spcAft>
                <a:spcPts val="0"/>
              </a:spcAft>
              <a:buNone/>
            </a:pPr>
            <a:r>
              <a:rPr lang="en-US"/>
              <a:t>Karen Ann Miller, AICP</a:t>
            </a:r>
            <a:endParaRPr/>
          </a:p>
        </p:txBody>
      </p:sp>
      <p:sp>
        <p:nvSpPr>
          <p:cNvPr id="728" name="Google Shape;728;g5e178632af_7_144"/>
          <p:cNvSpPr txBox="1"/>
          <p:nvPr/>
        </p:nvSpPr>
        <p:spPr>
          <a:xfrm>
            <a:off x="2373395" y="3746896"/>
            <a:ext cx="3148489" cy="922368"/>
          </a:xfrm>
          <a:prstGeom prst="rect">
            <a:avLst/>
          </a:prstGeom>
          <a:noFill/>
          <a:ln>
            <a:noFill/>
          </a:ln>
        </p:spPr>
        <p:txBody>
          <a:bodyPr spcFirstLastPara="1" wrap="square" lIns="0" tIns="105725" rIns="0" bIns="0" anchor="t" anchorCtr="0">
            <a:noAutofit/>
          </a:bodyPr>
          <a:lstStyle/>
          <a:p>
            <a:pPr marL="1905" marR="0" lvl="0" indent="0" algn="ctr" rtl="0">
              <a:spcBef>
                <a:spcPts val="0"/>
              </a:spcBef>
              <a:spcAft>
                <a:spcPts val="0"/>
              </a:spcAft>
              <a:buNone/>
            </a:pPr>
            <a:r>
              <a:rPr lang="en-US" sz="1350" b="1">
                <a:solidFill>
                  <a:srgbClr val="476012"/>
                </a:solidFill>
                <a:latin typeface="Trebuchet MS"/>
                <a:ea typeface="Trebuchet MS"/>
                <a:cs typeface="Trebuchet MS"/>
                <a:sym typeface="Trebuchet MS"/>
              </a:rPr>
              <a:t>Executive Planner</a:t>
            </a:r>
            <a:endParaRPr sz="1350">
              <a:solidFill>
                <a:schemeClr val="dk1"/>
              </a:solidFill>
              <a:latin typeface="Trebuchet MS"/>
              <a:ea typeface="Trebuchet MS"/>
              <a:cs typeface="Trebuchet MS"/>
              <a:sym typeface="Trebuchet MS"/>
            </a:endParaRPr>
          </a:p>
          <a:p>
            <a:pPr marL="0" marR="0" lvl="0" indent="0" algn="ctr" rtl="0">
              <a:spcBef>
                <a:spcPts val="758"/>
              </a:spcBef>
              <a:spcAft>
                <a:spcPts val="0"/>
              </a:spcAft>
              <a:buNone/>
            </a:pPr>
            <a:r>
              <a:rPr lang="en-US" sz="1350" b="1">
                <a:solidFill>
                  <a:srgbClr val="476012"/>
                </a:solidFill>
                <a:latin typeface="Trebuchet MS"/>
                <a:ea typeface="Trebuchet MS"/>
                <a:cs typeface="Trebuchet MS"/>
                <a:sym typeface="Trebuchet MS"/>
              </a:rPr>
              <a:t>Kane County Development Department</a:t>
            </a:r>
            <a:endParaRPr sz="1350">
              <a:solidFill>
                <a:schemeClr val="dk1"/>
              </a:solidFill>
              <a:latin typeface="Trebuchet MS"/>
              <a:ea typeface="Trebuchet MS"/>
              <a:cs typeface="Trebuchet MS"/>
              <a:sym typeface="Trebuchet MS"/>
            </a:endParaRPr>
          </a:p>
          <a:p>
            <a:pPr marL="1429" marR="0" lvl="0" indent="0" algn="ctr" rtl="0">
              <a:spcBef>
                <a:spcPts val="746"/>
              </a:spcBef>
              <a:spcAft>
                <a:spcPts val="0"/>
              </a:spcAft>
              <a:buNone/>
            </a:pPr>
            <a:r>
              <a:rPr lang="en-US" sz="1350" b="1" i="1" u="sng">
                <a:solidFill>
                  <a:schemeClr val="hlink"/>
                </a:solidFill>
                <a:latin typeface="Trebuchet MS"/>
                <a:ea typeface="Trebuchet MS"/>
                <a:cs typeface="Trebuchet MS"/>
                <a:sym typeface="Trebuchet MS"/>
                <a:hlinkClick r:id="rId3"/>
              </a:rPr>
              <a:t>m</a:t>
            </a:r>
            <a:r>
              <a:rPr lang="en-US" sz="1350" b="1" i="1" u="sng">
                <a:solidFill>
                  <a:schemeClr val="hlink"/>
                </a:solidFill>
                <a:latin typeface="Trebuchet MS"/>
                <a:ea typeface="Trebuchet MS"/>
                <a:cs typeface="Trebuchet MS"/>
                <a:sym typeface="Trebuchet MS"/>
                <a:hlinkClick r:id="rId4"/>
              </a:rPr>
              <a:t>illerkaren@co.kane.il.us</a:t>
            </a:r>
            <a:endParaRPr sz="1350">
              <a:solidFill>
                <a:schemeClr val="dk1"/>
              </a:solidFill>
              <a:latin typeface="Trebuchet MS"/>
              <a:ea typeface="Trebuchet MS"/>
              <a:cs typeface="Trebuchet MS"/>
              <a:sym typeface="Trebuchet MS"/>
            </a:endParaRPr>
          </a:p>
        </p:txBody>
      </p:sp>
      <p:sp>
        <p:nvSpPr>
          <p:cNvPr id="729" name="Google Shape;729;g5e178632af_7_144"/>
          <p:cNvSpPr/>
          <p:nvPr/>
        </p:nvSpPr>
        <p:spPr>
          <a:xfrm>
            <a:off x="888111" y="1170433"/>
            <a:ext cx="2390012" cy="109727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30" name="Google Shape;730;g5e178632af_7_144"/>
          <p:cNvSpPr/>
          <p:nvPr/>
        </p:nvSpPr>
        <p:spPr>
          <a:xfrm>
            <a:off x="4065650" y="1469897"/>
            <a:ext cx="2889504" cy="54864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
          <p:cNvSpPr txBox="1">
            <a:spLocks noGrp="1"/>
          </p:cNvSpPr>
          <p:nvPr>
            <p:ph type="ctrTitle" idx="4294967295"/>
          </p:nvPr>
        </p:nvSpPr>
        <p:spPr>
          <a:xfrm>
            <a:off x="991892" y="2203075"/>
            <a:ext cx="6851650" cy="1457325"/>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chemeClr val="accent1"/>
              </a:buClr>
              <a:buSzPts val="4800"/>
              <a:buFont typeface="Corbel"/>
              <a:buNone/>
            </a:pPr>
            <a:r>
              <a:rPr lang="en-US" sz="4800" b="0" i="0" u="none" strike="noStrike" cap="none">
                <a:solidFill>
                  <a:schemeClr val="accent1"/>
                </a:solidFill>
                <a:latin typeface="Corbel"/>
                <a:ea typeface="Corbel"/>
                <a:cs typeface="Corbel"/>
                <a:sym typeface="Corbel"/>
              </a:rPr>
              <a:t>Greenest Region Compact </a:t>
            </a:r>
            <a:br>
              <a:rPr lang="en-US" sz="4800" b="0" i="0" u="none" strike="noStrike" cap="none">
                <a:solidFill>
                  <a:schemeClr val="accent1"/>
                </a:solidFill>
                <a:latin typeface="Corbel"/>
                <a:ea typeface="Corbel"/>
                <a:cs typeface="Corbel"/>
                <a:sym typeface="Corbel"/>
              </a:rPr>
            </a:br>
            <a:r>
              <a:rPr lang="en-US" sz="4800" b="0" i="0" u="none" strike="noStrike" cap="none">
                <a:solidFill>
                  <a:schemeClr val="accent1"/>
                </a:solidFill>
                <a:latin typeface="Corbel"/>
                <a:ea typeface="Corbel"/>
                <a:cs typeface="Corbel"/>
                <a:sym typeface="Corbel"/>
              </a:rPr>
              <a:t>Overview</a:t>
            </a:r>
            <a:endParaRPr sz="4800" b="0" i="0" u="none" strike="noStrike" cap="none">
              <a:solidFill>
                <a:schemeClr val="accent1"/>
              </a:solidFill>
              <a:latin typeface="Corbel"/>
              <a:ea typeface="Corbel"/>
              <a:cs typeface="Corbel"/>
              <a:sym typeface="Corbel"/>
            </a:endParaRPr>
          </a:p>
        </p:txBody>
      </p:sp>
      <p:sp>
        <p:nvSpPr>
          <p:cNvPr id="380" name="Google Shape;380;p3"/>
          <p:cNvSpPr txBox="1">
            <a:spLocks noGrp="1"/>
          </p:cNvSpPr>
          <p:nvPr>
            <p:ph type="subTitle" idx="4294967295"/>
          </p:nvPr>
        </p:nvSpPr>
        <p:spPr>
          <a:xfrm>
            <a:off x="991894" y="3963693"/>
            <a:ext cx="5783263" cy="1171575"/>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Edith Makra</a:t>
            </a:r>
            <a:endParaRPr/>
          </a:p>
          <a:p>
            <a:pPr marL="0" marR="0" lvl="0" indent="0" algn="l"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Director of Environmental Initiatives</a:t>
            </a:r>
            <a:endParaRPr/>
          </a:p>
          <a:p>
            <a:pPr marL="0" marR="0" lvl="0" indent="0" algn="l"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Metropolitan Mayors Caucus</a:t>
            </a:r>
            <a:endParaRPr sz="2400" b="0" i="0" u="none" strike="noStrike" cap="none">
              <a:solidFill>
                <a:srgbClr val="274E13"/>
              </a:solidFill>
              <a:latin typeface="Corbel"/>
              <a:ea typeface="Corbel"/>
              <a:cs typeface="Corbel"/>
              <a:sym typeface="Corbe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37"/>
          <p:cNvSpPr txBox="1">
            <a:spLocks noGrp="1"/>
          </p:cNvSpPr>
          <p:nvPr>
            <p:ph type="ctrTitle" idx="4294967295"/>
          </p:nvPr>
        </p:nvSpPr>
        <p:spPr>
          <a:xfrm>
            <a:off x="971119" y="1897522"/>
            <a:ext cx="7537450" cy="1589599"/>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chemeClr val="accent1"/>
              </a:buClr>
              <a:buSzPts val="4800"/>
              <a:buFont typeface="Corbel"/>
              <a:buNone/>
            </a:pPr>
            <a:r>
              <a:rPr lang="en-US" sz="4800" b="0" i="0" u="none" strike="noStrike" cap="none">
                <a:solidFill>
                  <a:schemeClr val="accent1"/>
                </a:solidFill>
                <a:latin typeface="Corbel"/>
                <a:ea typeface="Corbel"/>
                <a:cs typeface="Corbel"/>
                <a:sym typeface="Corbel"/>
              </a:rPr>
              <a:t>The GRC in Hoffman Estates</a:t>
            </a:r>
            <a:br>
              <a:rPr lang="en-US" sz="4800" b="0" i="0" u="none" strike="noStrike" cap="none">
                <a:solidFill>
                  <a:schemeClr val="accent1"/>
                </a:solidFill>
                <a:latin typeface="Corbel"/>
                <a:ea typeface="Corbel"/>
                <a:cs typeface="Corbel"/>
                <a:sym typeface="Corbel"/>
              </a:rPr>
            </a:br>
            <a:r>
              <a:rPr lang="en-US" sz="3600" b="0" i="0" u="none" strike="noStrike" cap="none">
                <a:solidFill>
                  <a:schemeClr val="accent1"/>
                </a:solidFill>
                <a:latin typeface="Corbel"/>
                <a:ea typeface="Corbel"/>
                <a:cs typeface="Corbel"/>
                <a:sym typeface="Corbel"/>
              </a:rPr>
              <a:t>A Sustainability Plan Update</a:t>
            </a:r>
            <a:endParaRPr sz="3600" b="0" i="0" u="none" strike="noStrike" cap="none">
              <a:solidFill>
                <a:schemeClr val="accent1"/>
              </a:solidFill>
              <a:latin typeface="Corbel"/>
              <a:ea typeface="Corbel"/>
              <a:cs typeface="Corbel"/>
              <a:sym typeface="Corbel"/>
            </a:endParaRPr>
          </a:p>
        </p:txBody>
      </p:sp>
      <p:sp>
        <p:nvSpPr>
          <p:cNvPr id="736" name="Google Shape;736;p37"/>
          <p:cNvSpPr txBox="1">
            <a:spLocks noGrp="1"/>
          </p:cNvSpPr>
          <p:nvPr>
            <p:ph type="subTitle" idx="4294967295"/>
          </p:nvPr>
        </p:nvSpPr>
        <p:spPr>
          <a:xfrm>
            <a:off x="971119" y="4003892"/>
            <a:ext cx="6737350" cy="12747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Kimberly White</a:t>
            </a:r>
            <a:endParaRPr/>
          </a:p>
          <a:p>
            <a:pPr marL="0" marR="0" lvl="0" indent="0" algn="l"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Greenest Region Corps – Sustainability Coordinator</a:t>
            </a:r>
            <a:endParaRPr/>
          </a:p>
          <a:p>
            <a:pPr marL="0" marR="0" lvl="0" indent="0" algn="l"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Village of Hoffman Estates</a:t>
            </a:r>
            <a:endParaRPr sz="2400" b="0" i="0" u="none" strike="noStrike" cap="none">
              <a:solidFill>
                <a:srgbClr val="274E13"/>
              </a:solidFill>
              <a:latin typeface="Corbel"/>
              <a:ea typeface="Corbel"/>
              <a:cs typeface="Corbel"/>
              <a:sym typeface="Corbe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5e6f7fa62f_2_92"/>
          <p:cNvSpPr txBox="1">
            <a:spLocks noGrp="1"/>
          </p:cNvSpPr>
          <p:nvPr>
            <p:ph type="ctrTitle"/>
          </p:nvPr>
        </p:nvSpPr>
        <p:spPr>
          <a:xfrm>
            <a:off x="822960" y="758952"/>
            <a:ext cx="7543800" cy="356616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262626"/>
              </a:buClr>
              <a:buSzPts val="4050"/>
              <a:buFont typeface="Calibri"/>
              <a:buNone/>
            </a:pPr>
            <a:r>
              <a:rPr lang="en-US" sz="4050"/>
              <a:t>Using the GRC Framework in Hoffman Estates</a:t>
            </a:r>
            <a:endParaRPr sz="4050"/>
          </a:p>
        </p:txBody>
      </p:sp>
      <p:sp>
        <p:nvSpPr>
          <p:cNvPr id="742" name="Google Shape;742;g5e6f7fa62f_2_92"/>
          <p:cNvSpPr txBox="1">
            <a:spLocks noGrp="1"/>
          </p:cNvSpPr>
          <p:nvPr>
            <p:ph type="subTitle" idx="1"/>
          </p:nvPr>
        </p:nvSpPr>
        <p:spPr>
          <a:xfrm>
            <a:off x="825038" y="4455621"/>
            <a:ext cx="7543800" cy="11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a:t>KIMBERLY WHITE</a:t>
            </a:r>
            <a:endParaRPr/>
          </a:p>
          <a:p>
            <a:pPr marL="0" lvl="0" indent="0" algn="l" rtl="0">
              <a:lnSpc>
                <a:spcPct val="90000"/>
              </a:lnSpc>
              <a:spcBef>
                <a:spcPts val="1400"/>
              </a:spcBef>
              <a:spcAft>
                <a:spcPts val="0"/>
              </a:spcAft>
              <a:buSzPts val="2400"/>
              <a:buNone/>
            </a:pPr>
            <a:r>
              <a:rPr lang="en-US"/>
              <a:t>GREENEST REGION CORPS, HOFFMAN ESTATES</a:t>
            </a:r>
            <a:endParaRPr/>
          </a:p>
        </p:txBody>
      </p:sp>
      <p:pic>
        <p:nvPicPr>
          <p:cNvPr id="743" name="Google Shape;743;g5e6f7fa62f_2_92"/>
          <p:cNvPicPr preferRelativeResize="0"/>
          <p:nvPr/>
        </p:nvPicPr>
        <p:blipFill rotWithShape="1">
          <a:blip r:embed="rId3">
            <a:alphaModFix/>
          </a:blip>
          <a:srcRect/>
          <a:stretch/>
        </p:blipFill>
        <p:spPr>
          <a:xfrm>
            <a:off x="7142547" y="1156431"/>
            <a:ext cx="1494247" cy="149424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5e6f7fa62f_2_99"/>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a:t>Planning with the GRC</a:t>
            </a:r>
            <a:endParaRPr/>
          </a:p>
        </p:txBody>
      </p:sp>
      <p:sp>
        <p:nvSpPr>
          <p:cNvPr id="749" name="Google Shape;749;g5e6f7fa62f_2_99"/>
          <p:cNvSpPr txBox="1">
            <a:spLocks noGrp="1"/>
          </p:cNvSpPr>
          <p:nvPr>
            <p:ph type="body" idx="1"/>
          </p:nvPr>
        </p:nvSpPr>
        <p:spPr>
          <a:xfrm>
            <a:off x="822958" y="2241551"/>
            <a:ext cx="7543802" cy="301752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675"/>
              <a:buNone/>
            </a:pPr>
            <a:endParaRPr sz="675"/>
          </a:p>
          <a:p>
            <a:pPr marL="257175" lvl="0" indent="-257175" algn="l" rtl="0">
              <a:lnSpc>
                <a:spcPct val="90000"/>
              </a:lnSpc>
              <a:spcBef>
                <a:spcPts val="650"/>
              </a:spcBef>
              <a:spcAft>
                <a:spcPts val="0"/>
              </a:spcAft>
              <a:buSzPts val="1800"/>
              <a:buFont typeface="Calibri"/>
              <a:buAutoNum type="arabicPeriod"/>
            </a:pPr>
            <a:r>
              <a:rPr lang="en-US" sz="1800"/>
              <a:t>Establish the starting point and context</a:t>
            </a:r>
            <a:endParaRPr/>
          </a:p>
          <a:p>
            <a:pPr marL="476631" lvl="1" indent="-257174" algn="l" rtl="0">
              <a:lnSpc>
                <a:spcPct val="90000"/>
              </a:lnSpc>
              <a:spcBef>
                <a:spcPts val="900"/>
              </a:spcBef>
              <a:spcAft>
                <a:spcPts val="0"/>
              </a:spcAft>
              <a:buSzPts val="1650"/>
              <a:buChar char="◦"/>
            </a:pPr>
            <a:r>
              <a:rPr lang="en-US" sz="1650"/>
              <a:t>Resident and business community, desired end product, department/staff lead</a:t>
            </a:r>
            <a:endParaRPr sz="1650"/>
          </a:p>
          <a:p>
            <a:pPr marL="257175" lvl="0" indent="-257175" algn="l" rtl="0">
              <a:lnSpc>
                <a:spcPct val="90000"/>
              </a:lnSpc>
              <a:spcBef>
                <a:spcPts val="1650"/>
              </a:spcBef>
              <a:spcAft>
                <a:spcPts val="0"/>
              </a:spcAft>
              <a:buSzPts val="1800"/>
              <a:buFont typeface="Calibri"/>
              <a:buAutoNum type="arabicPeriod"/>
            </a:pPr>
            <a:r>
              <a:rPr lang="en-US" sz="1800"/>
              <a:t>Use the framework to tally accomplishments</a:t>
            </a:r>
            <a:endParaRPr/>
          </a:p>
          <a:p>
            <a:pPr marL="476631" lvl="1" indent="-257174" algn="l" rtl="0">
              <a:lnSpc>
                <a:spcPct val="90000"/>
              </a:lnSpc>
              <a:spcBef>
                <a:spcPts val="650"/>
              </a:spcBef>
              <a:spcAft>
                <a:spcPts val="0"/>
              </a:spcAft>
              <a:buSzPts val="1650"/>
              <a:buChar char="◦"/>
            </a:pPr>
            <a:r>
              <a:rPr lang="en-US" sz="1650"/>
              <a:t>Knowing where you are reveals where you can improve</a:t>
            </a:r>
            <a:endParaRPr sz="1650"/>
          </a:p>
          <a:p>
            <a:pPr marL="257175" lvl="0" indent="-257175" algn="l" rtl="0">
              <a:lnSpc>
                <a:spcPct val="90000"/>
              </a:lnSpc>
              <a:spcBef>
                <a:spcPts val="1650"/>
              </a:spcBef>
              <a:spcAft>
                <a:spcPts val="0"/>
              </a:spcAft>
              <a:buSzPts val="1800"/>
              <a:buFont typeface="Calibri"/>
              <a:buAutoNum type="arabicPeriod"/>
            </a:pPr>
            <a:r>
              <a:rPr lang="en-US" sz="1800"/>
              <a:t>Identify guiding principles</a:t>
            </a:r>
            <a:endParaRPr/>
          </a:p>
          <a:p>
            <a:pPr marL="476631" lvl="1" indent="-257174" algn="l" rtl="0">
              <a:lnSpc>
                <a:spcPct val="90000"/>
              </a:lnSpc>
              <a:spcBef>
                <a:spcPts val="650"/>
              </a:spcBef>
              <a:spcAft>
                <a:spcPts val="0"/>
              </a:spcAft>
              <a:buSzPts val="1650"/>
              <a:buChar char="◦"/>
            </a:pPr>
            <a:r>
              <a:rPr lang="en-US" sz="1650"/>
              <a:t>Long-term vision, sets parameters for choosing objectives from the GRC2</a:t>
            </a:r>
            <a:endParaRPr sz="1800"/>
          </a:p>
        </p:txBody>
      </p:sp>
      <p:pic>
        <p:nvPicPr>
          <p:cNvPr id="750" name="Google Shape;750;g5e6f7fa62f_2_99" descr="Growing to Greenness Banner 1"/>
          <p:cNvPicPr preferRelativeResize="0"/>
          <p:nvPr/>
        </p:nvPicPr>
        <p:blipFill rotWithShape="1">
          <a:blip r:embed="rId3">
            <a:alphaModFix/>
          </a:blip>
          <a:srcRect/>
          <a:stretch/>
        </p:blipFill>
        <p:spPr>
          <a:xfrm>
            <a:off x="2543951" y="4618833"/>
            <a:ext cx="3571875" cy="721519"/>
          </a:xfrm>
          <a:prstGeom prst="rect">
            <a:avLst/>
          </a:prstGeom>
          <a:noFill/>
          <a:ln>
            <a:noFill/>
          </a:ln>
        </p:spPr>
      </p:pic>
      <p:pic>
        <p:nvPicPr>
          <p:cNvPr id="751" name="Google Shape;751;g5e6f7fa62f_2_99" descr="Green Business Program Logo"/>
          <p:cNvPicPr preferRelativeResize="0"/>
          <p:nvPr/>
        </p:nvPicPr>
        <p:blipFill rotWithShape="1">
          <a:blip r:embed="rId4">
            <a:alphaModFix/>
          </a:blip>
          <a:srcRect/>
          <a:stretch/>
        </p:blipFill>
        <p:spPr>
          <a:xfrm>
            <a:off x="7227869" y="3059479"/>
            <a:ext cx="1541124" cy="10726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animEffect transition="in" filter="fade">
                                      <p:cBhvr>
                                        <p:cTn id="7" dur="250"/>
                                        <p:tgtEl>
                                          <p:spTgt spid="7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0"/>
                                        </p:tgtEl>
                                        <p:attrNameLst>
                                          <p:attrName>style.visibility</p:attrName>
                                        </p:attrNameLst>
                                      </p:cBhvr>
                                      <p:to>
                                        <p:strVal val="visible"/>
                                      </p:to>
                                    </p:set>
                                    <p:animEffect transition="in" filter="fade">
                                      <p:cBhvr>
                                        <p:cTn id="12" dur="25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g5e6f7fa62f_2_106"/>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a:t>Planning with the GRC</a:t>
            </a:r>
            <a:endParaRPr/>
          </a:p>
        </p:txBody>
      </p:sp>
      <p:sp>
        <p:nvSpPr>
          <p:cNvPr id="757" name="Google Shape;757;g5e6f7fa62f_2_106"/>
          <p:cNvSpPr txBox="1">
            <a:spLocks noGrp="1"/>
          </p:cNvSpPr>
          <p:nvPr>
            <p:ph type="body" idx="1"/>
          </p:nvPr>
        </p:nvSpPr>
        <p:spPr>
          <a:xfrm>
            <a:off x="822958" y="2241551"/>
            <a:ext cx="7543802" cy="301752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675"/>
              <a:buNone/>
            </a:pPr>
            <a:endParaRPr sz="675"/>
          </a:p>
          <a:p>
            <a:pPr marL="342900" lvl="0" indent="-342900" algn="l" rtl="0">
              <a:lnSpc>
                <a:spcPct val="90000"/>
              </a:lnSpc>
              <a:spcBef>
                <a:spcPts val="650"/>
              </a:spcBef>
              <a:spcAft>
                <a:spcPts val="0"/>
              </a:spcAft>
              <a:buSzPts val="1800"/>
              <a:buFont typeface="Calibri"/>
              <a:buAutoNum type="arabicPeriod" startAt="4"/>
            </a:pPr>
            <a:r>
              <a:rPr lang="en-US" sz="1800"/>
              <a:t>Review existing documents and plans</a:t>
            </a:r>
            <a:endParaRPr/>
          </a:p>
          <a:p>
            <a:pPr marL="476631" lvl="1" indent="-257174" algn="l" rtl="0">
              <a:lnSpc>
                <a:spcPct val="90000"/>
              </a:lnSpc>
              <a:spcBef>
                <a:spcPts val="900"/>
              </a:spcBef>
              <a:spcAft>
                <a:spcPts val="0"/>
              </a:spcAft>
              <a:buSzPts val="1650"/>
              <a:buChar char="◦"/>
            </a:pPr>
            <a:r>
              <a:rPr lang="en-US" sz="1650"/>
              <a:t>Capital Improvements and Comp. Plan may already incorporate GRC objectives</a:t>
            </a:r>
            <a:endParaRPr sz="1650"/>
          </a:p>
          <a:p>
            <a:pPr marL="257175" lvl="0" indent="-257175" algn="l" rtl="0">
              <a:lnSpc>
                <a:spcPct val="90000"/>
              </a:lnSpc>
              <a:spcBef>
                <a:spcPts val="1650"/>
              </a:spcBef>
              <a:spcAft>
                <a:spcPts val="0"/>
              </a:spcAft>
              <a:buSzPts val="1800"/>
              <a:buFont typeface="Calibri"/>
              <a:buAutoNum type="arabicPeriod" startAt="4"/>
            </a:pPr>
            <a:r>
              <a:rPr lang="en-US" sz="1800"/>
              <a:t> Choose objectives from the GRC2 </a:t>
            </a:r>
            <a:endParaRPr sz="1650"/>
          </a:p>
          <a:p>
            <a:pPr marL="476631" lvl="1" indent="-257174" algn="l" rtl="0">
              <a:lnSpc>
                <a:spcPct val="90000"/>
              </a:lnSpc>
              <a:spcBef>
                <a:spcPts val="650"/>
              </a:spcBef>
              <a:spcAft>
                <a:spcPts val="0"/>
              </a:spcAft>
              <a:buSzPts val="1800"/>
              <a:buChar char="◦"/>
            </a:pPr>
            <a:r>
              <a:rPr lang="en-US"/>
              <a:t> </a:t>
            </a:r>
            <a:r>
              <a:rPr lang="en-US" sz="1650"/>
              <a:t>Applicable, achievable, supports the vision</a:t>
            </a:r>
            <a:endParaRPr/>
          </a:p>
          <a:p>
            <a:pPr marL="257175" lvl="0" indent="-257175" algn="l" rtl="0">
              <a:lnSpc>
                <a:spcPct val="90000"/>
              </a:lnSpc>
              <a:spcBef>
                <a:spcPts val="1650"/>
              </a:spcBef>
              <a:spcAft>
                <a:spcPts val="0"/>
              </a:spcAft>
              <a:buClr>
                <a:srgbClr val="99CB38"/>
              </a:buClr>
              <a:buSzPts val="1800"/>
              <a:buFont typeface="Calibri"/>
              <a:buAutoNum type="arabicPeriod" startAt="4"/>
            </a:pPr>
            <a:r>
              <a:rPr lang="en-US" sz="1800"/>
              <a:t> Customize the objectives to fit your context</a:t>
            </a:r>
            <a:endParaRPr/>
          </a:p>
          <a:p>
            <a:pPr marL="91440" lvl="0" indent="-114300" algn="l" rtl="0">
              <a:lnSpc>
                <a:spcPct val="90000"/>
              </a:lnSpc>
              <a:spcBef>
                <a:spcPts val="1650"/>
              </a:spcBef>
              <a:spcAft>
                <a:spcPts val="0"/>
              </a:spcAft>
              <a:buSzPts val="1800"/>
              <a:buChar char=" "/>
            </a:pPr>
            <a:r>
              <a:rPr lang="en-US" sz="1800"/>
              <a:t>	</a:t>
            </a:r>
            <a:endParaRPr/>
          </a:p>
        </p:txBody>
      </p:sp>
      <p:pic>
        <p:nvPicPr>
          <p:cNvPr id="758" name="Google Shape;758;g5e6f7fa62f_2_106"/>
          <p:cNvPicPr preferRelativeResize="0"/>
          <p:nvPr/>
        </p:nvPicPr>
        <p:blipFill rotWithShape="1">
          <a:blip r:embed="rId3">
            <a:alphaModFix/>
          </a:blip>
          <a:srcRect/>
          <a:stretch/>
        </p:blipFill>
        <p:spPr>
          <a:xfrm>
            <a:off x="6041204" y="3394587"/>
            <a:ext cx="2409373" cy="18644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animEffect transition="in" filter="fade">
                                      <p:cBhvr>
                                        <p:cTn id="7" dur="250"/>
                                        <p:tgtEl>
                                          <p:spTgt spid="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49"/>
          <p:cNvSpPr txBox="1">
            <a:spLocks noGrp="1"/>
          </p:cNvSpPr>
          <p:nvPr>
            <p:ph type="title"/>
          </p:nvPr>
        </p:nvSpPr>
        <p:spPr>
          <a:xfrm>
            <a:off x="460950" y="2555625"/>
            <a:ext cx="8222100" cy="9075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accent1"/>
              </a:buClr>
              <a:buSzPts val="4800"/>
              <a:buFont typeface="Corbel"/>
              <a:buNone/>
            </a:pPr>
            <a:r>
              <a:rPr lang="en-US"/>
              <a:t>Mentimeter #02 </a:t>
            </a:r>
            <a:endParaRPr/>
          </a:p>
        </p:txBody>
      </p:sp>
      <p:sp>
        <p:nvSpPr>
          <p:cNvPr id="764" name="Google Shape;764;p49"/>
          <p:cNvSpPr txBox="1"/>
          <p:nvPr/>
        </p:nvSpPr>
        <p:spPr>
          <a:xfrm>
            <a:off x="2368149" y="4209563"/>
            <a:ext cx="4407702" cy="4959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800">
                <a:solidFill>
                  <a:srgbClr val="274E13"/>
                </a:solidFill>
                <a:latin typeface="Roboto"/>
                <a:ea typeface="Roboto"/>
                <a:cs typeface="Roboto"/>
                <a:sym typeface="Roboto"/>
              </a:rPr>
              <a:t>Top 3 GRC categories</a:t>
            </a:r>
            <a:endParaRPr sz="2800">
              <a:solidFill>
                <a:srgbClr val="274E13"/>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50"/>
          <p:cNvSpPr txBox="1">
            <a:spLocks noGrp="1"/>
          </p:cNvSpPr>
          <p:nvPr>
            <p:ph type="ctrTitle" idx="4294967295"/>
          </p:nvPr>
        </p:nvSpPr>
        <p:spPr>
          <a:xfrm>
            <a:off x="1084882" y="2211390"/>
            <a:ext cx="7537450" cy="1081087"/>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chemeClr val="accent1"/>
              </a:buClr>
              <a:buSzPts val="4800"/>
              <a:buFont typeface="Corbel"/>
              <a:buNone/>
            </a:pPr>
            <a:r>
              <a:rPr lang="en-US" sz="4800" b="0" i="0" u="none" strike="noStrike" cap="none">
                <a:solidFill>
                  <a:schemeClr val="accent1"/>
                </a:solidFill>
                <a:latin typeface="Corbel"/>
                <a:ea typeface="Corbel"/>
                <a:cs typeface="Corbel"/>
                <a:sym typeface="Corbel"/>
              </a:rPr>
              <a:t>GRC Framework Exercise </a:t>
            </a:r>
            <a:endParaRPr sz="3600" b="0" i="0" u="none" strike="noStrike" cap="none">
              <a:solidFill>
                <a:schemeClr val="accent1"/>
              </a:solidFill>
              <a:latin typeface="Corbel"/>
              <a:ea typeface="Corbel"/>
              <a:cs typeface="Corbel"/>
              <a:sym typeface="Corbel"/>
            </a:endParaRPr>
          </a:p>
        </p:txBody>
      </p:sp>
      <p:sp>
        <p:nvSpPr>
          <p:cNvPr id="770" name="Google Shape;770;p50"/>
          <p:cNvSpPr txBox="1">
            <a:spLocks noGrp="1"/>
          </p:cNvSpPr>
          <p:nvPr>
            <p:ph type="subTitle" idx="4294967295"/>
          </p:nvPr>
        </p:nvSpPr>
        <p:spPr>
          <a:xfrm>
            <a:off x="1084882" y="3845975"/>
            <a:ext cx="6737350" cy="1274762"/>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Jordan Francisco</a:t>
            </a:r>
            <a:endParaRPr/>
          </a:p>
          <a:p>
            <a:pPr marL="0" marR="0" lvl="0" indent="0" algn="l"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Greenest Region Corps – Sustainability Advisor</a:t>
            </a:r>
            <a:endParaRPr/>
          </a:p>
          <a:p>
            <a:pPr marL="0" marR="0" lvl="0" indent="0" algn="l" rtl="0">
              <a:lnSpc>
                <a:spcPct val="90000"/>
              </a:lnSpc>
              <a:spcBef>
                <a:spcPts val="0"/>
              </a:spcBef>
              <a:spcAft>
                <a:spcPts val="0"/>
              </a:spcAft>
              <a:buClr>
                <a:schemeClr val="accent1"/>
              </a:buClr>
              <a:buSzPts val="1920"/>
              <a:buFont typeface="Corbel"/>
              <a:buNone/>
            </a:pPr>
            <a:r>
              <a:rPr lang="en-US" sz="2400" b="0" i="0" u="none" strike="noStrike" cap="none">
                <a:solidFill>
                  <a:srgbClr val="274E13"/>
                </a:solidFill>
                <a:latin typeface="Corbel"/>
                <a:ea typeface="Corbel"/>
                <a:cs typeface="Corbel"/>
                <a:sym typeface="Corbel"/>
              </a:rPr>
              <a:t>Villages of Grayslake / Libertyville</a:t>
            </a:r>
            <a:endParaRPr/>
          </a:p>
          <a:p>
            <a:pPr marL="0" marR="0" lvl="0" indent="0" algn="ctr" rtl="0">
              <a:lnSpc>
                <a:spcPct val="90000"/>
              </a:lnSpc>
              <a:spcBef>
                <a:spcPts val="0"/>
              </a:spcBef>
              <a:spcAft>
                <a:spcPts val="0"/>
              </a:spcAft>
              <a:buClr>
                <a:schemeClr val="accent1"/>
              </a:buClr>
              <a:buSzPts val="1920"/>
              <a:buFont typeface="Corbel"/>
              <a:buNone/>
            </a:pPr>
            <a:endParaRPr sz="2400" b="0" i="0" u="none" strike="noStrike" cap="none">
              <a:solidFill>
                <a:srgbClr val="274E13"/>
              </a:solidFill>
              <a:latin typeface="Corbel"/>
              <a:ea typeface="Corbel"/>
              <a:cs typeface="Corbel"/>
              <a:sym typeface="Corbel"/>
            </a:endParaRPr>
          </a:p>
          <a:p>
            <a:pPr marL="0" marR="0" lvl="0" indent="0" algn="ctr" rtl="0">
              <a:lnSpc>
                <a:spcPct val="90000"/>
              </a:lnSpc>
              <a:spcBef>
                <a:spcPts val="0"/>
              </a:spcBef>
              <a:spcAft>
                <a:spcPts val="0"/>
              </a:spcAft>
              <a:buClr>
                <a:schemeClr val="accent1"/>
              </a:buClr>
              <a:buSzPts val="1920"/>
              <a:buFont typeface="Corbel"/>
              <a:buNone/>
            </a:pPr>
            <a:endParaRPr sz="2400" b="0" i="0" u="none" strike="noStrike" cap="none">
              <a:solidFill>
                <a:srgbClr val="274E13"/>
              </a:solidFill>
              <a:latin typeface="Corbel"/>
              <a:ea typeface="Corbel"/>
              <a:cs typeface="Corbel"/>
              <a:sym typeface="Corbe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51"/>
          <p:cNvSpPr txBox="1">
            <a:spLocks noGrp="1"/>
          </p:cNvSpPr>
          <p:nvPr>
            <p:ph type="title"/>
          </p:nvPr>
        </p:nvSpPr>
        <p:spPr>
          <a:xfrm>
            <a:off x="387900" y="610700"/>
            <a:ext cx="8368200" cy="914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accent1"/>
              </a:buClr>
              <a:buSzPts val="3000"/>
              <a:buFont typeface="Corbel"/>
              <a:buNone/>
            </a:pPr>
            <a:r>
              <a:rPr lang="en-US"/>
              <a:t>Ten GRC Framework Categories</a:t>
            </a:r>
            <a:endParaRPr/>
          </a:p>
        </p:txBody>
      </p:sp>
      <p:pic>
        <p:nvPicPr>
          <p:cNvPr id="776" name="Google Shape;776;p51"/>
          <p:cNvPicPr preferRelativeResize="0"/>
          <p:nvPr/>
        </p:nvPicPr>
        <p:blipFill rotWithShape="1">
          <a:blip r:embed="rId3">
            <a:alphaModFix/>
          </a:blip>
          <a:srcRect/>
          <a:stretch/>
        </p:blipFill>
        <p:spPr>
          <a:xfrm>
            <a:off x="981275" y="2472003"/>
            <a:ext cx="1409700" cy="428625"/>
          </a:xfrm>
          <a:prstGeom prst="rect">
            <a:avLst/>
          </a:prstGeom>
          <a:noFill/>
          <a:ln>
            <a:noFill/>
          </a:ln>
        </p:spPr>
      </p:pic>
      <p:pic>
        <p:nvPicPr>
          <p:cNvPr id="777" name="Google Shape;777;p51"/>
          <p:cNvPicPr preferRelativeResize="0"/>
          <p:nvPr/>
        </p:nvPicPr>
        <p:blipFill rotWithShape="1">
          <a:blip r:embed="rId4">
            <a:alphaModFix/>
          </a:blip>
          <a:srcRect/>
          <a:stretch/>
        </p:blipFill>
        <p:spPr>
          <a:xfrm>
            <a:off x="3521628" y="2452939"/>
            <a:ext cx="2298401" cy="466725"/>
          </a:xfrm>
          <a:prstGeom prst="rect">
            <a:avLst/>
          </a:prstGeom>
          <a:noFill/>
          <a:ln>
            <a:noFill/>
          </a:ln>
        </p:spPr>
      </p:pic>
      <p:pic>
        <p:nvPicPr>
          <p:cNvPr id="778" name="Google Shape;778;p51"/>
          <p:cNvPicPr preferRelativeResize="0"/>
          <p:nvPr/>
        </p:nvPicPr>
        <p:blipFill rotWithShape="1">
          <a:blip r:embed="rId5">
            <a:alphaModFix/>
          </a:blip>
          <a:srcRect/>
          <a:stretch/>
        </p:blipFill>
        <p:spPr>
          <a:xfrm>
            <a:off x="6814703" y="2472003"/>
            <a:ext cx="1293037" cy="475837"/>
          </a:xfrm>
          <a:prstGeom prst="rect">
            <a:avLst/>
          </a:prstGeom>
          <a:noFill/>
          <a:ln>
            <a:noFill/>
          </a:ln>
        </p:spPr>
      </p:pic>
      <p:pic>
        <p:nvPicPr>
          <p:cNvPr id="779" name="Google Shape;779;p51"/>
          <p:cNvPicPr preferRelativeResize="0"/>
          <p:nvPr/>
        </p:nvPicPr>
        <p:blipFill rotWithShape="1">
          <a:blip r:embed="rId6">
            <a:alphaModFix/>
          </a:blip>
          <a:srcRect/>
          <a:stretch/>
        </p:blipFill>
        <p:spPr>
          <a:xfrm>
            <a:off x="1219400" y="3555766"/>
            <a:ext cx="933450" cy="428625"/>
          </a:xfrm>
          <a:prstGeom prst="rect">
            <a:avLst/>
          </a:prstGeom>
          <a:noFill/>
          <a:ln>
            <a:noFill/>
          </a:ln>
        </p:spPr>
      </p:pic>
      <p:pic>
        <p:nvPicPr>
          <p:cNvPr id="780" name="Google Shape;780;p51"/>
          <p:cNvPicPr preferRelativeResize="0"/>
          <p:nvPr/>
        </p:nvPicPr>
        <p:blipFill rotWithShape="1">
          <a:blip r:embed="rId7">
            <a:alphaModFix/>
          </a:blip>
          <a:srcRect/>
          <a:stretch/>
        </p:blipFill>
        <p:spPr>
          <a:xfrm>
            <a:off x="2823291" y="3570050"/>
            <a:ext cx="1457325" cy="400050"/>
          </a:xfrm>
          <a:prstGeom prst="rect">
            <a:avLst/>
          </a:prstGeom>
          <a:noFill/>
          <a:ln>
            <a:noFill/>
          </a:ln>
        </p:spPr>
      </p:pic>
      <p:pic>
        <p:nvPicPr>
          <p:cNvPr id="781" name="Google Shape;781;p51"/>
          <p:cNvPicPr preferRelativeResize="0"/>
          <p:nvPr/>
        </p:nvPicPr>
        <p:blipFill rotWithShape="1">
          <a:blip r:embed="rId8">
            <a:alphaModFix/>
          </a:blip>
          <a:srcRect/>
          <a:stretch/>
        </p:blipFill>
        <p:spPr>
          <a:xfrm>
            <a:off x="4804351" y="3570062"/>
            <a:ext cx="1236518" cy="400050"/>
          </a:xfrm>
          <a:prstGeom prst="rect">
            <a:avLst/>
          </a:prstGeom>
          <a:noFill/>
          <a:ln>
            <a:noFill/>
          </a:ln>
        </p:spPr>
      </p:pic>
      <p:pic>
        <p:nvPicPr>
          <p:cNvPr id="782" name="Google Shape;782;p51"/>
          <p:cNvPicPr preferRelativeResize="0"/>
          <p:nvPr/>
        </p:nvPicPr>
        <p:blipFill rotWithShape="1">
          <a:blip r:embed="rId9">
            <a:alphaModFix/>
          </a:blip>
          <a:srcRect/>
          <a:stretch/>
        </p:blipFill>
        <p:spPr>
          <a:xfrm>
            <a:off x="6612928" y="3555778"/>
            <a:ext cx="1848967" cy="428625"/>
          </a:xfrm>
          <a:prstGeom prst="rect">
            <a:avLst/>
          </a:prstGeom>
          <a:noFill/>
          <a:ln>
            <a:noFill/>
          </a:ln>
        </p:spPr>
      </p:pic>
      <p:pic>
        <p:nvPicPr>
          <p:cNvPr id="783" name="Google Shape;783;p51"/>
          <p:cNvPicPr preferRelativeResize="0"/>
          <p:nvPr/>
        </p:nvPicPr>
        <p:blipFill rotWithShape="1">
          <a:blip r:embed="rId10">
            <a:alphaModFix/>
          </a:blip>
          <a:srcRect/>
          <a:stretch/>
        </p:blipFill>
        <p:spPr>
          <a:xfrm>
            <a:off x="788067" y="4535866"/>
            <a:ext cx="2552700" cy="371475"/>
          </a:xfrm>
          <a:prstGeom prst="rect">
            <a:avLst/>
          </a:prstGeom>
          <a:noFill/>
          <a:ln>
            <a:noFill/>
          </a:ln>
        </p:spPr>
      </p:pic>
      <p:pic>
        <p:nvPicPr>
          <p:cNvPr id="784" name="Google Shape;784;p51"/>
          <p:cNvPicPr preferRelativeResize="0"/>
          <p:nvPr/>
        </p:nvPicPr>
        <p:blipFill rotWithShape="1">
          <a:blip r:embed="rId11">
            <a:alphaModFix/>
          </a:blip>
          <a:srcRect/>
          <a:stretch/>
        </p:blipFill>
        <p:spPr>
          <a:xfrm>
            <a:off x="3934075" y="4507303"/>
            <a:ext cx="1885950" cy="428625"/>
          </a:xfrm>
          <a:prstGeom prst="rect">
            <a:avLst/>
          </a:prstGeom>
          <a:noFill/>
          <a:ln>
            <a:noFill/>
          </a:ln>
        </p:spPr>
      </p:pic>
      <p:pic>
        <p:nvPicPr>
          <p:cNvPr id="785" name="Google Shape;785;p51"/>
          <p:cNvPicPr preferRelativeResize="0"/>
          <p:nvPr/>
        </p:nvPicPr>
        <p:blipFill rotWithShape="1">
          <a:blip r:embed="rId12">
            <a:alphaModFix/>
          </a:blip>
          <a:srcRect/>
          <a:stretch/>
        </p:blipFill>
        <p:spPr>
          <a:xfrm>
            <a:off x="6945114" y="4507303"/>
            <a:ext cx="1032202" cy="4286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p52" descr="https://lh3.googleusercontent.com/ceKAYdhN73ns843Z4y_ToSh8Mb1e8kbzwULjrI_f07NQ4PgJIceaierOznHyMOEQ8B9iKJaFeWUF_ZYgsAOegRlVL_uqIPK8q7H3NDWVyOL593W2cPqGQ3TnPlQBWPH7EzvnYXrZT4A"/>
          <p:cNvPicPr preferRelativeResize="0"/>
          <p:nvPr/>
        </p:nvPicPr>
        <p:blipFill rotWithShape="1">
          <a:blip r:embed="rId3">
            <a:alphaModFix/>
          </a:blip>
          <a:srcRect/>
          <a:stretch/>
        </p:blipFill>
        <p:spPr>
          <a:xfrm>
            <a:off x="2738274" y="1042603"/>
            <a:ext cx="6232732" cy="4782065"/>
          </a:xfrm>
          <a:prstGeom prst="rect">
            <a:avLst/>
          </a:prstGeom>
          <a:noFill/>
          <a:ln>
            <a:noFill/>
          </a:ln>
        </p:spPr>
      </p:pic>
      <p:sp>
        <p:nvSpPr>
          <p:cNvPr id="792" name="Google Shape;792;p52"/>
          <p:cNvSpPr/>
          <p:nvPr/>
        </p:nvSpPr>
        <p:spPr>
          <a:xfrm>
            <a:off x="2738274" y="1042602"/>
            <a:ext cx="394164" cy="4782065"/>
          </a:xfrm>
          <a:prstGeom prst="rect">
            <a:avLst/>
          </a:prstGeom>
          <a:noFill/>
          <a:ln w="5715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793" name="Google Shape;793;p52"/>
          <p:cNvPicPr preferRelativeResize="0"/>
          <p:nvPr/>
        </p:nvPicPr>
        <p:blipFill rotWithShape="1">
          <a:blip r:embed="rId4">
            <a:alphaModFix/>
          </a:blip>
          <a:srcRect/>
          <a:stretch/>
        </p:blipFill>
        <p:spPr>
          <a:xfrm>
            <a:off x="354128" y="2936700"/>
            <a:ext cx="1929725" cy="107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53" descr="https://lh3.googleusercontent.com/ceKAYdhN73ns843Z4y_ToSh8Mb1e8kbzwULjrI_f07NQ4PgJIceaierOznHyMOEQ8B9iKJaFeWUF_ZYgsAOegRlVL_uqIPK8q7H3NDWVyOL593W2cPqGQ3TnPlQBWPH7EzvnYXrZT4A"/>
          <p:cNvPicPr preferRelativeResize="0"/>
          <p:nvPr/>
        </p:nvPicPr>
        <p:blipFill rotWithShape="1">
          <a:blip r:embed="rId3">
            <a:alphaModFix/>
          </a:blip>
          <a:srcRect/>
          <a:stretch/>
        </p:blipFill>
        <p:spPr>
          <a:xfrm>
            <a:off x="2724667" y="1042603"/>
            <a:ext cx="6246341" cy="4744995"/>
          </a:xfrm>
          <a:prstGeom prst="rect">
            <a:avLst/>
          </a:prstGeom>
          <a:noFill/>
          <a:ln>
            <a:noFill/>
          </a:ln>
        </p:spPr>
      </p:pic>
      <p:sp>
        <p:nvSpPr>
          <p:cNvPr id="800" name="Google Shape;800;p53"/>
          <p:cNvSpPr/>
          <p:nvPr/>
        </p:nvSpPr>
        <p:spPr>
          <a:xfrm>
            <a:off x="3113902" y="1042603"/>
            <a:ext cx="1130644" cy="4744995"/>
          </a:xfrm>
          <a:prstGeom prst="rect">
            <a:avLst/>
          </a:prstGeom>
          <a:noFill/>
          <a:ln w="5715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801" name="Google Shape;801;p53"/>
          <p:cNvPicPr preferRelativeResize="0"/>
          <p:nvPr/>
        </p:nvPicPr>
        <p:blipFill rotWithShape="1">
          <a:blip r:embed="rId4">
            <a:alphaModFix/>
          </a:blip>
          <a:srcRect/>
          <a:stretch/>
        </p:blipFill>
        <p:spPr>
          <a:xfrm>
            <a:off x="346753" y="2929325"/>
            <a:ext cx="1929725" cy="107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54" descr="https://lh3.googleusercontent.com/ceKAYdhN73ns843Z4y_ToSh8Mb1e8kbzwULjrI_f07NQ4PgJIceaierOznHyMOEQ8B9iKJaFeWUF_ZYgsAOegRlVL_uqIPK8q7H3NDWVyOL593W2cPqGQ3TnPlQBWPH7EzvnYXrZT4A"/>
          <p:cNvPicPr preferRelativeResize="0"/>
          <p:nvPr/>
        </p:nvPicPr>
        <p:blipFill rotWithShape="1">
          <a:blip r:embed="rId3">
            <a:alphaModFix/>
          </a:blip>
          <a:srcRect/>
          <a:stretch/>
        </p:blipFill>
        <p:spPr>
          <a:xfrm>
            <a:off x="2726058" y="1042603"/>
            <a:ext cx="6251327" cy="4744995"/>
          </a:xfrm>
          <a:prstGeom prst="rect">
            <a:avLst/>
          </a:prstGeom>
          <a:noFill/>
          <a:ln>
            <a:noFill/>
          </a:ln>
        </p:spPr>
      </p:pic>
      <p:sp>
        <p:nvSpPr>
          <p:cNvPr id="808" name="Google Shape;808;p54"/>
          <p:cNvSpPr/>
          <p:nvPr/>
        </p:nvSpPr>
        <p:spPr>
          <a:xfrm>
            <a:off x="4522575" y="1024068"/>
            <a:ext cx="2716103" cy="4763531"/>
          </a:xfrm>
          <a:prstGeom prst="rect">
            <a:avLst/>
          </a:prstGeom>
          <a:noFill/>
          <a:ln w="5715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809" name="Google Shape;809;p54"/>
          <p:cNvPicPr preferRelativeResize="0"/>
          <p:nvPr/>
        </p:nvPicPr>
        <p:blipFill rotWithShape="1">
          <a:blip r:embed="rId4">
            <a:alphaModFix/>
          </a:blip>
          <a:srcRect/>
          <a:stretch/>
        </p:blipFill>
        <p:spPr>
          <a:xfrm>
            <a:off x="354178" y="2929300"/>
            <a:ext cx="1929725" cy="107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
          <p:cNvSpPr txBox="1">
            <a:spLocks noGrp="1"/>
          </p:cNvSpPr>
          <p:nvPr>
            <p:ph type="ctrTitle"/>
          </p:nvPr>
        </p:nvSpPr>
        <p:spPr>
          <a:xfrm>
            <a:off x="822722" y="1426369"/>
            <a:ext cx="7543800" cy="267414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2700"/>
              <a:buFont typeface="Calibri"/>
              <a:buNone/>
            </a:pPr>
            <a:r>
              <a:rPr lang="en-US" sz="2700" b="1"/>
              <a:t> </a:t>
            </a:r>
            <a:endParaRPr/>
          </a:p>
        </p:txBody>
      </p:sp>
      <p:sp>
        <p:nvSpPr>
          <p:cNvPr id="388" name="Google Shape;388;p4"/>
          <p:cNvSpPr txBox="1">
            <a:spLocks noGrp="1"/>
          </p:cNvSpPr>
          <p:nvPr>
            <p:ph type="subTitle" idx="1"/>
          </p:nvPr>
        </p:nvSpPr>
        <p:spPr>
          <a:xfrm>
            <a:off x="886669" y="4452553"/>
            <a:ext cx="7068612" cy="857250"/>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SzPts val="1248"/>
              <a:buNone/>
            </a:pPr>
            <a:r>
              <a:rPr lang="en-US" sz="1248"/>
              <a:t>GRC FRAMEWORK WORKSHOP</a:t>
            </a:r>
            <a:endParaRPr sz="1248"/>
          </a:p>
          <a:p>
            <a:pPr marL="0" lvl="0" indent="0" algn="l" rtl="0">
              <a:lnSpc>
                <a:spcPct val="70000"/>
              </a:lnSpc>
              <a:spcBef>
                <a:spcPts val="1400"/>
              </a:spcBef>
              <a:spcAft>
                <a:spcPts val="0"/>
              </a:spcAft>
              <a:buSzPts val="1248"/>
              <a:buNone/>
            </a:pPr>
            <a:r>
              <a:rPr lang="en-US" sz="1248"/>
              <a:t>EDITH MAKRA, METROPOLITAN MAYORS CAUCUS</a:t>
            </a:r>
            <a:endParaRPr/>
          </a:p>
          <a:p>
            <a:pPr marL="0" lvl="0" indent="0" algn="l" rtl="0">
              <a:lnSpc>
                <a:spcPct val="70000"/>
              </a:lnSpc>
              <a:spcBef>
                <a:spcPts val="1400"/>
              </a:spcBef>
              <a:spcAft>
                <a:spcPts val="0"/>
              </a:spcAft>
              <a:buSzPts val="1248"/>
              <a:buNone/>
            </a:pPr>
            <a:r>
              <a:rPr lang="en-US" sz="1248"/>
              <a:t>JULY 18, 2019</a:t>
            </a:r>
            <a:endParaRPr sz="1248"/>
          </a:p>
        </p:txBody>
      </p:sp>
      <p:pic>
        <p:nvPicPr>
          <p:cNvPr id="389" name="Google Shape;389;p4"/>
          <p:cNvPicPr preferRelativeResize="0"/>
          <p:nvPr/>
        </p:nvPicPr>
        <p:blipFill rotWithShape="1">
          <a:blip r:embed="rId3">
            <a:alphaModFix/>
          </a:blip>
          <a:srcRect/>
          <a:stretch/>
        </p:blipFill>
        <p:spPr>
          <a:xfrm>
            <a:off x="6023006" y="4806951"/>
            <a:ext cx="2881844" cy="1180514"/>
          </a:xfrm>
          <a:prstGeom prst="rect">
            <a:avLst/>
          </a:prstGeom>
          <a:noFill/>
          <a:ln w="9525" cap="flat" cmpd="sng">
            <a:solidFill>
              <a:srgbClr val="A5A5A5"/>
            </a:solidFill>
            <a:prstDash val="solid"/>
            <a:round/>
            <a:headEnd type="none" w="sm" len="sm"/>
            <a:tailEnd type="none" w="sm" len="sm"/>
          </a:ln>
        </p:spPr>
      </p:pic>
      <p:pic>
        <p:nvPicPr>
          <p:cNvPr id="390" name="Google Shape;390;p4"/>
          <p:cNvPicPr preferRelativeResize="0"/>
          <p:nvPr/>
        </p:nvPicPr>
        <p:blipFill rotWithShape="1">
          <a:blip r:embed="rId4">
            <a:alphaModFix/>
          </a:blip>
          <a:srcRect/>
          <a:stretch/>
        </p:blipFill>
        <p:spPr>
          <a:xfrm>
            <a:off x="754143" y="2142441"/>
            <a:ext cx="3654572" cy="199220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55" descr="https://lh3.googleusercontent.com/ceKAYdhN73ns843Z4y_ToSh8Mb1e8kbzwULjrI_f07NQ4PgJIceaierOznHyMOEQ8B9iKJaFeWUF_ZYgsAOegRlVL_uqIPK8q7H3NDWVyOL593W2cPqGQ3TnPlQBWPH7EzvnYXrZT4A"/>
          <p:cNvPicPr preferRelativeResize="0"/>
          <p:nvPr/>
        </p:nvPicPr>
        <p:blipFill rotWithShape="1">
          <a:blip r:embed="rId3">
            <a:alphaModFix/>
          </a:blip>
          <a:srcRect/>
          <a:stretch/>
        </p:blipFill>
        <p:spPr>
          <a:xfrm>
            <a:off x="2594919" y="1024068"/>
            <a:ext cx="6394622" cy="4819135"/>
          </a:xfrm>
          <a:prstGeom prst="rect">
            <a:avLst/>
          </a:prstGeom>
          <a:noFill/>
          <a:ln>
            <a:noFill/>
          </a:ln>
        </p:spPr>
      </p:pic>
      <p:sp>
        <p:nvSpPr>
          <p:cNvPr id="816" name="Google Shape;816;p55"/>
          <p:cNvSpPr/>
          <p:nvPr/>
        </p:nvSpPr>
        <p:spPr>
          <a:xfrm>
            <a:off x="7260941" y="1024068"/>
            <a:ext cx="1728600" cy="4819135"/>
          </a:xfrm>
          <a:prstGeom prst="rect">
            <a:avLst/>
          </a:prstGeom>
          <a:noFill/>
          <a:ln w="5715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7" name="Google Shape;817;p55"/>
          <p:cNvSpPr/>
          <p:nvPr/>
        </p:nvSpPr>
        <p:spPr>
          <a:xfrm>
            <a:off x="8199782" y="1063928"/>
            <a:ext cx="152690" cy="4739412"/>
          </a:xfrm>
          <a:prstGeom prst="rect">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8" name="Google Shape;818;p55"/>
          <p:cNvSpPr/>
          <p:nvPr/>
        </p:nvSpPr>
        <p:spPr>
          <a:xfrm>
            <a:off x="8751405" y="1063929"/>
            <a:ext cx="238136" cy="4739411"/>
          </a:xfrm>
          <a:prstGeom prst="rect">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819" name="Google Shape;819;p55"/>
          <p:cNvPicPr preferRelativeResize="0"/>
          <p:nvPr/>
        </p:nvPicPr>
        <p:blipFill rotWithShape="1">
          <a:blip r:embed="rId4">
            <a:alphaModFix/>
          </a:blip>
          <a:srcRect/>
          <a:stretch/>
        </p:blipFill>
        <p:spPr>
          <a:xfrm>
            <a:off x="361578" y="2944100"/>
            <a:ext cx="1929725" cy="107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g5e1f887024_0_9" descr="https://lh3.googleusercontent.com/ceKAYdhN73ns843Z4y_ToSh8Mb1e8kbzwULjrI_f07NQ4PgJIceaierOznHyMOEQ8B9iKJaFeWUF_ZYgsAOegRlVL_uqIPK8q7H3NDWVyOL593W2cPqGQ3TnPlQBWPH7EzvnYXrZT4A"/>
          <p:cNvPicPr preferRelativeResize="0"/>
          <p:nvPr/>
        </p:nvPicPr>
        <p:blipFill rotWithShape="1">
          <a:blip r:embed="rId3">
            <a:alphaModFix/>
          </a:blip>
          <a:srcRect/>
          <a:stretch/>
        </p:blipFill>
        <p:spPr>
          <a:xfrm>
            <a:off x="429689" y="331564"/>
            <a:ext cx="8051075" cy="6067476"/>
          </a:xfrm>
          <a:prstGeom prst="rect">
            <a:avLst/>
          </a:prstGeom>
          <a:noFill/>
          <a:ln w="9525" cap="flat" cmpd="sng">
            <a:solidFill>
              <a:srgbClr val="000000"/>
            </a:solidFill>
            <a:prstDash val="solid"/>
            <a:round/>
            <a:headEnd type="none" w="sm" len="sm"/>
            <a:tailEnd type="none" w="sm" len="sm"/>
          </a:ln>
        </p:spPr>
      </p:pic>
      <p:pic>
        <p:nvPicPr>
          <p:cNvPr id="826" name="Google Shape;826;g5e1f887024_0_9"/>
          <p:cNvPicPr preferRelativeResize="0"/>
          <p:nvPr/>
        </p:nvPicPr>
        <p:blipFill>
          <a:blip r:embed="rId4">
            <a:alphaModFix/>
          </a:blip>
          <a:stretch>
            <a:fillRect/>
          </a:stretch>
        </p:blipFill>
        <p:spPr>
          <a:xfrm>
            <a:off x="6284750" y="1935900"/>
            <a:ext cx="148600" cy="148600"/>
          </a:xfrm>
          <a:prstGeom prst="rect">
            <a:avLst/>
          </a:prstGeom>
          <a:noFill/>
          <a:ln>
            <a:noFill/>
          </a:ln>
        </p:spPr>
      </p:pic>
      <p:pic>
        <p:nvPicPr>
          <p:cNvPr id="827" name="Google Shape;827;g5e1f887024_0_9"/>
          <p:cNvPicPr preferRelativeResize="0"/>
          <p:nvPr/>
        </p:nvPicPr>
        <p:blipFill>
          <a:blip r:embed="rId4">
            <a:alphaModFix/>
          </a:blip>
          <a:stretch>
            <a:fillRect/>
          </a:stretch>
        </p:blipFill>
        <p:spPr>
          <a:xfrm>
            <a:off x="6433350" y="2311250"/>
            <a:ext cx="148600" cy="148600"/>
          </a:xfrm>
          <a:prstGeom prst="rect">
            <a:avLst/>
          </a:prstGeom>
          <a:noFill/>
          <a:ln>
            <a:noFill/>
          </a:ln>
        </p:spPr>
      </p:pic>
      <p:pic>
        <p:nvPicPr>
          <p:cNvPr id="828" name="Google Shape;828;g5e1f887024_0_9"/>
          <p:cNvPicPr preferRelativeResize="0"/>
          <p:nvPr/>
        </p:nvPicPr>
        <p:blipFill>
          <a:blip r:embed="rId4">
            <a:alphaModFix/>
          </a:blip>
          <a:stretch>
            <a:fillRect/>
          </a:stretch>
        </p:blipFill>
        <p:spPr>
          <a:xfrm>
            <a:off x="6483400" y="2665325"/>
            <a:ext cx="148600" cy="148600"/>
          </a:xfrm>
          <a:prstGeom prst="rect">
            <a:avLst/>
          </a:prstGeom>
          <a:noFill/>
          <a:ln>
            <a:noFill/>
          </a:ln>
        </p:spPr>
      </p:pic>
      <p:pic>
        <p:nvPicPr>
          <p:cNvPr id="829" name="Google Shape;829;g5e1f887024_0_9"/>
          <p:cNvPicPr preferRelativeResize="0"/>
          <p:nvPr/>
        </p:nvPicPr>
        <p:blipFill>
          <a:blip r:embed="rId4">
            <a:alphaModFix/>
          </a:blip>
          <a:stretch>
            <a:fillRect/>
          </a:stretch>
        </p:blipFill>
        <p:spPr>
          <a:xfrm>
            <a:off x="6632000" y="3019400"/>
            <a:ext cx="148600" cy="148600"/>
          </a:xfrm>
          <a:prstGeom prst="rect">
            <a:avLst/>
          </a:prstGeom>
          <a:noFill/>
          <a:ln>
            <a:noFill/>
          </a:ln>
        </p:spPr>
      </p:pic>
      <p:pic>
        <p:nvPicPr>
          <p:cNvPr id="830" name="Google Shape;830;g5e1f887024_0_9"/>
          <p:cNvPicPr preferRelativeResize="0"/>
          <p:nvPr/>
        </p:nvPicPr>
        <p:blipFill>
          <a:blip r:embed="rId4">
            <a:alphaModFix/>
          </a:blip>
          <a:stretch>
            <a:fillRect/>
          </a:stretch>
        </p:blipFill>
        <p:spPr>
          <a:xfrm>
            <a:off x="6284750" y="3354700"/>
            <a:ext cx="148600" cy="148600"/>
          </a:xfrm>
          <a:prstGeom prst="rect">
            <a:avLst/>
          </a:prstGeom>
          <a:noFill/>
          <a:ln>
            <a:noFill/>
          </a:ln>
        </p:spPr>
      </p:pic>
      <p:pic>
        <p:nvPicPr>
          <p:cNvPr id="831" name="Google Shape;831;g5e1f887024_0_9"/>
          <p:cNvPicPr preferRelativeResize="0"/>
          <p:nvPr/>
        </p:nvPicPr>
        <p:blipFill>
          <a:blip r:embed="rId4">
            <a:alphaModFix/>
          </a:blip>
          <a:stretch>
            <a:fillRect/>
          </a:stretch>
        </p:blipFill>
        <p:spPr>
          <a:xfrm>
            <a:off x="7010425" y="3698200"/>
            <a:ext cx="148600" cy="148600"/>
          </a:xfrm>
          <a:prstGeom prst="rect">
            <a:avLst/>
          </a:prstGeom>
          <a:noFill/>
          <a:ln>
            <a:noFill/>
          </a:ln>
        </p:spPr>
      </p:pic>
      <p:pic>
        <p:nvPicPr>
          <p:cNvPr id="832" name="Google Shape;832;g5e1f887024_0_9"/>
          <p:cNvPicPr preferRelativeResize="0"/>
          <p:nvPr/>
        </p:nvPicPr>
        <p:blipFill>
          <a:blip r:embed="rId4">
            <a:alphaModFix/>
          </a:blip>
          <a:stretch>
            <a:fillRect/>
          </a:stretch>
        </p:blipFill>
        <p:spPr>
          <a:xfrm>
            <a:off x="6805650" y="4147850"/>
            <a:ext cx="148600" cy="148600"/>
          </a:xfrm>
          <a:prstGeom prst="rect">
            <a:avLst/>
          </a:prstGeom>
          <a:noFill/>
          <a:ln>
            <a:noFill/>
          </a:ln>
        </p:spPr>
      </p:pic>
      <p:cxnSp>
        <p:nvCxnSpPr>
          <p:cNvPr id="833" name="Google Shape;833;g5e1f887024_0_9"/>
          <p:cNvCxnSpPr/>
          <p:nvPr/>
        </p:nvCxnSpPr>
        <p:spPr>
          <a:xfrm>
            <a:off x="2059525" y="4586150"/>
            <a:ext cx="6284700" cy="10500"/>
          </a:xfrm>
          <a:prstGeom prst="straightConnector1">
            <a:avLst/>
          </a:prstGeom>
          <a:noFill/>
          <a:ln w="28575" cap="flat" cmpd="sng">
            <a:solidFill>
              <a:schemeClr val="dk2"/>
            </a:solidFill>
            <a:prstDash val="solid"/>
            <a:round/>
            <a:headEnd type="none" w="med" len="med"/>
            <a:tailEnd type="none" w="med" len="med"/>
          </a:ln>
        </p:spPr>
      </p:cxnSp>
      <p:sp>
        <p:nvSpPr>
          <p:cNvPr id="834" name="Google Shape;834;g5e1f887024_0_9"/>
          <p:cNvSpPr txBox="1"/>
          <p:nvPr/>
        </p:nvSpPr>
        <p:spPr>
          <a:xfrm>
            <a:off x="7431275" y="1776700"/>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35" name="Google Shape;835;g5e1f887024_0_9"/>
          <p:cNvSpPr txBox="1"/>
          <p:nvPr/>
        </p:nvSpPr>
        <p:spPr>
          <a:xfrm>
            <a:off x="7431275" y="2231650"/>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36" name="Google Shape;836;g5e1f887024_0_9"/>
          <p:cNvSpPr txBox="1"/>
          <p:nvPr/>
        </p:nvSpPr>
        <p:spPr>
          <a:xfrm>
            <a:off x="7431275" y="2585725"/>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37" name="Google Shape;837;g5e1f887024_0_9"/>
          <p:cNvSpPr txBox="1"/>
          <p:nvPr/>
        </p:nvSpPr>
        <p:spPr>
          <a:xfrm>
            <a:off x="7431275" y="2939800"/>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38" name="Google Shape;838;g5e1f887024_0_9"/>
          <p:cNvSpPr txBox="1"/>
          <p:nvPr/>
        </p:nvSpPr>
        <p:spPr>
          <a:xfrm>
            <a:off x="7431275" y="3293875"/>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39" name="Google Shape;839;g5e1f887024_0_9"/>
          <p:cNvSpPr txBox="1"/>
          <p:nvPr/>
        </p:nvSpPr>
        <p:spPr>
          <a:xfrm>
            <a:off x="7431275" y="3647950"/>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40" name="Google Shape;840;g5e1f887024_0_9"/>
          <p:cNvSpPr txBox="1"/>
          <p:nvPr/>
        </p:nvSpPr>
        <p:spPr>
          <a:xfrm>
            <a:off x="7431275" y="4002025"/>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1000"/>
                                        <p:tgtEl>
                                          <p:spTgt spid="8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4"/>
                                        </p:tgtEl>
                                        <p:attrNameLst>
                                          <p:attrName>style.visibility</p:attrName>
                                        </p:attrNameLst>
                                      </p:cBhvr>
                                      <p:to>
                                        <p:strVal val="visible"/>
                                      </p:to>
                                    </p:set>
                                    <p:animEffect transition="in" filter="fade">
                                      <p:cBhvr>
                                        <p:cTn id="12" dur="1000"/>
                                        <p:tgtEl>
                                          <p:spTgt spid="8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7"/>
                                        </p:tgtEl>
                                        <p:attrNameLst>
                                          <p:attrName>style.visibility</p:attrName>
                                        </p:attrNameLst>
                                      </p:cBhvr>
                                      <p:to>
                                        <p:strVal val="visible"/>
                                      </p:to>
                                    </p:set>
                                    <p:animEffect transition="in" filter="fade">
                                      <p:cBhvr>
                                        <p:cTn id="17" dur="1000"/>
                                        <p:tgtEl>
                                          <p:spTgt spid="8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5"/>
                                        </p:tgtEl>
                                        <p:attrNameLst>
                                          <p:attrName>style.visibility</p:attrName>
                                        </p:attrNameLst>
                                      </p:cBhvr>
                                      <p:to>
                                        <p:strVal val="visible"/>
                                      </p:to>
                                    </p:set>
                                    <p:animEffect transition="in" filter="fade">
                                      <p:cBhvr>
                                        <p:cTn id="22" dur="1000"/>
                                        <p:tgtEl>
                                          <p:spTgt spid="8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8"/>
                                        </p:tgtEl>
                                        <p:attrNameLst>
                                          <p:attrName>style.visibility</p:attrName>
                                        </p:attrNameLst>
                                      </p:cBhvr>
                                      <p:to>
                                        <p:strVal val="visible"/>
                                      </p:to>
                                    </p:set>
                                    <p:animEffect transition="in" filter="fade">
                                      <p:cBhvr>
                                        <p:cTn id="27" dur="1000"/>
                                        <p:tgtEl>
                                          <p:spTgt spid="8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36"/>
                                        </p:tgtEl>
                                        <p:attrNameLst>
                                          <p:attrName>style.visibility</p:attrName>
                                        </p:attrNameLst>
                                      </p:cBhvr>
                                      <p:to>
                                        <p:strVal val="visible"/>
                                      </p:to>
                                    </p:set>
                                    <p:animEffect transition="in" filter="fade">
                                      <p:cBhvr>
                                        <p:cTn id="32" dur="1000"/>
                                        <p:tgtEl>
                                          <p:spTgt spid="8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29"/>
                                        </p:tgtEl>
                                        <p:attrNameLst>
                                          <p:attrName>style.visibility</p:attrName>
                                        </p:attrNameLst>
                                      </p:cBhvr>
                                      <p:to>
                                        <p:strVal val="visible"/>
                                      </p:to>
                                    </p:set>
                                    <p:animEffect transition="in" filter="fade">
                                      <p:cBhvr>
                                        <p:cTn id="37" dur="1000"/>
                                        <p:tgtEl>
                                          <p:spTgt spid="8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37"/>
                                        </p:tgtEl>
                                        <p:attrNameLst>
                                          <p:attrName>style.visibility</p:attrName>
                                        </p:attrNameLst>
                                      </p:cBhvr>
                                      <p:to>
                                        <p:strVal val="visible"/>
                                      </p:to>
                                    </p:set>
                                    <p:animEffect transition="in" filter="fade">
                                      <p:cBhvr>
                                        <p:cTn id="42" dur="1000"/>
                                        <p:tgtEl>
                                          <p:spTgt spid="8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30"/>
                                        </p:tgtEl>
                                        <p:attrNameLst>
                                          <p:attrName>style.visibility</p:attrName>
                                        </p:attrNameLst>
                                      </p:cBhvr>
                                      <p:to>
                                        <p:strVal val="visible"/>
                                      </p:to>
                                    </p:set>
                                    <p:animEffect transition="in" filter="fade">
                                      <p:cBhvr>
                                        <p:cTn id="47" dur="1000"/>
                                        <p:tgtEl>
                                          <p:spTgt spid="8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38"/>
                                        </p:tgtEl>
                                        <p:attrNameLst>
                                          <p:attrName>style.visibility</p:attrName>
                                        </p:attrNameLst>
                                      </p:cBhvr>
                                      <p:to>
                                        <p:strVal val="visible"/>
                                      </p:to>
                                    </p:set>
                                    <p:animEffect transition="in" filter="fade">
                                      <p:cBhvr>
                                        <p:cTn id="52" dur="1000"/>
                                        <p:tgtEl>
                                          <p:spTgt spid="8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31"/>
                                        </p:tgtEl>
                                        <p:attrNameLst>
                                          <p:attrName>style.visibility</p:attrName>
                                        </p:attrNameLst>
                                      </p:cBhvr>
                                      <p:to>
                                        <p:strVal val="visible"/>
                                      </p:to>
                                    </p:set>
                                    <p:animEffect transition="in" filter="fade">
                                      <p:cBhvr>
                                        <p:cTn id="57" dur="1000"/>
                                        <p:tgtEl>
                                          <p:spTgt spid="8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39"/>
                                        </p:tgtEl>
                                        <p:attrNameLst>
                                          <p:attrName>style.visibility</p:attrName>
                                        </p:attrNameLst>
                                      </p:cBhvr>
                                      <p:to>
                                        <p:strVal val="visible"/>
                                      </p:to>
                                    </p:set>
                                    <p:animEffect transition="in" filter="fade">
                                      <p:cBhvr>
                                        <p:cTn id="62" dur="1000"/>
                                        <p:tgtEl>
                                          <p:spTgt spid="8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32"/>
                                        </p:tgtEl>
                                        <p:attrNameLst>
                                          <p:attrName>style.visibility</p:attrName>
                                        </p:attrNameLst>
                                      </p:cBhvr>
                                      <p:to>
                                        <p:strVal val="visible"/>
                                      </p:to>
                                    </p:set>
                                    <p:animEffect transition="in" filter="fade">
                                      <p:cBhvr>
                                        <p:cTn id="67" dur="1000"/>
                                        <p:tgtEl>
                                          <p:spTgt spid="8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40"/>
                                        </p:tgtEl>
                                        <p:attrNameLst>
                                          <p:attrName>style.visibility</p:attrName>
                                        </p:attrNameLst>
                                      </p:cBhvr>
                                      <p:to>
                                        <p:strVal val="visible"/>
                                      </p:to>
                                    </p:set>
                                    <p:animEffect transition="in" filter="fade">
                                      <p:cBhvr>
                                        <p:cTn id="72" dur="1000"/>
                                        <p:tgtEl>
                                          <p:spTgt spid="84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33"/>
                                        </p:tgtEl>
                                        <p:attrNameLst>
                                          <p:attrName>style.visibility</p:attrName>
                                        </p:attrNameLst>
                                      </p:cBhvr>
                                      <p:to>
                                        <p:strVal val="visible"/>
                                      </p:to>
                                    </p:set>
                                    <p:animEffect transition="in" filter="fade">
                                      <p:cBhvr>
                                        <p:cTn id="77" dur="1000"/>
                                        <p:tgtEl>
                                          <p:spTgt spid="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g5e1f887024_0_22" descr="https://lh3.googleusercontent.com/ceKAYdhN73ns843Z4y_ToSh8Mb1e8kbzwULjrI_f07NQ4PgJIceaierOznHyMOEQ8B9iKJaFeWUF_ZYgsAOegRlVL_uqIPK8q7H3NDWVyOL593W2cPqGQ3TnPlQBWPH7EzvnYXrZT4A"/>
          <p:cNvPicPr preferRelativeResize="0"/>
          <p:nvPr/>
        </p:nvPicPr>
        <p:blipFill rotWithShape="1">
          <a:blip r:embed="rId3">
            <a:alphaModFix/>
          </a:blip>
          <a:srcRect b="6085"/>
          <a:stretch/>
        </p:blipFill>
        <p:spPr>
          <a:xfrm>
            <a:off x="429700" y="331574"/>
            <a:ext cx="8051075" cy="5698375"/>
          </a:xfrm>
          <a:prstGeom prst="rect">
            <a:avLst/>
          </a:prstGeom>
          <a:noFill/>
          <a:ln>
            <a:noFill/>
          </a:ln>
        </p:spPr>
      </p:pic>
      <p:pic>
        <p:nvPicPr>
          <p:cNvPr id="847" name="Google Shape;847;g5e1f887024_0_22"/>
          <p:cNvPicPr preferRelativeResize="0"/>
          <p:nvPr/>
        </p:nvPicPr>
        <p:blipFill>
          <a:blip r:embed="rId4">
            <a:alphaModFix/>
          </a:blip>
          <a:stretch>
            <a:fillRect/>
          </a:stretch>
        </p:blipFill>
        <p:spPr>
          <a:xfrm>
            <a:off x="6284750" y="1935900"/>
            <a:ext cx="148600" cy="148600"/>
          </a:xfrm>
          <a:prstGeom prst="rect">
            <a:avLst/>
          </a:prstGeom>
          <a:noFill/>
          <a:ln>
            <a:noFill/>
          </a:ln>
        </p:spPr>
      </p:pic>
      <p:pic>
        <p:nvPicPr>
          <p:cNvPr id="848" name="Google Shape;848;g5e1f887024_0_22"/>
          <p:cNvPicPr preferRelativeResize="0"/>
          <p:nvPr/>
        </p:nvPicPr>
        <p:blipFill>
          <a:blip r:embed="rId4">
            <a:alphaModFix/>
          </a:blip>
          <a:stretch>
            <a:fillRect/>
          </a:stretch>
        </p:blipFill>
        <p:spPr>
          <a:xfrm>
            <a:off x="6433350" y="2311250"/>
            <a:ext cx="148600" cy="148600"/>
          </a:xfrm>
          <a:prstGeom prst="rect">
            <a:avLst/>
          </a:prstGeom>
          <a:noFill/>
          <a:ln>
            <a:noFill/>
          </a:ln>
        </p:spPr>
      </p:pic>
      <p:pic>
        <p:nvPicPr>
          <p:cNvPr id="849" name="Google Shape;849;g5e1f887024_0_22"/>
          <p:cNvPicPr preferRelativeResize="0"/>
          <p:nvPr/>
        </p:nvPicPr>
        <p:blipFill>
          <a:blip r:embed="rId4">
            <a:alphaModFix/>
          </a:blip>
          <a:stretch>
            <a:fillRect/>
          </a:stretch>
        </p:blipFill>
        <p:spPr>
          <a:xfrm>
            <a:off x="6483400" y="2665325"/>
            <a:ext cx="148600" cy="148600"/>
          </a:xfrm>
          <a:prstGeom prst="rect">
            <a:avLst/>
          </a:prstGeom>
          <a:noFill/>
          <a:ln>
            <a:noFill/>
          </a:ln>
        </p:spPr>
      </p:pic>
      <p:pic>
        <p:nvPicPr>
          <p:cNvPr id="850" name="Google Shape;850;g5e1f887024_0_22"/>
          <p:cNvPicPr preferRelativeResize="0"/>
          <p:nvPr/>
        </p:nvPicPr>
        <p:blipFill>
          <a:blip r:embed="rId4">
            <a:alphaModFix/>
          </a:blip>
          <a:stretch>
            <a:fillRect/>
          </a:stretch>
        </p:blipFill>
        <p:spPr>
          <a:xfrm>
            <a:off x="6632000" y="3019400"/>
            <a:ext cx="148600" cy="148600"/>
          </a:xfrm>
          <a:prstGeom prst="rect">
            <a:avLst/>
          </a:prstGeom>
          <a:noFill/>
          <a:ln>
            <a:noFill/>
          </a:ln>
        </p:spPr>
      </p:pic>
      <p:pic>
        <p:nvPicPr>
          <p:cNvPr id="851" name="Google Shape;851;g5e1f887024_0_22"/>
          <p:cNvPicPr preferRelativeResize="0"/>
          <p:nvPr/>
        </p:nvPicPr>
        <p:blipFill>
          <a:blip r:embed="rId4">
            <a:alphaModFix/>
          </a:blip>
          <a:stretch>
            <a:fillRect/>
          </a:stretch>
        </p:blipFill>
        <p:spPr>
          <a:xfrm>
            <a:off x="6284750" y="3354700"/>
            <a:ext cx="148600" cy="148600"/>
          </a:xfrm>
          <a:prstGeom prst="rect">
            <a:avLst/>
          </a:prstGeom>
          <a:noFill/>
          <a:ln>
            <a:noFill/>
          </a:ln>
        </p:spPr>
      </p:pic>
      <p:pic>
        <p:nvPicPr>
          <p:cNvPr id="852" name="Google Shape;852;g5e1f887024_0_22"/>
          <p:cNvPicPr preferRelativeResize="0"/>
          <p:nvPr/>
        </p:nvPicPr>
        <p:blipFill>
          <a:blip r:embed="rId4">
            <a:alphaModFix/>
          </a:blip>
          <a:stretch>
            <a:fillRect/>
          </a:stretch>
        </p:blipFill>
        <p:spPr>
          <a:xfrm>
            <a:off x="7010425" y="3698200"/>
            <a:ext cx="148600" cy="148600"/>
          </a:xfrm>
          <a:prstGeom prst="rect">
            <a:avLst/>
          </a:prstGeom>
          <a:noFill/>
          <a:ln>
            <a:noFill/>
          </a:ln>
        </p:spPr>
      </p:pic>
      <p:pic>
        <p:nvPicPr>
          <p:cNvPr id="853" name="Google Shape;853;g5e1f887024_0_22"/>
          <p:cNvPicPr preferRelativeResize="0"/>
          <p:nvPr/>
        </p:nvPicPr>
        <p:blipFill>
          <a:blip r:embed="rId4">
            <a:alphaModFix/>
          </a:blip>
          <a:stretch>
            <a:fillRect/>
          </a:stretch>
        </p:blipFill>
        <p:spPr>
          <a:xfrm>
            <a:off x="6805650" y="4147850"/>
            <a:ext cx="148600" cy="148600"/>
          </a:xfrm>
          <a:prstGeom prst="rect">
            <a:avLst/>
          </a:prstGeom>
          <a:noFill/>
          <a:ln>
            <a:noFill/>
          </a:ln>
        </p:spPr>
      </p:pic>
      <p:pic>
        <p:nvPicPr>
          <p:cNvPr id="854" name="Google Shape;854;g5e1f887024_0_22"/>
          <p:cNvPicPr preferRelativeResize="0"/>
          <p:nvPr/>
        </p:nvPicPr>
        <p:blipFill>
          <a:blip r:embed="rId5">
            <a:alphaModFix/>
          </a:blip>
          <a:stretch>
            <a:fillRect/>
          </a:stretch>
        </p:blipFill>
        <p:spPr>
          <a:xfrm>
            <a:off x="429700" y="4453600"/>
            <a:ext cx="7986645" cy="1860525"/>
          </a:xfrm>
          <a:prstGeom prst="rect">
            <a:avLst/>
          </a:prstGeom>
          <a:noFill/>
          <a:ln>
            <a:noFill/>
          </a:ln>
        </p:spPr>
      </p:pic>
      <p:sp>
        <p:nvSpPr>
          <p:cNvPr id="855" name="Google Shape;855;g5e1f887024_0_22"/>
          <p:cNvSpPr txBox="1"/>
          <p:nvPr/>
        </p:nvSpPr>
        <p:spPr>
          <a:xfrm>
            <a:off x="7431275" y="1776700"/>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56" name="Google Shape;856;g5e1f887024_0_22"/>
          <p:cNvSpPr txBox="1"/>
          <p:nvPr/>
        </p:nvSpPr>
        <p:spPr>
          <a:xfrm>
            <a:off x="7431275" y="2231650"/>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57" name="Google Shape;857;g5e1f887024_0_22"/>
          <p:cNvSpPr txBox="1"/>
          <p:nvPr/>
        </p:nvSpPr>
        <p:spPr>
          <a:xfrm>
            <a:off x="7431275" y="2585725"/>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58" name="Google Shape;858;g5e1f887024_0_22"/>
          <p:cNvSpPr txBox="1"/>
          <p:nvPr/>
        </p:nvSpPr>
        <p:spPr>
          <a:xfrm>
            <a:off x="7431275" y="2939800"/>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59" name="Google Shape;859;g5e1f887024_0_22"/>
          <p:cNvSpPr txBox="1"/>
          <p:nvPr/>
        </p:nvSpPr>
        <p:spPr>
          <a:xfrm>
            <a:off x="7431275" y="3275100"/>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60" name="Google Shape;860;g5e1f887024_0_22"/>
          <p:cNvSpPr txBox="1"/>
          <p:nvPr/>
        </p:nvSpPr>
        <p:spPr>
          <a:xfrm>
            <a:off x="7431275" y="3647950"/>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
        <p:nvSpPr>
          <p:cNvPr id="861" name="Google Shape;861;g5e1f887024_0_22"/>
          <p:cNvSpPr txBox="1"/>
          <p:nvPr/>
        </p:nvSpPr>
        <p:spPr>
          <a:xfrm>
            <a:off x="7431275" y="4020800"/>
            <a:ext cx="297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orbel"/>
                <a:ea typeface="Corbel"/>
                <a:cs typeface="Corbel"/>
                <a:sym typeface="Corbel"/>
              </a:rPr>
              <a:t>JF</a:t>
            </a:r>
            <a:endParaRPr sz="1000">
              <a:latin typeface="Corbel"/>
              <a:ea typeface="Corbel"/>
              <a:cs typeface="Corbel"/>
              <a:sym typeface="Corbe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5e1f887024_0_90"/>
          <p:cNvSpPr txBox="1">
            <a:spLocks noGrp="1"/>
          </p:cNvSpPr>
          <p:nvPr>
            <p:ph type="title"/>
          </p:nvPr>
        </p:nvSpPr>
        <p:spPr>
          <a:xfrm>
            <a:off x="460950" y="230048"/>
            <a:ext cx="8222100" cy="90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Additional Framework Tip</a:t>
            </a:r>
            <a:endParaRPr/>
          </a:p>
        </p:txBody>
      </p:sp>
      <p:sp>
        <p:nvSpPr>
          <p:cNvPr id="868" name="Google Shape;868;g5e1f887024_0_90"/>
          <p:cNvSpPr txBox="1">
            <a:spLocks noGrp="1"/>
          </p:cNvSpPr>
          <p:nvPr>
            <p:ph type="subTitle" idx="4294967295"/>
          </p:nvPr>
        </p:nvSpPr>
        <p:spPr>
          <a:xfrm>
            <a:off x="389225" y="1029750"/>
            <a:ext cx="8974200" cy="11253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1920"/>
              <a:buFont typeface="Corbel"/>
              <a:buNone/>
            </a:pPr>
            <a:endParaRPr sz="2400">
              <a:solidFill>
                <a:srgbClr val="274E13"/>
              </a:solidFill>
            </a:endParaRPr>
          </a:p>
          <a:p>
            <a:pPr marL="457200" marR="690223" lvl="0" indent="-381000" algn="l" rtl="0">
              <a:lnSpc>
                <a:spcPct val="90000"/>
              </a:lnSpc>
              <a:spcBef>
                <a:spcPts val="0"/>
              </a:spcBef>
              <a:spcAft>
                <a:spcPts val="0"/>
              </a:spcAft>
              <a:buClr>
                <a:srgbClr val="274E13"/>
              </a:buClr>
              <a:buSzPts val="2400"/>
              <a:buChar char="❖"/>
            </a:pPr>
            <a:r>
              <a:rPr lang="en-US" sz="2400">
                <a:solidFill>
                  <a:srgbClr val="274E13"/>
                </a:solidFill>
              </a:rPr>
              <a:t>Keep track of your achieved, in progress, and future goals. </a:t>
            </a:r>
            <a:endParaRPr sz="2400">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endParaRPr sz="2400">
              <a:solidFill>
                <a:srgbClr val="274E13"/>
              </a:solidFill>
            </a:endParaRPr>
          </a:p>
        </p:txBody>
      </p:sp>
      <p:pic>
        <p:nvPicPr>
          <p:cNvPr id="869" name="Google Shape;869;g5e1f887024_0_90"/>
          <p:cNvPicPr preferRelativeResize="0"/>
          <p:nvPr/>
        </p:nvPicPr>
        <p:blipFill>
          <a:blip r:embed="rId3">
            <a:alphaModFix/>
          </a:blip>
          <a:stretch>
            <a:fillRect/>
          </a:stretch>
        </p:blipFill>
        <p:spPr>
          <a:xfrm>
            <a:off x="261863" y="3717076"/>
            <a:ext cx="8620275" cy="1295100"/>
          </a:xfrm>
          <a:prstGeom prst="rect">
            <a:avLst/>
          </a:prstGeom>
          <a:noFill/>
          <a:ln>
            <a:noFill/>
          </a:ln>
        </p:spPr>
      </p:pic>
      <p:pic>
        <p:nvPicPr>
          <p:cNvPr id="870" name="Google Shape;870;g5e1f887024_0_90"/>
          <p:cNvPicPr preferRelativeResize="0"/>
          <p:nvPr/>
        </p:nvPicPr>
        <p:blipFill>
          <a:blip r:embed="rId4">
            <a:alphaModFix/>
          </a:blip>
          <a:stretch>
            <a:fillRect/>
          </a:stretch>
        </p:blipFill>
        <p:spPr>
          <a:xfrm>
            <a:off x="336175" y="2229150"/>
            <a:ext cx="8157047" cy="1295100"/>
          </a:xfrm>
          <a:prstGeom prst="rect">
            <a:avLst/>
          </a:prstGeom>
          <a:noFill/>
          <a:ln>
            <a:noFill/>
          </a:ln>
        </p:spPr>
      </p:pic>
      <p:sp>
        <p:nvSpPr>
          <p:cNvPr id="871" name="Google Shape;871;g5e1f887024_0_90"/>
          <p:cNvSpPr/>
          <p:nvPr/>
        </p:nvSpPr>
        <p:spPr>
          <a:xfrm>
            <a:off x="4108425" y="4706025"/>
            <a:ext cx="2908800" cy="4140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2" name="Google Shape;872;g5e1f887024_0_90"/>
          <p:cNvPicPr preferRelativeResize="0"/>
          <p:nvPr/>
        </p:nvPicPr>
        <p:blipFill>
          <a:blip r:embed="rId5">
            <a:alphaModFix/>
          </a:blip>
          <a:stretch>
            <a:fillRect/>
          </a:stretch>
        </p:blipFill>
        <p:spPr>
          <a:xfrm>
            <a:off x="2175112" y="5258071"/>
            <a:ext cx="3944467" cy="1295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1"/>
                                        </p:tgtEl>
                                        <p:attrNameLst>
                                          <p:attrName>style.visibility</p:attrName>
                                        </p:attrNameLst>
                                      </p:cBhvr>
                                      <p:to>
                                        <p:strVal val="visible"/>
                                      </p:to>
                                    </p:set>
                                    <p:animEffect transition="in" filter="fade">
                                      <p:cBhvr>
                                        <p:cTn id="7" dur="1000"/>
                                        <p:tgtEl>
                                          <p:spTgt spid="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5e6f7fa62f_0_79"/>
          <p:cNvSpPr txBox="1">
            <a:spLocks noGrp="1"/>
          </p:cNvSpPr>
          <p:nvPr>
            <p:ph type="title"/>
          </p:nvPr>
        </p:nvSpPr>
        <p:spPr>
          <a:xfrm>
            <a:off x="523225" y="286623"/>
            <a:ext cx="8222100" cy="85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Additional Tips</a:t>
            </a:r>
            <a:endParaRPr/>
          </a:p>
        </p:txBody>
      </p:sp>
      <p:pic>
        <p:nvPicPr>
          <p:cNvPr id="879" name="Google Shape;879;g5e6f7fa62f_0_79"/>
          <p:cNvPicPr preferRelativeResize="0"/>
          <p:nvPr/>
        </p:nvPicPr>
        <p:blipFill>
          <a:blip r:embed="rId3">
            <a:alphaModFix/>
          </a:blip>
          <a:stretch>
            <a:fillRect/>
          </a:stretch>
        </p:blipFill>
        <p:spPr>
          <a:xfrm>
            <a:off x="332338" y="1518017"/>
            <a:ext cx="8603868" cy="2990032"/>
          </a:xfrm>
          <a:prstGeom prst="rect">
            <a:avLst/>
          </a:prstGeom>
          <a:noFill/>
          <a:ln>
            <a:noFill/>
          </a:ln>
        </p:spPr>
      </p:pic>
      <p:sp>
        <p:nvSpPr>
          <p:cNvPr id="880" name="Google Shape;880;g5e6f7fa62f_0_79"/>
          <p:cNvSpPr txBox="1">
            <a:spLocks noGrp="1"/>
          </p:cNvSpPr>
          <p:nvPr>
            <p:ph type="subTitle" idx="4294967295"/>
          </p:nvPr>
        </p:nvSpPr>
        <p:spPr>
          <a:xfrm>
            <a:off x="270150" y="4607375"/>
            <a:ext cx="8603700" cy="19383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1920"/>
              <a:buFont typeface="Corbel"/>
              <a:buNone/>
            </a:pPr>
            <a:endParaRPr sz="2400">
              <a:solidFill>
                <a:srgbClr val="274E13"/>
              </a:solidFill>
            </a:endParaRPr>
          </a:p>
          <a:p>
            <a:pPr marL="457200" marR="690223" lvl="0" indent="-381000" algn="l" rtl="0">
              <a:lnSpc>
                <a:spcPct val="90000"/>
              </a:lnSpc>
              <a:spcBef>
                <a:spcPts val="0"/>
              </a:spcBef>
              <a:spcAft>
                <a:spcPts val="0"/>
              </a:spcAft>
              <a:buClr>
                <a:srgbClr val="274E13"/>
              </a:buClr>
              <a:buSzPts val="2400"/>
              <a:buChar char="❖"/>
            </a:pPr>
            <a:r>
              <a:rPr lang="en-US" sz="2400">
                <a:solidFill>
                  <a:srgbClr val="274E13"/>
                </a:solidFill>
              </a:rPr>
              <a:t>Change the time frame to better suit your community’s needs. </a:t>
            </a:r>
            <a:endParaRPr sz="2400">
              <a:solidFill>
                <a:srgbClr val="274E13"/>
              </a:solidFill>
            </a:endParaRPr>
          </a:p>
          <a:p>
            <a:pPr marL="457200" marR="690223" lvl="0" indent="-381000" algn="l" rtl="0">
              <a:lnSpc>
                <a:spcPct val="90000"/>
              </a:lnSpc>
              <a:spcBef>
                <a:spcPts val="0"/>
              </a:spcBef>
              <a:spcAft>
                <a:spcPts val="0"/>
              </a:spcAft>
              <a:buClr>
                <a:srgbClr val="274E13"/>
              </a:buClr>
              <a:buSzPts val="2400"/>
              <a:buChar char="❖"/>
            </a:pPr>
            <a:r>
              <a:rPr lang="en-US" sz="2400">
                <a:solidFill>
                  <a:srgbClr val="274E13"/>
                </a:solidFill>
              </a:rPr>
              <a:t>Use shorter time frames for continual reviewing of your sustainability plan.</a:t>
            </a:r>
            <a:endParaRPr sz="2400">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endParaRPr sz="2400">
              <a:solidFill>
                <a:srgbClr val="274E13"/>
              </a:solidFill>
            </a:endParaRPr>
          </a:p>
        </p:txBody>
      </p:sp>
      <p:sp>
        <p:nvSpPr>
          <p:cNvPr id="881" name="Google Shape;881;g5e6f7fa62f_0_79"/>
          <p:cNvSpPr/>
          <p:nvPr/>
        </p:nvSpPr>
        <p:spPr>
          <a:xfrm>
            <a:off x="5308050" y="1439300"/>
            <a:ext cx="806700" cy="1507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1"/>
                                        </p:tgtEl>
                                        <p:attrNameLst>
                                          <p:attrName>style.visibility</p:attrName>
                                        </p:attrNameLst>
                                      </p:cBhvr>
                                      <p:to>
                                        <p:strVal val="visible"/>
                                      </p:to>
                                    </p:set>
                                    <p:animEffect transition="in" filter="fade">
                                      <p:cBhvr>
                                        <p:cTn id="7" dur="1000"/>
                                        <p:tgtEl>
                                          <p:spTgt spid="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g5e1f887024_0_54"/>
          <p:cNvSpPr txBox="1">
            <a:spLocks noGrp="1"/>
          </p:cNvSpPr>
          <p:nvPr>
            <p:ph type="ctrTitle" idx="4294967295"/>
          </p:nvPr>
        </p:nvSpPr>
        <p:spPr>
          <a:xfrm>
            <a:off x="1060475" y="350551"/>
            <a:ext cx="7129200" cy="9129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accent1"/>
              </a:buClr>
              <a:buSzPts val="4800"/>
              <a:buFont typeface="Corbel"/>
              <a:buNone/>
            </a:pPr>
            <a:r>
              <a:rPr lang="en-US" sz="4800"/>
              <a:t>Filling out the Framework</a:t>
            </a:r>
            <a:endParaRPr sz="4800" b="0" i="0" u="none" strike="noStrike" cap="none">
              <a:solidFill>
                <a:schemeClr val="accent1"/>
              </a:solidFill>
              <a:latin typeface="Corbel"/>
              <a:ea typeface="Corbel"/>
              <a:cs typeface="Corbel"/>
              <a:sym typeface="Corbel"/>
            </a:endParaRPr>
          </a:p>
        </p:txBody>
      </p:sp>
      <p:sp>
        <p:nvSpPr>
          <p:cNvPr id="887" name="Google Shape;887;g5e1f887024_0_54"/>
          <p:cNvSpPr txBox="1">
            <a:spLocks noGrp="1"/>
          </p:cNvSpPr>
          <p:nvPr>
            <p:ph type="subTitle" idx="4294967295"/>
          </p:nvPr>
        </p:nvSpPr>
        <p:spPr>
          <a:xfrm>
            <a:off x="1190825" y="1453750"/>
            <a:ext cx="6868500" cy="9129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chemeClr val="accent1"/>
              </a:buClr>
              <a:buSzPts val="1920"/>
              <a:buFont typeface="Corbel"/>
              <a:buNone/>
            </a:pPr>
            <a:r>
              <a:rPr lang="en-US" sz="2400">
                <a:solidFill>
                  <a:srgbClr val="274E13"/>
                </a:solidFill>
              </a:rPr>
              <a:t>Method #1: </a:t>
            </a:r>
            <a:endParaRPr sz="2400">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r>
              <a:rPr lang="en-US" sz="2400">
                <a:solidFill>
                  <a:srgbClr val="274E13"/>
                </a:solidFill>
              </a:rPr>
              <a:t>Have the directors fill out sections of the framework.</a:t>
            </a:r>
            <a:endParaRPr sz="2400">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endParaRPr sz="2400">
              <a:solidFill>
                <a:srgbClr val="274E13"/>
              </a:solidFill>
            </a:endParaRPr>
          </a:p>
        </p:txBody>
      </p:sp>
      <p:sp>
        <p:nvSpPr>
          <p:cNvPr id="888" name="Google Shape;888;g5e1f887024_0_54"/>
          <p:cNvSpPr/>
          <p:nvPr/>
        </p:nvSpPr>
        <p:spPr>
          <a:xfrm>
            <a:off x="333700" y="5256975"/>
            <a:ext cx="1672800" cy="1416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89" name="Google Shape;889;g5e1f887024_0_54"/>
          <p:cNvSpPr/>
          <p:nvPr/>
        </p:nvSpPr>
        <p:spPr>
          <a:xfrm>
            <a:off x="3663123" y="5154075"/>
            <a:ext cx="1923900" cy="14895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90" name="Google Shape;890;g5e1f887024_0_54"/>
          <p:cNvSpPr/>
          <p:nvPr/>
        </p:nvSpPr>
        <p:spPr>
          <a:xfrm>
            <a:off x="7413500" y="5124675"/>
            <a:ext cx="1468200" cy="154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91" name="Google Shape;891;g5e1f887024_0_54"/>
          <p:cNvSpPr txBox="1"/>
          <p:nvPr/>
        </p:nvSpPr>
        <p:spPr>
          <a:xfrm>
            <a:off x="1212875" y="2049825"/>
            <a:ext cx="6824400" cy="15483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1920"/>
              <a:buFont typeface="Corbel"/>
              <a:buNone/>
            </a:pPr>
            <a:endParaRPr sz="2400">
              <a:solidFill>
                <a:srgbClr val="274E13"/>
              </a:solidFill>
              <a:latin typeface="Corbel"/>
              <a:ea typeface="Corbel"/>
              <a:cs typeface="Corbel"/>
              <a:sym typeface="Corbel"/>
            </a:endParaRPr>
          </a:p>
          <a:p>
            <a:pPr marL="0" lvl="0" indent="0" algn="ctr" rtl="0">
              <a:lnSpc>
                <a:spcPct val="90000"/>
              </a:lnSpc>
              <a:spcBef>
                <a:spcPts val="0"/>
              </a:spcBef>
              <a:spcAft>
                <a:spcPts val="0"/>
              </a:spcAft>
              <a:buClr>
                <a:schemeClr val="accent1"/>
              </a:buClr>
              <a:buSzPts val="1920"/>
              <a:buFont typeface="Corbel"/>
              <a:buNone/>
            </a:pPr>
            <a:r>
              <a:rPr lang="en-US" sz="2400">
                <a:solidFill>
                  <a:srgbClr val="274E13"/>
                </a:solidFill>
                <a:latin typeface="Corbel"/>
                <a:ea typeface="Corbel"/>
                <a:cs typeface="Corbel"/>
                <a:sym typeface="Corbel"/>
              </a:rPr>
              <a:t>Method #2:</a:t>
            </a:r>
            <a:endParaRPr sz="2400">
              <a:solidFill>
                <a:srgbClr val="274E13"/>
              </a:solidFill>
              <a:latin typeface="Corbel"/>
              <a:ea typeface="Corbel"/>
              <a:cs typeface="Corbel"/>
              <a:sym typeface="Corbel"/>
            </a:endParaRPr>
          </a:p>
          <a:p>
            <a:pPr marL="0" lvl="0" indent="0" algn="ctr" rtl="0">
              <a:lnSpc>
                <a:spcPct val="90000"/>
              </a:lnSpc>
              <a:spcBef>
                <a:spcPts val="0"/>
              </a:spcBef>
              <a:spcAft>
                <a:spcPts val="0"/>
              </a:spcAft>
              <a:buClr>
                <a:schemeClr val="accent1"/>
              </a:buClr>
              <a:buSzPts val="1920"/>
              <a:buFont typeface="Corbel"/>
              <a:buNone/>
            </a:pPr>
            <a:r>
              <a:rPr lang="en-US" sz="2400">
                <a:solidFill>
                  <a:srgbClr val="274E13"/>
                </a:solidFill>
                <a:latin typeface="Corbel"/>
                <a:ea typeface="Corbel"/>
                <a:cs typeface="Corbel"/>
                <a:sym typeface="Corbel"/>
              </a:rPr>
              <a:t>Have a planner, commission, or one person fill out the framework. </a:t>
            </a:r>
            <a:endParaRPr sz="2400">
              <a:solidFill>
                <a:srgbClr val="274E13"/>
              </a:solidFill>
              <a:latin typeface="Corbel"/>
              <a:ea typeface="Corbel"/>
              <a:cs typeface="Corbel"/>
              <a:sym typeface="Corbel"/>
            </a:endParaRPr>
          </a:p>
          <a:p>
            <a:pPr marL="0" lvl="0" indent="0" algn="ctr" rtl="0">
              <a:lnSpc>
                <a:spcPct val="90000"/>
              </a:lnSpc>
              <a:spcBef>
                <a:spcPts val="0"/>
              </a:spcBef>
              <a:spcAft>
                <a:spcPts val="0"/>
              </a:spcAft>
              <a:buClr>
                <a:schemeClr val="accent1"/>
              </a:buClr>
              <a:buSzPts val="1920"/>
              <a:buFont typeface="Corbel"/>
              <a:buNone/>
            </a:pPr>
            <a:endParaRPr sz="2400">
              <a:solidFill>
                <a:srgbClr val="274E13"/>
              </a:solidFill>
              <a:latin typeface="Corbel"/>
              <a:ea typeface="Corbel"/>
              <a:cs typeface="Corbel"/>
              <a:sym typeface="Corbel"/>
            </a:endParaRPr>
          </a:p>
          <a:p>
            <a:pPr marL="0" lvl="0" indent="0" algn="ctr" rtl="0">
              <a:lnSpc>
                <a:spcPct val="90000"/>
              </a:lnSpc>
              <a:spcBef>
                <a:spcPts val="0"/>
              </a:spcBef>
              <a:spcAft>
                <a:spcPts val="0"/>
              </a:spcAft>
              <a:buClr>
                <a:schemeClr val="accent1"/>
              </a:buClr>
              <a:buSzPts val="1920"/>
              <a:buFont typeface="Corbel"/>
              <a:buNone/>
            </a:pPr>
            <a:endParaRPr>
              <a:latin typeface="Corbel"/>
              <a:ea typeface="Corbel"/>
              <a:cs typeface="Corbel"/>
              <a:sym typeface="Corbel"/>
            </a:endParaRPr>
          </a:p>
        </p:txBody>
      </p:sp>
      <p:sp>
        <p:nvSpPr>
          <p:cNvPr id="892" name="Google Shape;892;g5e1f887024_0_54"/>
          <p:cNvSpPr txBox="1"/>
          <p:nvPr/>
        </p:nvSpPr>
        <p:spPr>
          <a:xfrm>
            <a:off x="1034525" y="3598125"/>
            <a:ext cx="7181100" cy="1014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US" sz="2400">
                <a:solidFill>
                  <a:srgbClr val="274E13"/>
                </a:solidFill>
                <a:latin typeface="Corbel"/>
                <a:ea typeface="Corbel"/>
                <a:cs typeface="Corbel"/>
                <a:sym typeface="Corbel"/>
              </a:rPr>
              <a:t>Method #3:</a:t>
            </a:r>
            <a:endParaRPr sz="2400">
              <a:solidFill>
                <a:srgbClr val="274E13"/>
              </a:solidFill>
              <a:latin typeface="Corbel"/>
              <a:ea typeface="Corbel"/>
              <a:cs typeface="Corbel"/>
              <a:sym typeface="Corbel"/>
            </a:endParaRPr>
          </a:p>
          <a:p>
            <a:pPr marL="0" lvl="0" indent="0" algn="ctr" rtl="0">
              <a:lnSpc>
                <a:spcPct val="90000"/>
              </a:lnSpc>
              <a:spcBef>
                <a:spcPts val="0"/>
              </a:spcBef>
              <a:spcAft>
                <a:spcPts val="0"/>
              </a:spcAft>
              <a:buClr>
                <a:schemeClr val="dk1"/>
              </a:buClr>
              <a:buSzPts val="1100"/>
              <a:buFont typeface="Arial"/>
              <a:buNone/>
            </a:pPr>
            <a:r>
              <a:rPr lang="en-US" sz="2400">
                <a:solidFill>
                  <a:srgbClr val="274E13"/>
                </a:solidFill>
                <a:latin typeface="Corbel"/>
                <a:ea typeface="Corbel"/>
                <a:cs typeface="Corbel"/>
                <a:sym typeface="Corbel"/>
              </a:rPr>
              <a:t>Get groups of Village employees within a department and go over specific categories.</a:t>
            </a:r>
            <a:endParaRPr>
              <a:solidFill>
                <a:schemeClr val="dk1"/>
              </a:solidFill>
              <a:latin typeface="Corbel"/>
              <a:ea typeface="Corbel"/>
              <a:cs typeface="Corbel"/>
              <a:sym typeface="Corbel"/>
            </a:endParaRPr>
          </a:p>
          <a:p>
            <a:pPr marL="0" lvl="0" indent="0" algn="l"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1000"/>
                                        <p:tgtEl>
                                          <p:spTgt spid="8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1"/>
                                        </p:tgtEl>
                                        <p:attrNameLst>
                                          <p:attrName>style.visibility</p:attrName>
                                        </p:attrNameLst>
                                      </p:cBhvr>
                                      <p:to>
                                        <p:strVal val="visible"/>
                                      </p:to>
                                    </p:set>
                                    <p:animEffect transition="in" filter="fade">
                                      <p:cBhvr>
                                        <p:cTn id="12" dur="1000"/>
                                        <p:tgtEl>
                                          <p:spTgt spid="8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2"/>
                                        </p:tgtEl>
                                        <p:attrNameLst>
                                          <p:attrName>style.visibility</p:attrName>
                                        </p:attrNameLst>
                                      </p:cBhvr>
                                      <p:to>
                                        <p:strVal val="visible"/>
                                      </p:to>
                                    </p:set>
                                    <p:animEffect transition="in" filter="fade">
                                      <p:cBhvr>
                                        <p:cTn id="17" dur="1000"/>
                                        <p:tgtEl>
                                          <p:spTgt spid="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5e1f887024_0_59"/>
          <p:cNvSpPr txBox="1">
            <a:spLocks noGrp="1"/>
          </p:cNvSpPr>
          <p:nvPr>
            <p:ph type="subTitle" idx="4294967295"/>
          </p:nvPr>
        </p:nvSpPr>
        <p:spPr>
          <a:xfrm>
            <a:off x="382175" y="445875"/>
            <a:ext cx="8471700" cy="59238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chemeClr val="accent1"/>
              </a:buClr>
              <a:buSzPts val="1920"/>
              <a:buFont typeface="Corbel"/>
              <a:buNone/>
            </a:pPr>
            <a:r>
              <a:rPr lang="en-US">
                <a:solidFill>
                  <a:srgbClr val="274E13"/>
                </a:solidFill>
              </a:rPr>
              <a:t>Method #1: </a:t>
            </a:r>
            <a:endParaRPr>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r>
              <a:rPr lang="en-US">
                <a:solidFill>
                  <a:srgbClr val="274E13"/>
                </a:solidFill>
              </a:rPr>
              <a:t>Have the directors fill out sections of the framework.</a:t>
            </a:r>
            <a:endParaRPr>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endParaRPr>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r>
              <a:rPr lang="en-US">
                <a:solidFill>
                  <a:srgbClr val="274E13"/>
                </a:solidFill>
              </a:rPr>
              <a:t>&amp;</a:t>
            </a:r>
            <a:endParaRPr>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endParaRPr>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r>
              <a:rPr lang="en-US">
                <a:solidFill>
                  <a:srgbClr val="274E13"/>
                </a:solidFill>
              </a:rPr>
              <a:t>Method #3:</a:t>
            </a:r>
            <a:endParaRPr>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r>
              <a:rPr lang="en-US">
                <a:solidFill>
                  <a:srgbClr val="274E13"/>
                </a:solidFill>
              </a:rPr>
              <a:t>Get groups of Village employees within a department and go over specific categories.</a:t>
            </a:r>
            <a:endParaRPr>
              <a:solidFill>
                <a:srgbClr val="274E13"/>
              </a:solidFill>
            </a:endParaRPr>
          </a:p>
          <a:p>
            <a:pPr marL="0" marR="0" lvl="0" indent="0" algn="l" rtl="0">
              <a:lnSpc>
                <a:spcPct val="90000"/>
              </a:lnSpc>
              <a:spcBef>
                <a:spcPts val="0"/>
              </a:spcBef>
              <a:spcAft>
                <a:spcPts val="0"/>
              </a:spcAft>
              <a:buClr>
                <a:schemeClr val="accent1"/>
              </a:buClr>
              <a:buSzPts val="1920"/>
              <a:buFont typeface="Corbel"/>
              <a:buNone/>
            </a:pPr>
            <a:endParaRPr sz="2400">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endParaRPr sz="2400">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endParaRPr sz="2400">
              <a:solidFill>
                <a:srgbClr val="274E13"/>
              </a:solidFill>
            </a:endParaRPr>
          </a:p>
          <a:p>
            <a:pPr marL="457200" marR="3194207" lvl="0" indent="-381000" algn="l" rtl="0">
              <a:lnSpc>
                <a:spcPct val="90000"/>
              </a:lnSpc>
              <a:spcBef>
                <a:spcPts val="0"/>
              </a:spcBef>
              <a:spcAft>
                <a:spcPts val="0"/>
              </a:spcAft>
              <a:buClr>
                <a:srgbClr val="274E13"/>
              </a:buClr>
              <a:buSzPts val="2400"/>
              <a:buChar char="❖"/>
            </a:pPr>
            <a:r>
              <a:rPr lang="en-US" sz="2400">
                <a:solidFill>
                  <a:srgbClr val="274E13"/>
                </a:solidFill>
              </a:rPr>
              <a:t>Important to have a designated Framework leader present at the time of filling out. </a:t>
            </a:r>
            <a:endParaRPr sz="2400">
              <a:solidFill>
                <a:srgbClr val="274E13"/>
              </a:solidFill>
            </a:endParaRPr>
          </a:p>
          <a:p>
            <a:pPr marL="457200" marR="3194207" lvl="0" indent="0" algn="l" rtl="0">
              <a:lnSpc>
                <a:spcPct val="90000"/>
              </a:lnSpc>
              <a:spcBef>
                <a:spcPts val="0"/>
              </a:spcBef>
              <a:spcAft>
                <a:spcPts val="0"/>
              </a:spcAft>
              <a:buClr>
                <a:schemeClr val="accent1"/>
              </a:buClr>
              <a:buSzPts val="1920"/>
              <a:buFont typeface="Corbel"/>
              <a:buNone/>
            </a:pPr>
            <a:r>
              <a:rPr lang="en-US" sz="2400">
                <a:solidFill>
                  <a:srgbClr val="274E13"/>
                </a:solidFill>
              </a:rPr>
              <a:t>	-Meet with directors or groups</a:t>
            </a:r>
            <a:endParaRPr sz="2400">
              <a:solidFill>
                <a:srgbClr val="274E13"/>
              </a:solidFill>
            </a:endParaRPr>
          </a:p>
          <a:p>
            <a:pPr marL="457200" marR="3194207" lvl="0" indent="0" algn="l" rtl="0">
              <a:lnSpc>
                <a:spcPct val="90000"/>
              </a:lnSpc>
              <a:spcBef>
                <a:spcPts val="0"/>
              </a:spcBef>
              <a:spcAft>
                <a:spcPts val="0"/>
              </a:spcAft>
              <a:buClr>
                <a:schemeClr val="accent1"/>
              </a:buClr>
              <a:buSzPts val="1920"/>
              <a:buFont typeface="Corbel"/>
              <a:buNone/>
            </a:pPr>
            <a:r>
              <a:rPr lang="en-US" sz="2400">
                <a:solidFill>
                  <a:srgbClr val="274E13"/>
                </a:solidFill>
              </a:rPr>
              <a:t>	-Take notes</a:t>
            </a:r>
            <a:endParaRPr sz="2400">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endParaRPr sz="2400">
              <a:solidFill>
                <a:srgbClr val="274E13"/>
              </a:solidFill>
            </a:endParaRPr>
          </a:p>
        </p:txBody>
      </p:sp>
      <p:pic>
        <p:nvPicPr>
          <p:cNvPr id="898" name="Google Shape;898;g5e1f887024_0_59"/>
          <p:cNvPicPr preferRelativeResize="0"/>
          <p:nvPr/>
        </p:nvPicPr>
        <p:blipFill>
          <a:blip r:embed="rId3">
            <a:alphaModFix/>
          </a:blip>
          <a:stretch>
            <a:fillRect/>
          </a:stretch>
        </p:blipFill>
        <p:spPr>
          <a:xfrm>
            <a:off x="5637125" y="3429000"/>
            <a:ext cx="2819250" cy="21778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5e1f887024_0_77"/>
          <p:cNvSpPr txBox="1">
            <a:spLocks noGrp="1"/>
          </p:cNvSpPr>
          <p:nvPr>
            <p:ph type="title"/>
          </p:nvPr>
        </p:nvSpPr>
        <p:spPr>
          <a:xfrm>
            <a:off x="460950" y="230048"/>
            <a:ext cx="8222100" cy="90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Framework In Use Summary</a:t>
            </a:r>
            <a:endParaRPr/>
          </a:p>
        </p:txBody>
      </p:sp>
      <p:sp>
        <p:nvSpPr>
          <p:cNvPr id="905" name="Google Shape;905;g5e1f887024_0_77"/>
          <p:cNvSpPr txBox="1">
            <a:spLocks noGrp="1"/>
          </p:cNvSpPr>
          <p:nvPr>
            <p:ph type="subTitle" idx="4294967295"/>
          </p:nvPr>
        </p:nvSpPr>
        <p:spPr>
          <a:xfrm>
            <a:off x="336150" y="1386500"/>
            <a:ext cx="8471700" cy="5923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1920"/>
              <a:buFont typeface="Corbel"/>
              <a:buNone/>
            </a:pPr>
            <a:endParaRPr sz="2400">
              <a:solidFill>
                <a:srgbClr val="274E13"/>
              </a:solidFill>
            </a:endParaRPr>
          </a:p>
          <a:p>
            <a:pPr marL="457200" marR="690223" lvl="0" indent="-381000" algn="l" rtl="0">
              <a:lnSpc>
                <a:spcPct val="90000"/>
              </a:lnSpc>
              <a:spcBef>
                <a:spcPts val="0"/>
              </a:spcBef>
              <a:spcAft>
                <a:spcPts val="0"/>
              </a:spcAft>
              <a:buClr>
                <a:srgbClr val="274E13"/>
              </a:buClr>
              <a:buSzPts val="2400"/>
              <a:buChar char="❖"/>
            </a:pPr>
            <a:r>
              <a:rPr lang="en-US" sz="2400">
                <a:solidFill>
                  <a:srgbClr val="274E13"/>
                </a:solidFill>
              </a:rPr>
              <a:t>The GRC Framework is a living document that is customisable. </a:t>
            </a:r>
            <a:endParaRPr sz="2400">
              <a:solidFill>
                <a:srgbClr val="274E13"/>
              </a:solidFill>
            </a:endParaRPr>
          </a:p>
          <a:p>
            <a:pPr marL="1371600" marR="690223" lvl="0" indent="0" algn="l" rtl="0">
              <a:lnSpc>
                <a:spcPct val="90000"/>
              </a:lnSpc>
              <a:spcBef>
                <a:spcPts val="0"/>
              </a:spcBef>
              <a:spcAft>
                <a:spcPts val="0"/>
              </a:spcAft>
              <a:buNone/>
            </a:pPr>
            <a:endParaRPr sz="2400">
              <a:solidFill>
                <a:srgbClr val="274E13"/>
              </a:solidFill>
            </a:endParaRPr>
          </a:p>
          <a:p>
            <a:pPr marL="457200" marR="690223" lvl="0" indent="-381000" algn="l" rtl="0">
              <a:lnSpc>
                <a:spcPct val="90000"/>
              </a:lnSpc>
              <a:spcBef>
                <a:spcPts val="0"/>
              </a:spcBef>
              <a:spcAft>
                <a:spcPts val="0"/>
              </a:spcAft>
              <a:buClr>
                <a:srgbClr val="274E13"/>
              </a:buClr>
              <a:buSzPts val="2400"/>
              <a:buChar char="❖"/>
            </a:pPr>
            <a:r>
              <a:rPr lang="en-US" sz="2400">
                <a:solidFill>
                  <a:srgbClr val="274E13"/>
                </a:solidFill>
              </a:rPr>
              <a:t>Find key players to fill out the framework. </a:t>
            </a:r>
            <a:endParaRPr sz="2400">
              <a:solidFill>
                <a:srgbClr val="274E13"/>
              </a:solidFill>
            </a:endParaRPr>
          </a:p>
          <a:p>
            <a:pPr marL="1371600" marR="690223" lvl="0" indent="0" algn="l" rtl="0">
              <a:lnSpc>
                <a:spcPct val="90000"/>
              </a:lnSpc>
              <a:spcBef>
                <a:spcPts val="0"/>
              </a:spcBef>
              <a:spcAft>
                <a:spcPts val="0"/>
              </a:spcAft>
              <a:buNone/>
            </a:pPr>
            <a:endParaRPr sz="2400">
              <a:solidFill>
                <a:srgbClr val="274E13"/>
              </a:solidFill>
            </a:endParaRPr>
          </a:p>
          <a:p>
            <a:pPr marL="457200" marR="690223" lvl="0" indent="-381000" algn="l" rtl="0">
              <a:lnSpc>
                <a:spcPct val="90000"/>
              </a:lnSpc>
              <a:spcBef>
                <a:spcPts val="0"/>
              </a:spcBef>
              <a:spcAft>
                <a:spcPts val="0"/>
              </a:spcAft>
              <a:buClr>
                <a:srgbClr val="274E13"/>
              </a:buClr>
              <a:buSzPts val="2400"/>
              <a:buChar char="❖"/>
            </a:pPr>
            <a:r>
              <a:rPr lang="en-US" sz="2400">
                <a:solidFill>
                  <a:srgbClr val="274E13"/>
                </a:solidFill>
              </a:rPr>
              <a:t>Keep organized</a:t>
            </a:r>
            <a:endParaRPr sz="2400">
              <a:solidFill>
                <a:srgbClr val="274E13"/>
              </a:solidFill>
            </a:endParaRPr>
          </a:p>
          <a:p>
            <a:pPr marL="1828800" marR="690223" lvl="1" indent="-381000" algn="l" rtl="0">
              <a:lnSpc>
                <a:spcPct val="90000"/>
              </a:lnSpc>
              <a:spcBef>
                <a:spcPts val="0"/>
              </a:spcBef>
              <a:spcAft>
                <a:spcPts val="0"/>
              </a:spcAft>
              <a:buClr>
                <a:srgbClr val="274E13"/>
              </a:buClr>
              <a:buSzPts val="2400"/>
              <a:buChar char="➢"/>
            </a:pPr>
            <a:r>
              <a:rPr lang="en-US" sz="2400">
                <a:solidFill>
                  <a:srgbClr val="274E13"/>
                </a:solidFill>
              </a:rPr>
              <a:t>Mark initials</a:t>
            </a:r>
            <a:endParaRPr sz="2400">
              <a:solidFill>
                <a:srgbClr val="274E13"/>
              </a:solidFill>
            </a:endParaRPr>
          </a:p>
          <a:p>
            <a:pPr marL="1828800" marR="690223" lvl="1" indent="-381000" algn="l" rtl="0">
              <a:lnSpc>
                <a:spcPct val="90000"/>
              </a:lnSpc>
              <a:spcBef>
                <a:spcPts val="0"/>
              </a:spcBef>
              <a:spcAft>
                <a:spcPts val="0"/>
              </a:spcAft>
              <a:buClr>
                <a:srgbClr val="274E13"/>
              </a:buClr>
              <a:buSzPts val="2400"/>
              <a:buChar char="➢"/>
            </a:pPr>
            <a:r>
              <a:rPr lang="en-US" sz="2400">
                <a:solidFill>
                  <a:srgbClr val="274E13"/>
                </a:solidFill>
              </a:rPr>
              <a:t>Take notes </a:t>
            </a:r>
            <a:endParaRPr sz="2400">
              <a:solidFill>
                <a:srgbClr val="274E13"/>
              </a:solidFill>
            </a:endParaRPr>
          </a:p>
          <a:p>
            <a:pPr marL="1828800" marR="690223" lvl="0" indent="0" algn="l" rtl="0">
              <a:lnSpc>
                <a:spcPct val="90000"/>
              </a:lnSpc>
              <a:spcBef>
                <a:spcPts val="300"/>
              </a:spcBef>
              <a:spcAft>
                <a:spcPts val="0"/>
              </a:spcAft>
              <a:buNone/>
            </a:pPr>
            <a:endParaRPr sz="2400">
              <a:solidFill>
                <a:srgbClr val="274E13"/>
              </a:solidFill>
            </a:endParaRPr>
          </a:p>
          <a:p>
            <a:pPr marL="457200" marR="690223" lvl="0" indent="-381000" algn="l" rtl="0">
              <a:lnSpc>
                <a:spcPct val="90000"/>
              </a:lnSpc>
              <a:spcBef>
                <a:spcPts val="0"/>
              </a:spcBef>
              <a:spcAft>
                <a:spcPts val="0"/>
              </a:spcAft>
              <a:buClr>
                <a:srgbClr val="274E13"/>
              </a:buClr>
              <a:buSzPts val="2400"/>
              <a:buChar char="❖"/>
            </a:pPr>
            <a:r>
              <a:rPr lang="en-US" sz="2400">
                <a:solidFill>
                  <a:srgbClr val="274E13"/>
                </a:solidFill>
              </a:rPr>
              <a:t>Collaboration is Key</a:t>
            </a:r>
            <a:endParaRPr sz="2400">
              <a:solidFill>
                <a:srgbClr val="274E13"/>
              </a:solidFill>
            </a:endParaRPr>
          </a:p>
          <a:p>
            <a:pPr marL="0" marR="0" lvl="0" indent="0" algn="ctr" rtl="0">
              <a:lnSpc>
                <a:spcPct val="90000"/>
              </a:lnSpc>
              <a:spcBef>
                <a:spcPts val="0"/>
              </a:spcBef>
              <a:spcAft>
                <a:spcPts val="0"/>
              </a:spcAft>
              <a:buClr>
                <a:schemeClr val="accent1"/>
              </a:buClr>
              <a:buSzPts val="1920"/>
              <a:buFont typeface="Corbel"/>
              <a:buNone/>
            </a:pPr>
            <a:endParaRPr sz="2400">
              <a:solidFill>
                <a:srgbClr val="274E13"/>
              </a:solidFill>
            </a:endParaRPr>
          </a:p>
        </p:txBody>
      </p:sp>
      <p:pic>
        <p:nvPicPr>
          <p:cNvPr id="906" name="Google Shape;906;g5e1f887024_0_77"/>
          <p:cNvPicPr preferRelativeResize="0"/>
          <p:nvPr/>
        </p:nvPicPr>
        <p:blipFill>
          <a:blip r:embed="rId3">
            <a:alphaModFix/>
          </a:blip>
          <a:stretch>
            <a:fillRect/>
          </a:stretch>
        </p:blipFill>
        <p:spPr>
          <a:xfrm>
            <a:off x="4730297" y="3512850"/>
            <a:ext cx="3400199" cy="2498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6"/>
                                        </p:tgtEl>
                                        <p:attrNameLst>
                                          <p:attrName>style.visibility</p:attrName>
                                        </p:attrNameLst>
                                      </p:cBhvr>
                                      <p:to>
                                        <p:strVal val="visible"/>
                                      </p:to>
                                    </p:set>
                                    <p:animEffect transition="in" filter="fade">
                                      <p:cBhvr>
                                        <p:cTn id="7" dur="10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g5e1f887024_0_71"/>
          <p:cNvSpPr txBox="1">
            <a:spLocks noGrp="1"/>
          </p:cNvSpPr>
          <p:nvPr>
            <p:ph type="title"/>
          </p:nvPr>
        </p:nvSpPr>
        <p:spPr>
          <a:xfrm>
            <a:off x="460950" y="2555625"/>
            <a:ext cx="8222100" cy="9075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accent1"/>
              </a:buClr>
              <a:buSzPts val="4800"/>
              <a:buFont typeface="Corbel"/>
              <a:buNone/>
            </a:pPr>
            <a:r>
              <a:rPr lang="en-US"/>
              <a:t>Mentimeter #03 </a:t>
            </a:r>
            <a:endParaRPr/>
          </a:p>
        </p:txBody>
      </p:sp>
      <p:sp>
        <p:nvSpPr>
          <p:cNvPr id="912" name="Google Shape;912;g5e1f887024_0_71"/>
          <p:cNvSpPr txBox="1"/>
          <p:nvPr/>
        </p:nvSpPr>
        <p:spPr>
          <a:xfrm>
            <a:off x="2342739" y="4480917"/>
            <a:ext cx="4458600" cy="570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800">
                <a:solidFill>
                  <a:srgbClr val="274E13"/>
                </a:solidFill>
                <a:latin typeface="Roboto"/>
                <a:ea typeface="Roboto"/>
                <a:cs typeface="Roboto"/>
                <a:sym typeface="Roboto"/>
              </a:rPr>
              <a:t>What did you find helpful?</a:t>
            </a:r>
            <a:endParaRPr sz="2800">
              <a:solidFill>
                <a:srgbClr val="274E13"/>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g5e1f887024_0_0"/>
          <p:cNvSpPr txBox="1">
            <a:spLocks noGrp="1"/>
          </p:cNvSpPr>
          <p:nvPr>
            <p:ph type="title"/>
          </p:nvPr>
        </p:nvSpPr>
        <p:spPr>
          <a:xfrm>
            <a:off x="480750" y="2353267"/>
            <a:ext cx="8222100" cy="120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pic>
        <p:nvPicPr>
          <p:cNvPr id="919" name="Google Shape;919;g5e1f887024_0_0"/>
          <p:cNvPicPr preferRelativeResize="0"/>
          <p:nvPr/>
        </p:nvPicPr>
        <p:blipFill>
          <a:blip r:embed="rId3">
            <a:alphaModFix/>
          </a:blip>
          <a:stretch>
            <a:fillRect/>
          </a:stretch>
        </p:blipFill>
        <p:spPr>
          <a:xfrm>
            <a:off x="524150" y="508037"/>
            <a:ext cx="8178700" cy="5841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Overview</a:t>
            </a:r>
            <a:endParaRPr/>
          </a:p>
        </p:txBody>
      </p:sp>
      <p:sp>
        <p:nvSpPr>
          <p:cNvPr id="396" name="Google Shape;396;p5"/>
          <p:cNvSpPr txBox="1">
            <a:spLocks noGrp="1"/>
          </p:cNvSpPr>
          <p:nvPr>
            <p:ph type="body" idx="1"/>
          </p:nvPr>
        </p:nvSpPr>
        <p:spPr>
          <a:xfrm>
            <a:off x="822722" y="2546649"/>
            <a:ext cx="7543800" cy="3017044"/>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Font typeface="Noto Sans Symbols"/>
              <a:buChar char="▪"/>
            </a:pPr>
            <a:r>
              <a:rPr lang="en-US"/>
              <a:t>Building the GRC</a:t>
            </a:r>
            <a:endParaRPr/>
          </a:p>
          <a:p>
            <a:pPr marL="91440" lvl="0" indent="-127000" algn="l" rtl="0">
              <a:lnSpc>
                <a:spcPct val="90000"/>
              </a:lnSpc>
              <a:spcBef>
                <a:spcPts val="1400"/>
              </a:spcBef>
              <a:spcAft>
                <a:spcPts val="0"/>
              </a:spcAft>
              <a:buSzPts val="2000"/>
              <a:buFont typeface="Noto Sans Symbols"/>
              <a:buChar char="▪"/>
            </a:pPr>
            <a:r>
              <a:rPr lang="en-US"/>
              <a:t>The GRC in 3 parts</a:t>
            </a:r>
            <a:endParaRPr/>
          </a:p>
          <a:p>
            <a:pPr marL="384048" lvl="1" indent="-182880" algn="l" rtl="0">
              <a:lnSpc>
                <a:spcPct val="90000"/>
              </a:lnSpc>
              <a:spcBef>
                <a:spcPts val="400"/>
              </a:spcBef>
              <a:spcAft>
                <a:spcPts val="0"/>
              </a:spcAft>
              <a:buSzPts val="1800"/>
              <a:buFont typeface="Noto Sans Symbols"/>
              <a:buChar char="▪"/>
            </a:pPr>
            <a:r>
              <a:rPr lang="en-US"/>
              <a:t>Compact</a:t>
            </a:r>
            <a:endParaRPr/>
          </a:p>
          <a:p>
            <a:pPr marL="384048" lvl="1" indent="-182880" algn="l" rtl="0">
              <a:lnSpc>
                <a:spcPct val="90000"/>
              </a:lnSpc>
              <a:spcBef>
                <a:spcPts val="600"/>
              </a:spcBef>
              <a:spcAft>
                <a:spcPts val="0"/>
              </a:spcAft>
              <a:buSzPts val="1800"/>
              <a:buFont typeface="Noto Sans Symbols"/>
              <a:buChar char="▪"/>
            </a:pPr>
            <a:r>
              <a:rPr lang="en-US"/>
              <a:t>Framework</a:t>
            </a:r>
            <a:endParaRPr/>
          </a:p>
          <a:p>
            <a:pPr marL="384048" lvl="1" indent="-182880" algn="l" rtl="0">
              <a:lnSpc>
                <a:spcPct val="90000"/>
              </a:lnSpc>
              <a:spcBef>
                <a:spcPts val="600"/>
              </a:spcBef>
              <a:spcAft>
                <a:spcPts val="0"/>
              </a:spcAft>
              <a:buSzPts val="1800"/>
              <a:buFont typeface="Noto Sans Symbols"/>
              <a:buChar char="▪"/>
            </a:pPr>
            <a:r>
              <a:rPr lang="en-US"/>
              <a:t>Collaborative programs to advance GRC goals</a:t>
            </a:r>
            <a:endParaRPr/>
          </a:p>
          <a:p>
            <a:pPr marL="91440" lvl="0" indent="0" algn="l" rtl="0">
              <a:lnSpc>
                <a:spcPct val="90000"/>
              </a:lnSpc>
              <a:spcBef>
                <a:spcPts val="1600"/>
              </a:spcBef>
              <a:spcAft>
                <a:spcPts val="0"/>
              </a:spcAft>
              <a:buSzPts val="2000"/>
              <a:buFont typeface="Noto Sans Symbols"/>
              <a:buNone/>
            </a:pPr>
            <a:endParaRPr/>
          </a:p>
        </p:txBody>
      </p:sp>
      <p:pic>
        <p:nvPicPr>
          <p:cNvPr id="397" name="Google Shape;397;p5"/>
          <p:cNvPicPr preferRelativeResize="0"/>
          <p:nvPr/>
        </p:nvPicPr>
        <p:blipFill rotWithShape="1">
          <a:blip r:embed="rId3">
            <a:alphaModFix/>
          </a:blip>
          <a:srcRect/>
          <a:stretch/>
        </p:blipFill>
        <p:spPr>
          <a:xfrm>
            <a:off x="6209827" y="502346"/>
            <a:ext cx="2156697" cy="1175672"/>
          </a:xfrm>
          <a:prstGeom prst="rect">
            <a:avLst/>
          </a:prstGeom>
          <a:noFill/>
          <a:ln>
            <a:noFill/>
          </a:ln>
        </p:spPr>
      </p:pic>
      <p:pic>
        <p:nvPicPr>
          <p:cNvPr id="398" name="Google Shape;398;p5"/>
          <p:cNvPicPr preferRelativeResize="0"/>
          <p:nvPr/>
        </p:nvPicPr>
        <p:blipFill rotWithShape="1">
          <a:blip r:embed="rId4">
            <a:alphaModFix/>
          </a:blip>
          <a:srcRect/>
          <a:stretch/>
        </p:blipFill>
        <p:spPr>
          <a:xfrm>
            <a:off x="7386710" y="5258993"/>
            <a:ext cx="1487660" cy="609403"/>
          </a:xfrm>
          <a:prstGeom prst="rect">
            <a:avLst/>
          </a:prstGeom>
          <a:noFill/>
          <a:ln w="9525" cap="flat" cmpd="sng">
            <a:solidFill>
              <a:srgbClr val="A5A5A5"/>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solidFill>
                  <a:srgbClr val="3F3F3F"/>
                </a:solidFill>
              </a:rPr>
              <a:t>GRC Goal </a:t>
            </a:r>
            <a:endParaRPr/>
          </a:p>
        </p:txBody>
      </p:sp>
      <p:sp>
        <p:nvSpPr>
          <p:cNvPr id="406" name="Google Shape;406;p6"/>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rmAutofit/>
          </a:bodyPr>
          <a:lstStyle/>
          <a:p>
            <a:pPr marL="68580" lvl="0" indent="0" algn="l" rtl="0">
              <a:lnSpc>
                <a:spcPct val="90000"/>
              </a:lnSpc>
              <a:spcBef>
                <a:spcPts val="0"/>
              </a:spcBef>
              <a:spcAft>
                <a:spcPts val="0"/>
              </a:spcAft>
              <a:buSzPts val="2700"/>
              <a:buNone/>
            </a:pPr>
            <a:endParaRPr sz="2700" i="1"/>
          </a:p>
          <a:p>
            <a:pPr marL="68580" lvl="0" indent="-171450" algn="l" rtl="0">
              <a:lnSpc>
                <a:spcPct val="90000"/>
              </a:lnSpc>
              <a:spcBef>
                <a:spcPts val="1400"/>
              </a:spcBef>
              <a:spcAft>
                <a:spcPts val="0"/>
              </a:spcAft>
              <a:buSzPts val="2700"/>
              <a:buChar char=" "/>
            </a:pPr>
            <a:r>
              <a:rPr lang="en-US" sz="2700" i="1">
                <a:solidFill>
                  <a:srgbClr val="746241"/>
                </a:solidFill>
              </a:rPr>
              <a:t>To align environmental issues, resources, and actions at the local, regional and national levels to guide municipalities to achieve greater environmental sustainability.  </a:t>
            </a:r>
            <a:endParaRPr/>
          </a:p>
          <a:p>
            <a:pPr marL="68580" lvl="0" indent="0" algn="l" rtl="0">
              <a:lnSpc>
                <a:spcPct val="90000"/>
              </a:lnSpc>
              <a:spcBef>
                <a:spcPts val="1400"/>
              </a:spcBef>
              <a:spcAft>
                <a:spcPts val="0"/>
              </a:spcAft>
              <a:buSzPts val="2000"/>
              <a:buNone/>
            </a:pPr>
            <a:endParaRPr>
              <a:solidFill>
                <a:srgbClr val="3F3F3F"/>
              </a:solidFill>
            </a:endParaRPr>
          </a:p>
        </p:txBody>
      </p:sp>
      <p:pic>
        <p:nvPicPr>
          <p:cNvPr id="407" name="Google Shape;407;p6"/>
          <p:cNvPicPr preferRelativeResize="0"/>
          <p:nvPr/>
        </p:nvPicPr>
        <p:blipFill rotWithShape="1">
          <a:blip r:embed="rId3">
            <a:alphaModFix/>
          </a:blip>
          <a:srcRect/>
          <a:stretch/>
        </p:blipFill>
        <p:spPr>
          <a:xfrm>
            <a:off x="6068179" y="4081465"/>
            <a:ext cx="2638425" cy="1438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
          <p:cNvSpPr txBox="1">
            <a:spLocks noGrp="1"/>
          </p:cNvSpPr>
          <p:nvPr>
            <p:ph type="title"/>
          </p:nvPr>
        </p:nvSpPr>
        <p:spPr>
          <a:xfrm>
            <a:off x="822960" y="758952"/>
            <a:ext cx="75438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8000"/>
              <a:buFont typeface="Calibri"/>
              <a:buNone/>
            </a:pPr>
            <a:r>
              <a:rPr lang="en-US"/>
              <a:t>Building the GRC</a:t>
            </a:r>
            <a:endParaRPr/>
          </a:p>
        </p:txBody>
      </p:sp>
      <p:sp>
        <p:nvSpPr>
          <p:cNvPr id="415" name="Google Shape;415;p7"/>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 </a:t>
            </a:r>
            <a:endParaRPr/>
          </a:p>
        </p:txBody>
      </p:sp>
      <p:pic>
        <p:nvPicPr>
          <p:cNvPr id="416" name="Google Shape;416;p7"/>
          <p:cNvPicPr preferRelativeResize="0"/>
          <p:nvPr/>
        </p:nvPicPr>
        <p:blipFill rotWithShape="1">
          <a:blip r:embed="rId3">
            <a:alphaModFix/>
          </a:blip>
          <a:srcRect/>
          <a:stretch/>
        </p:blipFill>
        <p:spPr>
          <a:xfrm>
            <a:off x="5728337" y="4453130"/>
            <a:ext cx="2638425" cy="1438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8"/>
          <p:cNvSpPr txBox="1">
            <a:spLocks noGrp="1"/>
          </p:cNvSpPr>
          <p:nvPr>
            <p:ph type="title"/>
          </p:nvPr>
        </p:nvSpPr>
        <p:spPr>
          <a:xfrm>
            <a:off x="822960" y="286606"/>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Building the GRC</a:t>
            </a:r>
            <a:endParaRPr/>
          </a:p>
        </p:txBody>
      </p:sp>
      <p:sp>
        <p:nvSpPr>
          <p:cNvPr id="424" name="Google Shape;424;p8"/>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rmAutofit/>
          </a:bodyPr>
          <a:lstStyle/>
          <a:p>
            <a:pPr marL="91440" lvl="0" indent="-171450" algn="l" rtl="0">
              <a:lnSpc>
                <a:spcPct val="90000"/>
              </a:lnSpc>
              <a:spcBef>
                <a:spcPts val="0"/>
              </a:spcBef>
              <a:spcAft>
                <a:spcPts val="0"/>
              </a:spcAft>
              <a:buSzPts val="2700"/>
              <a:buChar char=" "/>
            </a:pPr>
            <a:r>
              <a:rPr lang="en-US" sz="2700">
                <a:solidFill>
                  <a:srgbClr val="2C542C"/>
                </a:solidFill>
              </a:rPr>
              <a:t>1. What is already underway in the region?</a:t>
            </a:r>
            <a:endParaRPr/>
          </a:p>
          <a:p>
            <a:pPr marL="91440" lvl="0" indent="-171450" algn="l" rtl="0">
              <a:lnSpc>
                <a:spcPct val="90000"/>
              </a:lnSpc>
              <a:spcBef>
                <a:spcPts val="1400"/>
              </a:spcBef>
              <a:spcAft>
                <a:spcPts val="0"/>
              </a:spcAft>
              <a:buSzPts val="2700"/>
              <a:buChar char=" "/>
            </a:pPr>
            <a:r>
              <a:rPr lang="en-US" sz="2700">
                <a:solidFill>
                  <a:srgbClr val="2C542C"/>
                </a:solidFill>
              </a:rPr>
              <a:t>2. What existing programs will be helpful?</a:t>
            </a:r>
            <a:endParaRPr/>
          </a:p>
          <a:p>
            <a:pPr marL="91440" lvl="0" indent="-5714" algn="l" rtl="0">
              <a:lnSpc>
                <a:spcPct val="90000"/>
              </a:lnSpc>
              <a:spcBef>
                <a:spcPts val="1400"/>
              </a:spcBef>
              <a:spcAft>
                <a:spcPts val="0"/>
              </a:spcAft>
              <a:buSzPts val="1350"/>
              <a:buNone/>
            </a:pPr>
            <a:endParaRPr sz="1350" i="1">
              <a:solidFill>
                <a:srgbClr val="2C542C"/>
              </a:solidFill>
            </a:endParaRPr>
          </a:p>
          <a:p>
            <a:pPr marL="91440" lvl="0" indent="-114300" algn="l" rtl="0">
              <a:lnSpc>
                <a:spcPct val="90000"/>
              </a:lnSpc>
              <a:spcBef>
                <a:spcPts val="1400"/>
              </a:spcBef>
              <a:spcAft>
                <a:spcPts val="0"/>
              </a:spcAft>
              <a:buSzPts val="1800"/>
              <a:buChar char=" "/>
            </a:pPr>
            <a:r>
              <a:rPr lang="en-US" sz="1800" i="1">
                <a:solidFill>
                  <a:srgbClr val="A39B4E"/>
                </a:solidFill>
              </a:rPr>
              <a:t>TO ANSWER THOSE QUESTIONS - </a:t>
            </a:r>
            <a:endParaRPr/>
          </a:p>
          <a:p>
            <a:pPr marL="91440" lvl="0" indent="-209550" algn="l" rtl="0">
              <a:lnSpc>
                <a:spcPct val="90000"/>
              </a:lnSpc>
              <a:spcBef>
                <a:spcPts val="1400"/>
              </a:spcBef>
              <a:spcAft>
                <a:spcPts val="0"/>
              </a:spcAft>
              <a:buSzPts val="3300"/>
              <a:buFont typeface="Noto Sans Symbols"/>
              <a:buChar char="⮚"/>
            </a:pPr>
            <a:r>
              <a:rPr lang="en-US" sz="3300"/>
              <a:t>Inventoried environmental achievements for</a:t>
            </a:r>
            <a:r>
              <a:rPr lang="en-US" sz="3300" i="1"/>
              <a:t> </a:t>
            </a:r>
            <a:r>
              <a:rPr lang="en-US" sz="3300"/>
              <a:t>290 municipalities</a:t>
            </a:r>
            <a:endParaRPr/>
          </a:p>
        </p:txBody>
      </p:sp>
      <p:pic>
        <p:nvPicPr>
          <p:cNvPr id="425" name="Google Shape;425;p8"/>
          <p:cNvPicPr preferRelativeResize="0"/>
          <p:nvPr/>
        </p:nvPicPr>
        <p:blipFill rotWithShape="1">
          <a:blip r:embed="rId3">
            <a:alphaModFix/>
          </a:blip>
          <a:srcRect/>
          <a:stretch/>
        </p:blipFill>
        <p:spPr>
          <a:xfrm>
            <a:off x="6600668" y="4538913"/>
            <a:ext cx="2105935" cy="995948"/>
          </a:xfrm>
          <a:prstGeom prst="rect">
            <a:avLst/>
          </a:prstGeom>
          <a:noFill/>
          <a:ln>
            <a:noFill/>
          </a:ln>
        </p:spPr>
      </p:pic>
    </p:spTree>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C911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1636</Words>
  <Application>Microsoft Office PowerPoint</Application>
  <PresentationFormat>On-screen Show (4:3)</PresentationFormat>
  <Paragraphs>509</Paragraphs>
  <Slides>59</Slides>
  <Notes>59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59</vt:i4>
      </vt:variant>
    </vt:vector>
  </HeadingPairs>
  <TitlesOfParts>
    <vt:vector size="71" baseType="lpstr">
      <vt:lpstr>Arial</vt:lpstr>
      <vt:lpstr>Calibri</vt:lpstr>
      <vt:lpstr>Corbel</vt:lpstr>
      <vt:lpstr>Georgia</vt:lpstr>
      <vt:lpstr>Noto Sans Symbols</vt:lpstr>
      <vt:lpstr>Roboto</vt:lpstr>
      <vt:lpstr>Times New Roman</vt:lpstr>
      <vt:lpstr>Trebuchet MS</vt:lpstr>
      <vt:lpstr>Basis</vt:lpstr>
      <vt:lpstr>Retrospect</vt:lpstr>
      <vt:lpstr>Office Theme</vt:lpstr>
      <vt:lpstr>Retrospect</vt:lpstr>
      <vt:lpstr>Mentimeter #01 </vt:lpstr>
      <vt:lpstr>The GRC Framework In Use</vt:lpstr>
      <vt:lpstr>Welcome to the Village of Grayslake</vt:lpstr>
      <vt:lpstr>Greenest Region Compact  Overview</vt:lpstr>
      <vt:lpstr> </vt:lpstr>
      <vt:lpstr>Overview</vt:lpstr>
      <vt:lpstr>GRC Goal </vt:lpstr>
      <vt:lpstr>Building the GRC</vt:lpstr>
      <vt:lpstr>Building the GRC</vt:lpstr>
      <vt:lpstr>PowerPoint Presentation</vt:lpstr>
      <vt:lpstr>Which communities are sustainable?</vt:lpstr>
      <vt:lpstr>Building the GRC2</vt:lpstr>
      <vt:lpstr>PowerPoint Presentation</vt:lpstr>
      <vt:lpstr>Putting it all together</vt:lpstr>
      <vt:lpstr>Consensus GRC Goals</vt:lpstr>
      <vt:lpstr>Greenest Region Compact</vt:lpstr>
      <vt:lpstr> </vt:lpstr>
      <vt:lpstr>GRC Adopters  </vt:lpstr>
      <vt:lpstr>Part 2 - The GRC Framework</vt:lpstr>
      <vt:lpstr>PowerPoint Presentation</vt:lpstr>
      <vt:lpstr>Part 3 –GRC Collaborative Programs </vt:lpstr>
      <vt:lpstr>Addressing GRC Goals together</vt:lpstr>
      <vt:lpstr>Part 3 –GRC Supportive Programs </vt:lpstr>
      <vt:lpstr>Joins us!</vt:lpstr>
      <vt:lpstr>The Greenest Region Corps Advancing Sustainability Goals in Chicago Region</vt:lpstr>
      <vt:lpstr>PowerPoint Presentation</vt:lpstr>
      <vt:lpstr>PowerPoint Presentation</vt:lpstr>
      <vt:lpstr>GRCorps Framework Accomplishments </vt:lpstr>
      <vt:lpstr>PowerPoint Presentation</vt:lpstr>
      <vt:lpstr>PowerPoint Presentation</vt:lpstr>
      <vt:lpstr>Sustainability Planning  Using the GRC Framework Grayslake Village Hall  August 6, 2019</vt:lpstr>
      <vt:lpstr>PowerPoint Presentation</vt:lpstr>
      <vt:lpstr>GRC Framework Analysis</vt:lpstr>
      <vt:lpstr>GRC Framework Analysis</vt:lpstr>
      <vt:lpstr>GRC Framework Analysis</vt:lpstr>
      <vt:lpstr>GRC Framework Analysis Results</vt:lpstr>
      <vt:lpstr>GRC Framework Endorsement – First County</vt:lpstr>
      <vt:lpstr>GRC Framework Analysis Results</vt:lpstr>
      <vt:lpstr>Karen Ann Miller, AICP</vt:lpstr>
      <vt:lpstr>The GRC in Hoffman Estates A Sustainability Plan Update</vt:lpstr>
      <vt:lpstr>Using the GRC Framework in Hoffman Estates</vt:lpstr>
      <vt:lpstr>Planning with the GRC</vt:lpstr>
      <vt:lpstr>Planning with the GRC</vt:lpstr>
      <vt:lpstr>Mentimeter #02 </vt:lpstr>
      <vt:lpstr>GRC Framework Exercise </vt:lpstr>
      <vt:lpstr>Ten GRC Framework Categories</vt:lpstr>
      <vt:lpstr>PowerPoint Presentation</vt:lpstr>
      <vt:lpstr>PowerPoint Presentation</vt:lpstr>
      <vt:lpstr>PowerPoint Presentation</vt:lpstr>
      <vt:lpstr>PowerPoint Presentation</vt:lpstr>
      <vt:lpstr>PowerPoint Presentation</vt:lpstr>
      <vt:lpstr>PowerPoint Presentation</vt:lpstr>
      <vt:lpstr>Additional Framework Tip</vt:lpstr>
      <vt:lpstr>Additional Tips</vt:lpstr>
      <vt:lpstr>Filling out the Framework</vt:lpstr>
      <vt:lpstr>PowerPoint Presentation</vt:lpstr>
      <vt:lpstr>Framework In Use Summary</vt:lpstr>
      <vt:lpstr>Mentimeter #03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Mentimeter #01 </dc:title>
  <dc:creator>Edith Makra</dc:creator>
  <cp:lastModifiedBy>Edith Makra</cp:lastModifiedBy>
  <cp:revision>1</cp:revision>
  <dcterms:created xsi:type="dcterms:W3CDTF">2014-06-10T14:54:20Z</dcterms:created>
  <dcterms:modified xsi:type="dcterms:W3CDTF">2019-08-27T16:31:32Z</dcterms:modified>
</cp:coreProperties>
</file>