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520" r:id="rId2"/>
    <p:sldId id="505" r:id="rId3"/>
    <p:sldId id="803" r:id="rId4"/>
    <p:sldId id="802" r:id="rId5"/>
    <p:sldId id="776" r:id="rId6"/>
    <p:sldId id="806" r:id="rId7"/>
    <p:sldId id="778" r:id="rId8"/>
    <p:sldId id="842" r:id="rId9"/>
    <p:sldId id="695" r:id="rId10"/>
    <p:sldId id="741" r:id="rId11"/>
    <p:sldId id="841" r:id="rId12"/>
    <p:sldId id="804" r:id="rId13"/>
    <p:sldId id="805" r:id="rId14"/>
    <p:sldId id="811" r:id="rId15"/>
    <p:sldId id="809" r:id="rId16"/>
    <p:sldId id="782" r:id="rId17"/>
    <p:sldId id="790" r:id="rId18"/>
    <p:sldId id="792" r:id="rId19"/>
    <p:sldId id="843" r:id="rId20"/>
    <p:sldId id="799" r:id="rId21"/>
    <p:sldId id="815" r:id="rId22"/>
    <p:sldId id="816" r:id="rId23"/>
    <p:sldId id="817" r:id="rId24"/>
    <p:sldId id="818" r:id="rId25"/>
    <p:sldId id="819" r:id="rId26"/>
    <p:sldId id="820" r:id="rId27"/>
    <p:sldId id="821" r:id="rId28"/>
    <p:sldId id="822" r:id="rId29"/>
    <p:sldId id="823" r:id="rId30"/>
    <p:sldId id="824" r:id="rId31"/>
    <p:sldId id="825" r:id="rId32"/>
    <p:sldId id="827" r:id="rId33"/>
    <p:sldId id="829" r:id="rId34"/>
    <p:sldId id="835" r:id="rId35"/>
    <p:sldId id="836" r:id="rId36"/>
    <p:sldId id="838" r:id="rId37"/>
    <p:sldId id="839" r:id="rId38"/>
    <p:sldId id="840" r:id="rId39"/>
  </p:sldIdLst>
  <p:sldSz cx="9144000" cy="6858000" type="screen4x3"/>
  <p:notesSz cx="6858000" cy="9144000"/>
  <p:embeddedFontLst>
    <p:embeddedFont>
      <p:font typeface="Times" panose="02020603050405020304" pitchFamily="18" charset="0"/>
      <p:regular r:id="rId41"/>
      <p:bold r:id="rId42"/>
      <p:italic r:id="rId43"/>
      <p:boldItalic r:id="rId44"/>
    </p:embeddedFont>
    <p:embeddedFont>
      <p:font typeface="ＭＳ Ｐゴシック" panose="020B0600070205080204" pitchFamily="34" charset="-128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Tw Cen MT" panose="020B0602020104020603" pitchFamily="3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851"/>
    <a:srgbClr val="5963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09" autoAdjust="0"/>
    <p:restoredTop sz="93393" autoAdjust="0"/>
  </p:normalViewPr>
  <p:slideViewPr>
    <p:cSldViewPr>
      <p:cViewPr>
        <p:scale>
          <a:sx n="69" d="100"/>
          <a:sy n="69" d="100"/>
        </p:scale>
        <p:origin x="-660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9D34F94-6659-4200-9374-EA88475D0C8F}" type="datetimeFigureOut">
              <a:rPr lang="en-US"/>
              <a:pPr>
                <a:defRPr/>
              </a:pPr>
              <a:t>2/15/2017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512681F-4E0A-43EF-8D14-52BFB9E81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826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Transparent charcoal box = RGB 38/38/38 @ 12% transparency</a:t>
            </a:r>
          </a:p>
          <a:p>
            <a:pPr eaLnBrk="1" hangingPunct="1">
              <a:spcBef>
                <a:spcPct val="0"/>
              </a:spcBef>
            </a:pPr>
            <a:r>
              <a:rPr lang="en-US"/>
              <a:t>Title = RGB 242/242/242; Tw Cen MT size 44; all caps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  <a:p>
            <a:pPr eaLnBrk="1" hangingPunct="1">
              <a:spcBef>
                <a:spcPct val="0"/>
              </a:spcBef>
            </a:pPr>
            <a:r>
              <a:rPr lang="en-US">
                <a:solidFill>
                  <a:srgbClr val="008851"/>
                </a:solidFill>
              </a:rPr>
              <a:t>Text box (title) </a:t>
            </a:r>
            <a:r>
              <a:rPr lang="en-US"/>
              <a:t>= 1.68” x 8”</a:t>
            </a:r>
          </a:p>
          <a:p>
            <a:pPr eaLnBrk="1" hangingPunct="1">
              <a:spcBef>
                <a:spcPct val="0"/>
              </a:spcBef>
            </a:pPr>
            <a:r>
              <a:rPr lang="en-US"/>
              <a:t>Horizontal distance from top left corner = .92”</a:t>
            </a:r>
          </a:p>
          <a:p>
            <a:pPr eaLnBrk="1" hangingPunct="1">
              <a:spcBef>
                <a:spcPct val="0"/>
              </a:spcBef>
            </a:pPr>
            <a:r>
              <a:rPr lang="en-US"/>
              <a:t>Vertical distance from top left corner = 2.49”</a:t>
            </a: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2646CD-4335-4807-A0F6-1992C97533A1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Transparent charcoal box = RGB 38/38/38 @ 12% transparency</a:t>
            </a:r>
          </a:p>
          <a:p>
            <a:pPr eaLnBrk="1" hangingPunct="1">
              <a:spcBef>
                <a:spcPct val="0"/>
              </a:spcBef>
            </a:pPr>
            <a:r>
              <a:rPr lang="en-US"/>
              <a:t>Title = RGB 242/242/242; Tw Cen MT size 44; all caps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  <a:p>
            <a:pPr eaLnBrk="1" hangingPunct="1">
              <a:spcBef>
                <a:spcPct val="0"/>
              </a:spcBef>
            </a:pPr>
            <a:r>
              <a:rPr lang="en-US">
                <a:solidFill>
                  <a:srgbClr val="008851"/>
                </a:solidFill>
              </a:rPr>
              <a:t>Text box (title) </a:t>
            </a:r>
            <a:r>
              <a:rPr lang="en-US"/>
              <a:t>= 1.68” x 8”</a:t>
            </a:r>
          </a:p>
          <a:p>
            <a:pPr eaLnBrk="1" hangingPunct="1">
              <a:spcBef>
                <a:spcPct val="0"/>
              </a:spcBef>
            </a:pPr>
            <a:r>
              <a:rPr lang="en-US"/>
              <a:t>Horizontal distance from top left corner = .92”</a:t>
            </a:r>
          </a:p>
          <a:p>
            <a:pPr eaLnBrk="1" hangingPunct="1">
              <a:spcBef>
                <a:spcPct val="0"/>
              </a:spcBef>
            </a:pPr>
            <a:r>
              <a:rPr lang="en-US"/>
              <a:t>Vertical distance from top left corner = 2.49”</a:t>
            </a: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2646CD-4335-4807-A0F6-1992C97533A1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490" tIns="45245" rIns="90490" bIns="45245"/>
          <a:lstStyle/>
          <a:p>
            <a:endParaRPr lang="en-US" altLang="en-US">
              <a:latin typeface="Times" pitchFamily="2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490" tIns="45245" rIns="90490" bIns="45245"/>
          <a:lstStyle/>
          <a:p>
            <a:endParaRPr lang="en-US" altLang="en-US">
              <a:latin typeface="Times" pitchFamily="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63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&lt;&lt;in case you are using </a:t>
            </a:r>
            <a:r>
              <a:rPr lang="en-US"/>
              <a:t>a </a:t>
            </a:r>
            <a:r>
              <a:rPr lang="en-US" baseline="0"/>
              <a:t>footer </a:t>
            </a:r>
            <a:r>
              <a:rPr lang="en-US" baseline="0" dirty="0"/>
              <a:t>or are making flyers&gt;&gt;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64129-BE66-4C7E-8346-D35A88C8E77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301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&lt;&lt;in case you are using </a:t>
            </a:r>
            <a:r>
              <a:rPr lang="en-US"/>
              <a:t>a </a:t>
            </a:r>
            <a:r>
              <a:rPr lang="en-US" baseline="0"/>
              <a:t>footer </a:t>
            </a:r>
            <a:r>
              <a:rPr lang="en-US" baseline="0" dirty="0"/>
              <a:t>or are making flyers&gt;&gt;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64129-BE66-4C7E-8346-D35A88C8E77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10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93D0AC-91C7-4A88-8197-F0ABB157D8CC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&lt;&lt;in case you are using </a:t>
            </a:r>
            <a:r>
              <a:rPr lang="en-US"/>
              <a:t>a </a:t>
            </a:r>
            <a:r>
              <a:rPr lang="en-US" baseline="0"/>
              <a:t>footer </a:t>
            </a:r>
            <a:r>
              <a:rPr lang="en-US" baseline="0" dirty="0"/>
              <a:t>or are making flyers&gt;&gt;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64129-BE66-4C7E-8346-D35A88C8E77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70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&lt;&lt;in case you are using </a:t>
            </a:r>
            <a:r>
              <a:rPr lang="en-US"/>
              <a:t>a </a:t>
            </a:r>
            <a:r>
              <a:rPr lang="en-US" baseline="0"/>
              <a:t>footer </a:t>
            </a:r>
            <a:r>
              <a:rPr lang="en-US" baseline="0" dirty="0"/>
              <a:t>or are making flyers&gt;&gt;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64129-BE66-4C7E-8346-D35A88C8E77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351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&lt;&lt;in case you are using </a:t>
            </a:r>
            <a:r>
              <a:rPr lang="en-US"/>
              <a:t>a </a:t>
            </a:r>
            <a:r>
              <a:rPr lang="en-US" baseline="0"/>
              <a:t>footer </a:t>
            </a:r>
            <a:r>
              <a:rPr lang="en-US" baseline="0" dirty="0"/>
              <a:t>or are making flyers&gt;&gt;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64129-BE66-4C7E-8346-D35A88C8E77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782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&lt;&lt;in case you are using </a:t>
            </a:r>
            <a:r>
              <a:rPr lang="en-US"/>
              <a:t>a </a:t>
            </a:r>
            <a:r>
              <a:rPr lang="en-US" baseline="0"/>
              <a:t>footer </a:t>
            </a:r>
            <a:r>
              <a:rPr lang="en-US" baseline="0" dirty="0"/>
              <a:t>or are making flyers&gt;&gt;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64129-BE66-4C7E-8346-D35A88C8E77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704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&lt;&lt;in case you are using </a:t>
            </a:r>
            <a:r>
              <a:rPr lang="en-US"/>
              <a:t>a </a:t>
            </a:r>
            <a:r>
              <a:rPr lang="en-US" baseline="0"/>
              <a:t>footer </a:t>
            </a:r>
            <a:r>
              <a:rPr lang="en-US" baseline="0" dirty="0"/>
              <a:t>or are making flyers&gt;&gt;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64129-BE66-4C7E-8346-D35A88C8E77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215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&lt;&lt;in case you are using </a:t>
            </a:r>
            <a:r>
              <a:rPr lang="en-US"/>
              <a:t>a </a:t>
            </a:r>
            <a:r>
              <a:rPr lang="en-US" baseline="0"/>
              <a:t>footer </a:t>
            </a:r>
            <a:r>
              <a:rPr lang="en-US" baseline="0" dirty="0"/>
              <a:t>or are making flyers&gt;&gt;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64129-BE66-4C7E-8346-D35A88C8E77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780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&lt;&lt;in case you are using </a:t>
            </a:r>
            <a:r>
              <a:rPr lang="en-US"/>
              <a:t>a </a:t>
            </a:r>
            <a:r>
              <a:rPr lang="en-US" baseline="0"/>
              <a:t>footer </a:t>
            </a:r>
            <a:r>
              <a:rPr lang="en-US" baseline="0" dirty="0"/>
              <a:t>or are making flyers&gt;&gt;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64129-BE66-4C7E-8346-D35A88C8E77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960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&lt;&lt;in case you are using </a:t>
            </a:r>
            <a:r>
              <a:rPr lang="en-US"/>
              <a:t>a </a:t>
            </a:r>
            <a:r>
              <a:rPr lang="en-US" baseline="0"/>
              <a:t>footer </a:t>
            </a:r>
            <a:r>
              <a:rPr lang="en-US" baseline="0" dirty="0"/>
              <a:t>or are making flyers&gt;&gt;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64129-BE66-4C7E-8346-D35A88C8E77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392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&lt;&lt;in case you are using </a:t>
            </a:r>
            <a:r>
              <a:rPr lang="en-US"/>
              <a:t>a </a:t>
            </a:r>
            <a:r>
              <a:rPr lang="en-US" baseline="0"/>
              <a:t>footer </a:t>
            </a:r>
            <a:r>
              <a:rPr lang="en-US" baseline="0" dirty="0"/>
              <a:t>or are making flyers&gt;&gt;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64129-BE66-4C7E-8346-D35A88C8E77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894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&lt;&lt;in case you are using </a:t>
            </a:r>
            <a:r>
              <a:rPr lang="en-US"/>
              <a:t>a </a:t>
            </a:r>
            <a:r>
              <a:rPr lang="en-US" baseline="0"/>
              <a:t>footer </a:t>
            </a:r>
            <a:r>
              <a:rPr lang="en-US" baseline="0" dirty="0"/>
              <a:t>or are making flyers&gt;&gt;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64129-BE66-4C7E-8346-D35A88C8E77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66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&lt;&lt;in case you are using </a:t>
            </a:r>
            <a:r>
              <a:rPr lang="en-US"/>
              <a:t>a </a:t>
            </a:r>
            <a:r>
              <a:rPr lang="en-US" baseline="0"/>
              <a:t>footer </a:t>
            </a:r>
            <a:r>
              <a:rPr lang="en-US" baseline="0" dirty="0"/>
              <a:t>or are making flyers&gt;&gt;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64129-BE66-4C7E-8346-D35A88C8E77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937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&lt;&lt;in case you are using </a:t>
            </a:r>
            <a:r>
              <a:rPr lang="en-US"/>
              <a:t>a </a:t>
            </a:r>
            <a:r>
              <a:rPr lang="en-US" baseline="0"/>
              <a:t>footer </a:t>
            </a:r>
            <a:r>
              <a:rPr lang="en-US" baseline="0" dirty="0"/>
              <a:t>or are making flyers&gt;&gt;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64129-BE66-4C7E-8346-D35A88C8E77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908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&lt;&lt;in case you are using </a:t>
            </a:r>
            <a:r>
              <a:rPr lang="en-US"/>
              <a:t>a </a:t>
            </a:r>
            <a:r>
              <a:rPr lang="en-US" baseline="0"/>
              <a:t>footer </a:t>
            </a:r>
            <a:r>
              <a:rPr lang="en-US" baseline="0" dirty="0"/>
              <a:t>or are making flyers&gt;&gt;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64129-BE66-4C7E-8346-D35A88C8E77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23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&lt;&lt;in case you are using </a:t>
            </a:r>
            <a:r>
              <a:rPr lang="en-US"/>
              <a:t>a </a:t>
            </a:r>
            <a:r>
              <a:rPr lang="en-US" baseline="0"/>
              <a:t>footer </a:t>
            </a:r>
            <a:r>
              <a:rPr lang="en-US" baseline="0" dirty="0"/>
              <a:t>or are making flyers&gt;&gt;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64129-BE66-4C7E-8346-D35A88C8E77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869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&lt;&lt;in case you are using </a:t>
            </a:r>
            <a:r>
              <a:rPr lang="en-US"/>
              <a:t>a </a:t>
            </a:r>
            <a:r>
              <a:rPr lang="en-US" baseline="0"/>
              <a:t>footer </a:t>
            </a:r>
            <a:r>
              <a:rPr lang="en-US" baseline="0" dirty="0"/>
              <a:t>or are making flyers&gt;&gt;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64129-BE66-4C7E-8346-D35A88C8E77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055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&lt;&lt;in case you are using </a:t>
            </a:r>
            <a:r>
              <a:rPr lang="en-US"/>
              <a:t>a </a:t>
            </a:r>
            <a:r>
              <a:rPr lang="en-US" baseline="0"/>
              <a:t>footer </a:t>
            </a:r>
            <a:r>
              <a:rPr lang="en-US" baseline="0" dirty="0"/>
              <a:t>or are making flyers&gt;&gt;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164129-BE66-4C7E-8346-D35A88C8E77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426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>
                <a:latin typeface="Arial" charset="0"/>
              </a:rPr>
              <a:t>Urban flooding </a:t>
            </a:r>
            <a:r>
              <a:rPr lang="en-US">
                <a:latin typeface="Arial" charset="0"/>
              </a:rPr>
              <a:t>(cover of GL urban flooding report)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48 most populous cities in the Great Lakes region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30 responded: 63%. 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They serve 23% of the total population of the Great Lakes states and province </a:t>
            </a:r>
          </a:p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3AB481-5233-4D4C-9CE6-45154008E229}" type="slidenum">
              <a:rPr lang="en-US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Do we want each of these items to have its own slide/image?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56388-DA93-4601-97A9-C3C9CF231A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202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AC4CD-04E8-4534-9C50-34F48B0CE561}" type="datetime1">
              <a:rPr lang="en-US"/>
              <a:pPr>
                <a:defRPr/>
              </a:pPr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EE103-65A5-47AB-8561-AD4121398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55B20-AE2D-4A78-A829-F8C4AE8DD8C8}" type="datetime1">
              <a:rPr lang="en-US"/>
              <a:pPr>
                <a:defRPr/>
              </a:pPr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A884C-352F-45B9-A592-337E48B702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EE982-3413-4AEF-9CCA-1F0929AEBD8C}" type="datetime1">
              <a:rPr lang="en-US"/>
              <a:pPr>
                <a:defRPr/>
              </a:pPr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CD42-13CE-4531-97AD-FBA076EF7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-874" y="0"/>
            <a:ext cx="9144873" cy="68580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483685"/>
            <a:ext cx="9144000" cy="3352800"/>
          </a:xfrm>
          <a:solidFill>
            <a:srgbClr val="E6E6E6">
              <a:alpha val="80000"/>
            </a:srgbClr>
          </a:solidFill>
        </p:spPr>
        <p:txBody>
          <a:bodyPr tIns="0" rIns="640080" bIns="822960">
            <a:noAutofit/>
          </a:bodyPr>
          <a:lstStyle>
            <a:lvl1pPr marL="742950" indent="0" algn="ctr" defTabSz="1270000">
              <a:tabLst/>
              <a:defRPr sz="6600">
                <a:solidFill>
                  <a:srgbClr val="47474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22" y="5980176"/>
            <a:ext cx="7543777" cy="70408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47474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 rot="5400000">
            <a:off x="7391400" y="1524000"/>
            <a:ext cx="3276600" cy="228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228600" y="6373078"/>
            <a:ext cx="609623" cy="332522"/>
          </a:xfrm>
          <a:blipFill dpi="0" rotWithShape="1">
            <a:blip r:embed="rId2" cstate="print">
              <a:extLst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0B9DD-E2AD-463A-A55D-C2B425EC5A0C}" type="datetime1">
              <a:rPr lang="en-US"/>
              <a:pPr>
                <a:defRPr/>
              </a:pPr>
              <a:t>2/15/2017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04107-6E72-4C3B-BBFE-058AFAC61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680D2-5F2C-43B8-97D7-43546C4B519E}" type="datetime1">
              <a:rPr lang="en-US"/>
              <a:pPr>
                <a:defRPr/>
              </a:pPr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61A51-3E6F-4C40-9E53-F694AE1C3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E5E14-B7F8-477D-B7A7-594443B4E7DF}" type="datetime1">
              <a:rPr lang="en-US"/>
              <a:pPr>
                <a:defRPr/>
              </a:pPr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D7E68-7829-410F-935B-17559EC4DD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F0E15-0443-4F22-A0CB-AB6D2D05E666}" type="datetime1">
              <a:rPr lang="en-US"/>
              <a:pPr>
                <a:defRPr/>
              </a:pPr>
              <a:t>2/15/2017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D7A04-EF73-45EA-B00D-A9BF953E7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CA531-C9D2-46BF-884A-5F4A3BC5DF75}" type="datetime1">
              <a:rPr lang="en-US"/>
              <a:pPr>
                <a:defRPr/>
              </a:pPr>
              <a:t>2/15/2017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E534D-7EF8-4A86-BD86-832A7A15FA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AE925-093F-4AD5-A525-D73A248E5C6C}" type="datetime1">
              <a:rPr lang="en-US"/>
              <a:pPr>
                <a:defRPr/>
              </a:pPr>
              <a:t>2/15/2017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732B2-2990-4186-B305-9F8168E16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C001F-9BD0-4F47-A0A3-D730E375D9E7}" type="datetime1">
              <a:rPr lang="en-US"/>
              <a:pPr>
                <a:defRPr/>
              </a:pPr>
              <a:t>2/15/2017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008AE-A8AD-4E86-AC42-93A4C06289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DD62E-22BC-4C84-873C-14F1E1971EAB}" type="datetime1">
              <a:rPr lang="en-US"/>
              <a:pPr>
                <a:defRPr/>
              </a:pPr>
              <a:t>2/15/2017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42D29-2B94-4481-AA69-3F0CC6158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05ED6-78E2-4933-AB5E-D62BEA06E2F3}" type="datetime1">
              <a:rPr lang="en-US"/>
              <a:pPr>
                <a:defRPr/>
              </a:pPr>
              <a:t>2/15/2017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5C598-3DC4-408C-A919-D77FAB0CC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9FEE815-2050-418A-863E-0BCB643436AC}" type="datetime1">
              <a:rPr lang="en-US"/>
              <a:pPr>
                <a:defRPr/>
              </a:pPr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707EFB7-21CA-4427-863D-D31150F65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64" r:id="rId12"/>
    <p:sldLayoutId id="2147483652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enterforneighborhoodtechnology/sets/72157645638644863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jpeg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http://rainready.org/sites/default/files/images/DSC_0290%20cropped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6359525"/>
            <a:ext cx="6096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5FA160-EB15-4998-BC74-E62A8933ADDA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3140969"/>
            <a:ext cx="9144000" cy="3717032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437" name="TextBox 8"/>
          <p:cNvSpPr txBox="1">
            <a:spLocks noChangeArrowheads="1"/>
          </p:cNvSpPr>
          <p:nvPr/>
        </p:nvSpPr>
        <p:spPr bwMode="auto">
          <a:xfrm>
            <a:off x="515334" y="2074677"/>
            <a:ext cx="8153400" cy="294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4800" b="1" i="1" dirty="0" err="1">
                <a:solidFill>
                  <a:schemeClr val="bg1"/>
                </a:solidFill>
                <a:latin typeface="Calibri" pitchFamily="34" charset="0"/>
              </a:rPr>
              <a:t>Stormwater</a:t>
            </a:r>
            <a:r>
              <a:rPr lang="en-US" sz="4800" b="1" i="1" dirty="0">
                <a:solidFill>
                  <a:schemeClr val="bg1"/>
                </a:solidFill>
                <a:latin typeface="Calibri" pitchFamily="34" charset="0"/>
              </a:rPr>
              <a:t> Management 101</a:t>
            </a:r>
          </a:p>
          <a:p>
            <a:pPr algn="ctr" eaLnBrk="1" hangingPunct="1">
              <a:spcBef>
                <a:spcPct val="20000"/>
              </a:spcBef>
              <a:defRPr/>
            </a:pPr>
            <a:endParaRPr lang="en-US" b="1" i="1" dirty="0">
              <a:solidFill>
                <a:schemeClr val="bg1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3200" b="1" i="1" dirty="0">
                <a:solidFill>
                  <a:srgbClr val="0070C0"/>
                </a:solidFill>
                <a:latin typeface="Calibri" pitchFamily="34" charset="0"/>
              </a:rPr>
              <a:t>Green Infrastructure and other Recommendations For Preventing </a:t>
            </a:r>
          </a:p>
          <a:p>
            <a:pPr algn="ctr" eaLnBrk="1" hangingPunct="1">
              <a:spcBef>
                <a:spcPct val="20000"/>
              </a:spcBef>
              <a:defRPr/>
            </a:pPr>
            <a:r>
              <a:rPr lang="en-US" sz="3200" b="1" i="1" dirty="0">
                <a:solidFill>
                  <a:srgbClr val="0070C0"/>
                </a:solidFill>
                <a:latin typeface="Calibri" pitchFamily="34" charset="0"/>
              </a:rPr>
              <a:t>Urban (Non-Riverine) Flooding</a:t>
            </a:r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1066800" y="5919788"/>
            <a:ext cx="754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>
                <a:latin typeface="Tw Cen MT" pitchFamily="34" charset="0"/>
              </a:rPr>
              <a:t>Hal Sprague | Center for Neighborhood Technology</a:t>
            </a:r>
          </a:p>
          <a:p>
            <a:pPr algn="ctr"/>
            <a:r>
              <a:rPr lang="en-US" sz="1800" b="1" dirty="0">
                <a:latin typeface="Tw Cen MT" pitchFamily="34" charset="0"/>
              </a:rPr>
              <a:t>Chicago, Illinois | July 19, 2016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3090" y="44624"/>
            <a:ext cx="5419390" cy="693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395536" y="1600200"/>
            <a:ext cx="3018929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8851"/>
                </a:solidFill>
                <a:latin typeface="Tw Cen MT" pitchFamily="34" charset="0"/>
              </a:rPr>
              <a:t>Large percentage of claims outside any designated floodplain?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V:\Communications\Marketing Materials\Photos\Stock photos\Flickr Creative Commons Photos\Water\Flooding\FlickrCC - clarkmaxwell (5) -- Elmhurst 20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-38472"/>
            <a:ext cx="9144000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359525"/>
            <a:ext cx="6096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7"/>
          <p:cNvSpPr>
            <a:spLocks noChangeArrowheads="1"/>
          </p:cNvSpPr>
          <p:nvPr/>
        </p:nvSpPr>
        <p:spPr bwMode="auto">
          <a:xfrm>
            <a:off x="6858000" y="6505575"/>
            <a:ext cx="22669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">
                <a:solidFill>
                  <a:srgbClr val="F2F2F2"/>
                </a:solidFill>
                <a:latin typeface="Tw Cen MT" pitchFamily="34" charset="0"/>
              </a:rPr>
              <a:t>Photo Credit: clarkmaxwell/Flickr, Creative Commons License</a:t>
            </a:r>
            <a:endParaRPr lang="en-US" sz="600">
              <a:solidFill>
                <a:srgbClr val="F2F2F2"/>
              </a:solidFill>
              <a:latin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132856"/>
            <a:ext cx="9144000" cy="2376264"/>
          </a:xfrm>
          <a:prstGeom prst="rect">
            <a:avLst/>
          </a:prstGeom>
          <a:solidFill>
            <a:srgbClr val="262626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2F2F2"/>
                </a:solidFill>
                <a:latin typeface="Tw Cen MT" pitchFamily="34" charset="0"/>
                <a:ea typeface="ＭＳ Ｐゴシック" charset="-128"/>
                <a:cs typeface="ＭＳ Ｐゴシック" charset="-128"/>
              </a:rPr>
              <a:t>Urban flooding not caused by rivers overflowing,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2F2F2"/>
                </a:solidFill>
                <a:latin typeface="Tw Cen MT" pitchFamily="34" charset="0"/>
                <a:ea typeface="ＭＳ Ｐゴシック" charset="-128"/>
                <a:cs typeface="ＭＳ Ｐゴシック" charset="-128"/>
              </a:rPr>
              <a:t>but rather runoff from the urban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2F2F2"/>
                </a:solidFill>
                <a:latin typeface="Tw Cen MT" pitchFamily="34" charset="0"/>
                <a:ea typeface="ＭＳ Ｐゴシック" charset="-128"/>
                <a:cs typeface="ＭＳ Ｐゴシック" charset="-128"/>
              </a:rPr>
              <a:t>landscape overwhelming our sewers…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1720" y="4869160"/>
            <a:ext cx="5256584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Why is this happening now?</a:t>
            </a:r>
          </a:p>
        </p:txBody>
      </p:sp>
    </p:spTree>
    <p:extLst>
      <p:ext uri="{BB962C8B-B14F-4D97-AF65-F5344CB8AC3E}">
        <p14:creationId xmlns:p14="http://schemas.microsoft.com/office/powerpoint/2010/main" val="128396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229600" cy="944562"/>
          </a:xfrm>
        </p:spPr>
        <p:txBody>
          <a:bodyPr/>
          <a:lstStyle/>
          <a:p>
            <a:r>
              <a:rPr lang="en-US" altLang="en-US" sz="3200" b="1" dirty="0"/>
              <a:t>FEMA’s Approach to Flood Risk Analysis: Floodplain Mapping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06" y="1844824"/>
            <a:ext cx="6749977" cy="466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240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V:\Communications\Marketing Materials\Photos\Stock photos\Flickr Creative Commons Photos\Water\Flooding\FlickrCC - clarkmaxwell (5) -- Elmhurst 20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359525"/>
            <a:ext cx="6096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7"/>
          <p:cNvSpPr>
            <a:spLocks noChangeArrowheads="1"/>
          </p:cNvSpPr>
          <p:nvPr/>
        </p:nvSpPr>
        <p:spPr bwMode="auto">
          <a:xfrm>
            <a:off x="6858000" y="6505575"/>
            <a:ext cx="22669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">
                <a:solidFill>
                  <a:srgbClr val="F2F2F2"/>
                </a:solidFill>
                <a:latin typeface="Tw Cen MT" pitchFamily="34" charset="0"/>
              </a:rPr>
              <a:t>Photo Credit: clarkmaxwell/Flickr, Creative Commons License</a:t>
            </a:r>
            <a:endParaRPr lang="en-US" sz="600">
              <a:solidFill>
                <a:srgbClr val="F2F2F2"/>
              </a:solidFill>
              <a:latin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209800"/>
            <a:ext cx="9144000" cy="1795264"/>
          </a:xfrm>
          <a:prstGeom prst="rect">
            <a:avLst/>
          </a:prstGeom>
          <a:solidFill>
            <a:srgbClr val="262626">
              <a:alpha val="88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2F2F2"/>
                </a:solidFill>
                <a:latin typeface="Tw Cen MT" pitchFamily="34" charset="0"/>
                <a:ea typeface="ＭＳ Ｐゴシック" charset="-128"/>
                <a:cs typeface="ＭＳ Ｐゴシック" charset="-128"/>
              </a:rPr>
              <a:t>Floodplain mapping (as a flood risk tool)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2F2F2"/>
                </a:solidFill>
                <a:latin typeface="Tw Cen MT" pitchFamily="34" charset="0"/>
                <a:ea typeface="ＭＳ Ｐゴシック" charset="-128"/>
                <a:cs typeface="ＭＳ Ｐゴシック" charset="-128"/>
              </a:rPr>
              <a:t>is less useful as the landscape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2F2F2"/>
                </a:solidFill>
                <a:latin typeface="Tw Cen MT" pitchFamily="34" charset="0"/>
                <a:ea typeface="ＭＳ Ｐゴシック" charset="-128"/>
                <a:cs typeface="ＭＳ Ｐゴシック" charset="-128"/>
              </a:rPr>
              <a:t>becomes more densely developed.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532" y="2564904"/>
            <a:ext cx="7793709" cy="30771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b="1" dirty="0">
                <a:latin typeface="Tw Cen MT" panose="020B0602020104020603" pitchFamily="34" charset="0"/>
              </a:rPr>
              <a:t>Passed and signed into law August 2014. </a:t>
            </a:r>
          </a:p>
          <a:p>
            <a:pPr marL="0" indent="0">
              <a:buNone/>
            </a:pPr>
            <a:endParaRPr lang="en-US" sz="3000" b="1" dirty="0">
              <a:latin typeface="Tw Cen MT" panose="020B0602020104020603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latin typeface="Tw Cen MT" panose="020B0602020104020603" pitchFamily="34" charset="0"/>
                <a:ea typeface="Times New Roman"/>
              </a:rPr>
              <a:t>Directed IL IDNR to conduct </a:t>
            </a:r>
            <a:r>
              <a:rPr lang="en-US" sz="2600" b="1" i="1" dirty="0">
                <a:latin typeface="Tw Cen MT" panose="020B0602020104020603" pitchFamily="34" charset="0"/>
                <a:ea typeface="Times New Roman"/>
              </a:rPr>
              <a:t>a study of urban flooding across the state</a:t>
            </a:r>
            <a:r>
              <a:rPr lang="en-US" sz="2600" b="1" dirty="0">
                <a:latin typeface="Tw Cen MT" panose="020B0602020104020603" pitchFamily="34" charset="0"/>
                <a:ea typeface="Times New Roman"/>
              </a:rPr>
              <a:t>, in consultation with other stakeholders.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600" b="1" dirty="0">
              <a:latin typeface="Tw Cen MT" panose="020B0602020104020603" pitchFamily="34" charset="0"/>
              <a:ea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latin typeface="Tw Cen MT" panose="020B0602020104020603" pitchFamily="34" charset="0"/>
                <a:ea typeface="Times New Roman"/>
              </a:rPr>
              <a:t>Study used much more comprehensive set of private policy claim data; completed June 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359183"/>
            <a:ext cx="609623" cy="330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23" y="620688"/>
            <a:ext cx="7810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8851"/>
                </a:solidFill>
                <a:latin typeface="Tw Cen MT" panose="020B0602020104020603" pitchFamily="34" charset="0"/>
              </a:rPr>
              <a:t>URBAN FLOODING AWARENESS ACT  Illinois Legislature</a:t>
            </a:r>
          </a:p>
        </p:txBody>
      </p:sp>
    </p:spTree>
    <p:extLst>
      <p:ext uri="{BB962C8B-B14F-4D97-AF65-F5344CB8AC3E}">
        <p14:creationId xmlns:p14="http://schemas.microsoft.com/office/powerpoint/2010/main" val="47438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192" y="727629"/>
            <a:ext cx="4035272" cy="535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978" y="894835"/>
            <a:ext cx="421891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Major finding</a:t>
            </a:r>
            <a:r>
              <a:rPr lang="en-US" b="1" dirty="0"/>
              <a:t>: 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&gt;92% of all claims were 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outside the floodplains!</a:t>
            </a:r>
          </a:p>
          <a:p>
            <a:endParaRPr lang="en-US" u="sng" dirty="0"/>
          </a:p>
          <a:p>
            <a:endParaRPr lang="en-US" u="sng" dirty="0"/>
          </a:p>
          <a:p>
            <a:pPr algn="ctr"/>
            <a:r>
              <a:rPr lang="en-US" b="1" u="sng" dirty="0"/>
              <a:t>33 Recommendations</a:t>
            </a:r>
            <a:r>
              <a:rPr lang="en-US" b="1" dirty="0"/>
              <a:t>:</a:t>
            </a:r>
          </a:p>
          <a:p>
            <a:pPr algn="ctr"/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IL General Assembly (15)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IL Congressional Delegation (3)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Local Government (9)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State Government (6)</a:t>
            </a:r>
          </a:p>
        </p:txBody>
      </p:sp>
    </p:spTree>
    <p:extLst>
      <p:ext uri="{BB962C8B-B14F-4D97-AF65-F5344CB8AC3E}">
        <p14:creationId xmlns:p14="http://schemas.microsoft.com/office/powerpoint/2010/main" val="199176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8851"/>
                </a:solidFill>
              </a:rPr>
              <a:t>Recommendations for Local Government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spcBef>
                <a:spcPts val="0"/>
              </a:spcBef>
            </a:pPr>
            <a:endParaRPr lang="en-US" dirty="0"/>
          </a:p>
          <a:p>
            <a:pPr lvl="1">
              <a:spcBef>
                <a:spcPts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61A51-3E6F-4C40-9E53-F694AE1C33A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27584" y="1628800"/>
            <a:ext cx="7560840" cy="4320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Complete pre-disaster planning</a:t>
            </a:r>
          </a:p>
          <a:p>
            <a:r>
              <a:rPr lang="en-US" sz="2400" b="1" dirty="0"/>
              <a:t>Establish and enforce SW flow pathways</a:t>
            </a:r>
          </a:p>
          <a:p>
            <a:r>
              <a:rPr lang="en-US" sz="2400" b="1" dirty="0"/>
              <a:t>Implement property flood risk assessment programs</a:t>
            </a:r>
          </a:p>
          <a:p>
            <a:r>
              <a:rPr lang="en-US" sz="2400" b="1" dirty="0"/>
              <a:t>Adopt ordinances to encourage or require reduction in impervious surfaces, installation of green infrastructure</a:t>
            </a:r>
          </a:p>
          <a:p>
            <a:r>
              <a:rPr lang="en-US" sz="2400" b="1" dirty="0"/>
              <a:t>Consider real-time monitoring of CSSs</a:t>
            </a:r>
          </a:p>
          <a:p>
            <a:r>
              <a:rPr lang="en-US" sz="2400" b="1" dirty="0"/>
              <a:t>Update storm sewer atlas with size and design data</a:t>
            </a:r>
          </a:p>
          <a:p>
            <a:r>
              <a:rPr lang="en-US" sz="2400" b="1" dirty="0"/>
              <a:t>Participate in NFIP, CRS programs</a:t>
            </a:r>
          </a:p>
          <a:p>
            <a:r>
              <a:rPr lang="en-US" sz="2400" b="1" dirty="0"/>
              <a:t>Participate in IAFSM</a:t>
            </a:r>
          </a:p>
          <a:p>
            <a:r>
              <a:rPr lang="en-US" sz="2400" b="1" dirty="0"/>
              <a:t>Upgrade building code re below grade construction</a:t>
            </a:r>
          </a:p>
        </p:txBody>
      </p:sp>
    </p:spTree>
    <p:extLst>
      <p:ext uri="{BB962C8B-B14F-4D97-AF65-F5344CB8AC3E}">
        <p14:creationId xmlns:p14="http://schemas.microsoft.com/office/powerpoint/2010/main" val="5673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600" b="1" dirty="0">
                <a:solidFill>
                  <a:srgbClr val="008851"/>
                </a:solidFill>
              </a:rPr>
              <a:t>Green Infrastructure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500188"/>
            <a:ext cx="236220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1371600"/>
            <a:ext cx="232251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51000"/>
            <a:ext cx="2133600" cy="284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024313"/>
            <a:ext cx="2509838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00550"/>
            <a:ext cx="229870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0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672013"/>
            <a:ext cx="268605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838200"/>
          </a:xfrm>
        </p:spPr>
        <p:txBody>
          <a:bodyPr/>
          <a:lstStyle/>
          <a:p>
            <a:r>
              <a:rPr lang="en-US" altLang="en-US" sz="3200" b="1" dirty="0"/>
              <a:t>“Capturing rain drops where they fall”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287423" y="1924050"/>
            <a:ext cx="4355976" cy="268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b="1" i="1" dirty="0">
                <a:solidFill>
                  <a:srgbClr val="993300"/>
                </a:solidFill>
              </a:rPr>
              <a:t>	</a:t>
            </a:r>
            <a:endParaRPr lang="en-US" altLang="en-US" sz="2400" b="1" dirty="0">
              <a:solidFill>
                <a:srgbClr val="008851"/>
              </a:solidFill>
            </a:endParaRPr>
          </a:p>
          <a:p>
            <a:pPr>
              <a:spcBef>
                <a:spcPct val="20000"/>
              </a:spcBef>
            </a:pPr>
            <a:r>
              <a:rPr lang="en-US" altLang="en-US" sz="2400" b="1" dirty="0">
                <a:solidFill>
                  <a:srgbClr val="008851"/>
                </a:solidFill>
              </a:rPr>
              <a:t>	</a:t>
            </a:r>
            <a:r>
              <a:rPr lang="en-US" altLang="en-US" sz="2400" b="1" i="1" dirty="0">
                <a:solidFill>
                  <a:srgbClr val="008851"/>
                </a:solidFill>
              </a:rPr>
              <a:t>Wet weather management practices that infiltrate, </a:t>
            </a:r>
            <a:r>
              <a:rPr lang="en-US" altLang="en-US" sz="2400" b="1" i="1" dirty="0" err="1">
                <a:solidFill>
                  <a:srgbClr val="008851"/>
                </a:solidFill>
              </a:rPr>
              <a:t>evapotranspirate</a:t>
            </a:r>
            <a:r>
              <a:rPr lang="en-US" altLang="en-US" sz="2400" b="1" i="1" dirty="0">
                <a:solidFill>
                  <a:srgbClr val="008851"/>
                </a:solidFill>
              </a:rPr>
              <a:t> or harvest rainwater, and at least partially restore the natural water cycle</a:t>
            </a:r>
            <a:endParaRPr lang="en-US" altLang="en-US" sz="2400" b="1" dirty="0">
              <a:solidFill>
                <a:srgbClr val="008851"/>
              </a:solidFill>
            </a:endParaRP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24050"/>
            <a:ext cx="41148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685800" y="5562600"/>
            <a:ext cx="7924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B0F0"/>
                </a:solidFill>
              </a:rPr>
              <a:t>An there are many other benefits to the community……</a:t>
            </a:r>
            <a:endParaRPr lang="en-US" altLang="en-US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8229600" cy="838200"/>
          </a:xfrm>
        </p:spPr>
        <p:txBody>
          <a:bodyPr/>
          <a:lstStyle/>
          <a:p>
            <a:r>
              <a:rPr lang="en-US" altLang="en-US" sz="3200" b="1" dirty="0"/>
              <a:t>Green Infrastructure Co-Benefits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79512" y="1844824"/>
            <a:ext cx="4963796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 b="1" i="1" dirty="0">
                <a:solidFill>
                  <a:srgbClr val="993300"/>
                </a:solidFill>
              </a:rPr>
              <a:t>Energy savings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 b="1" i="1" dirty="0">
                <a:solidFill>
                  <a:srgbClr val="993300"/>
                </a:solidFill>
              </a:rPr>
              <a:t>Air quality improvement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 b="1" i="1" dirty="0">
                <a:solidFill>
                  <a:srgbClr val="993300"/>
                </a:solidFill>
              </a:rPr>
              <a:t>Cooling and shading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 b="1" i="1" dirty="0">
                <a:solidFill>
                  <a:srgbClr val="993300"/>
                </a:solidFill>
              </a:rPr>
              <a:t>Increased property values (taxes)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 b="1" i="1" dirty="0">
                <a:solidFill>
                  <a:srgbClr val="993300"/>
                </a:solidFill>
              </a:rPr>
              <a:t>Crime reduction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 b="1" i="1" dirty="0">
                <a:solidFill>
                  <a:srgbClr val="993300"/>
                </a:solidFill>
              </a:rPr>
              <a:t>Development cost savings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 b="1" i="1" dirty="0">
                <a:solidFill>
                  <a:srgbClr val="993300"/>
                </a:solidFill>
              </a:rPr>
              <a:t>Water quality improvement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 b="1" i="1" dirty="0">
                <a:solidFill>
                  <a:srgbClr val="993300"/>
                </a:solidFill>
              </a:rPr>
              <a:t>Reduction in streambank erosion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 b="1" i="1" dirty="0">
                <a:solidFill>
                  <a:srgbClr val="993300"/>
                </a:solidFill>
              </a:rPr>
              <a:t>Reduction in flooding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 b="1" i="1" dirty="0">
                <a:solidFill>
                  <a:srgbClr val="993300"/>
                </a:solidFill>
              </a:rPr>
              <a:t>Reduction in sewer overflows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2000" b="1" i="1" dirty="0">
                <a:solidFill>
                  <a:srgbClr val="993300"/>
                </a:solidFill>
              </a:rPr>
              <a:t>Reduction in waste water treatment</a:t>
            </a:r>
            <a:endParaRPr lang="en-US" altLang="en-US" sz="2400" b="1" dirty="0">
              <a:solidFill>
                <a:srgbClr val="008851"/>
              </a:solidFill>
            </a:endParaRP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04864"/>
            <a:ext cx="3987551" cy="299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19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0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0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\\cntfps01\divisions\Communications\Marketing Materials\Photos\Stock photos\Flickr Creative Commons Photos\Water\Umbrellas - FlickrCC - solidether (real name Michael Backhaus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359525"/>
            <a:ext cx="6096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3" name="Group 1"/>
          <p:cNvGrpSpPr>
            <a:grpSpLocks/>
          </p:cNvGrpSpPr>
          <p:nvPr/>
        </p:nvGrpSpPr>
        <p:grpSpPr bwMode="auto">
          <a:xfrm>
            <a:off x="5029200" y="457200"/>
            <a:ext cx="3581400" cy="4648200"/>
            <a:chOff x="533400" y="1981200"/>
            <a:chExt cx="8077200" cy="2895600"/>
          </a:xfrm>
        </p:grpSpPr>
        <p:sp>
          <p:nvSpPr>
            <p:cNvPr id="6" name="Rectangle 5"/>
            <p:cNvSpPr/>
            <p:nvPr/>
          </p:nvSpPr>
          <p:spPr>
            <a:xfrm>
              <a:off x="533400" y="1981200"/>
              <a:ext cx="8077200" cy="2895600"/>
            </a:xfrm>
            <a:prstGeom prst="rect">
              <a:avLst/>
            </a:prstGeom>
            <a:solidFill>
              <a:srgbClr val="262626">
                <a:alpha val="88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20489" name="TextBox 6"/>
            <p:cNvSpPr txBox="1">
              <a:spLocks noChangeArrowheads="1"/>
            </p:cNvSpPr>
            <p:nvPr/>
          </p:nvSpPr>
          <p:spPr bwMode="auto">
            <a:xfrm>
              <a:off x="683773" y="2082071"/>
              <a:ext cx="7772873" cy="474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4400" b="1">
                  <a:solidFill>
                    <a:srgbClr val="F2F2F2"/>
                  </a:solidFill>
                  <a:latin typeface="Tw Cen MT" pitchFamily="34" charset="0"/>
                </a:rPr>
                <a:t>CNT </a:t>
              </a:r>
            </a:p>
          </p:txBody>
        </p:sp>
      </p:grpSp>
      <p:sp>
        <p:nvSpPr>
          <p:cNvPr id="20484" name="TextBox 7"/>
          <p:cNvSpPr txBox="1">
            <a:spLocks noChangeArrowheads="1"/>
          </p:cNvSpPr>
          <p:nvPr/>
        </p:nvSpPr>
        <p:spPr bwMode="auto">
          <a:xfrm>
            <a:off x="5095875" y="2724150"/>
            <a:ext cx="3514725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lvl="2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600">
                <a:solidFill>
                  <a:srgbClr val="F2F2F2"/>
                </a:solidFill>
                <a:latin typeface="Tw Cen MT" pitchFamily="34" charset="0"/>
              </a:rPr>
              <a:t>Original research</a:t>
            </a:r>
          </a:p>
          <a:p>
            <a:pPr marL="342900" lvl="2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600">
                <a:solidFill>
                  <a:srgbClr val="F2F2F2"/>
                </a:solidFill>
                <a:latin typeface="Tw Cen MT" pitchFamily="34" charset="0"/>
              </a:rPr>
              <a:t>Services, tools &amp; business ventures</a:t>
            </a:r>
          </a:p>
          <a:p>
            <a:pPr marL="342900" lvl="2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600">
                <a:solidFill>
                  <a:srgbClr val="F2F2F2"/>
                </a:solidFill>
                <a:latin typeface="Tw Cen MT" pitchFamily="34" charset="0"/>
              </a:rPr>
              <a:t>Policy Advocacy</a:t>
            </a: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6073775" y="6505575"/>
            <a:ext cx="321151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">
                <a:solidFill>
                  <a:srgbClr val="F2F2F2"/>
                </a:solidFill>
                <a:latin typeface="Tw Cen MT" pitchFamily="34" charset="0"/>
              </a:rPr>
              <a:t>Photo Credit: solidether (real name Michael Backhaus)/Flickr, Creative Commons License</a:t>
            </a:r>
            <a:endParaRPr lang="en-US" sz="600">
              <a:solidFill>
                <a:srgbClr val="F2F2F2"/>
              </a:solidFill>
              <a:latin typeface="Calibri" charset="0"/>
            </a:endParaRPr>
          </a:p>
        </p:txBody>
      </p:sp>
      <p:sp>
        <p:nvSpPr>
          <p:cNvPr id="20486" name="TextBox 2"/>
          <p:cNvSpPr txBox="1">
            <a:spLocks noChangeArrowheads="1"/>
          </p:cNvSpPr>
          <p:nvPr/>
        </p:nvSpPr>
        <p:spPr bwMode="auto">
          <a:xfrm>
            <a:off x="5181600" y="1470025"/>
            <a:ext cx="3208338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>
                <a:solidFill>
                  <a:srgbClr val="F2F2F2"/>
                </a:solidFill>
                <a:latin typeface="Tw Cen MT" pitchFamily="34" charset="0"/>
              </a:rPr>
              <a:t>Innovations laboratory for urban sustainability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6207E-67A3-4473-B48F-84602FE02D03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90800" y="1337062"/>
            <a:ext cx="3962400" cy="454020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b="1" dirty="0"/>
              <a:t>vegetated strips, no curbs = 11% reduction in impermeable surface </a:t>
            </a:r>
          </a:p>
          <a:p>
            <a:pPr>
              <a:lnSpc>
                <a:spcPct val="90000"/>
              </a:lnSpc>
            </a:pPr>
            <a:endParaRPr lang="en-US" altLang="en-US" sz="2800" b="1" dirty="0"/>
          </a:p>
          <a:p>
            <a:pPr>
              <a:lnSpc>
                <a:spcPct val="90000"/>
              </a:lnSpc>
            </a:pPr>
            <a:r>
              <a:rPr lang="en-US" altLang="en-US" sz="2800" b="1" dirty="0"/>
              <a:t>90+% runoff reduction</a:t>
            </a:r>
          </a:p>
          <a:p>
            <a:pPr>
              <a:lnSpc>
                <a:spcPct val="90000"/>
              </a:lnSpc>
            </a:pPr>
            <a:endParaRPr lang="en-US" altLang="en-US" sz="2800" b="1" dirty="0"/>
          </a:p>
          <a:p>
            <a:pPr>
              <a:lnSpc>
                <a:spcPct val="90000"/>
              </a:lnSpc>
            </a:pPr>
            <a:r>
              <a:rPr lang="en-US" altLang="en-US" sz="2800" b="1" dirty="0"/>
              <a:t>25% cost savings compared to conventional design</a:t>
            </a:r>
            <a:endParaRPr lang="en-US" altLang="en-US" sz="2000" b="1" dirty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1371600"/>
            <a:ext cx="2354262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1295400"/>
            <a:ext cx="225901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28600" y="228600"/>
            <a:ext cx="868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002060"/>
                </a:solidFill>
                <a:latin typeface="+mn-lt"/>
              </a:rPr>
              <a:t>Cost-Effectiveness: Seattle SEA Streets</a:t>
            </a:r>
            <a:endParaRPr lang="en-US" altLang="en-US" sz="3200" b="1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8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8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8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8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Strategies for Reducing Runoff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600200"/>
            <a:ext cx="7776864" cy="4642103"/>
          </a:xfrm>
        </p:spPr>
        <p:txBody>
          <a:bodyPr>
            <a:noAutofit/>
          </a:bodyPr>
          <a:lstStyle/>
          <a:p>
            <a:r>
              <a:rPr lang="en-US" altLang="en-US" sz="2200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Stormwater</a:t>
            </a:r>
            <a:r>
              <a:rPr lang="en-US" altLang="en-US" sz="22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ordinances</a:t>
            </a:r>
            <a:r>
              <a:rPr lang="en-US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with retention requirements –</a:t>
            </a:r>
          </a:p>
          <a:p>
            <a:pPr marL="0" indent="0">
              <a:buNone/>
            </a:pPr>
            <a:r>
              <a:rPr lang="en-US" alt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en-US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apply only to </a:t>
            </a:r>
            <a:r>
              <a:rPr lang="en-US" altLang="en-US" sz="2200" b="1" dirty="0">
                <a:latin typeface="+mn-lt"/>
              </a:rPr>
              <a:t>new and re-development projects</a:t>
            </a:r>
          </a:p>
          <a:p>
            <a:endParaRPr lang="en-US" altLang="en-US" sz="2200" u="sng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r>
              <a:rPr lang="en-US" altLang="en-US" sz="22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Enforcement actions</a:t>
            </a:r>
            <a:r>
              <a:rPr lang="en-US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addressing CSOs and SSOs – </a:t>
            </a:r>
            <a:r>
              <a:rPr lang="en-US" altLang="en-US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often 	</a:t>
            </a:r>
            <a:r>
              <a:rPr lang="en-US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mandate </a:t>
            </a:r>
            <a:r>
              <a:rPr lang="en-US" altLang="en-US" sz="2200" b="1" dirty="0">
                <a:latin typeface="+mn-lt"/>
              </a:rPr>
              <a:t>costly grey infrastructure that takes many years 	to install; very disruptive and has only one benefit: 	</a:t>
            </a:r>
            <a:r>
              <a:rPr lang="en-US" altLang="en-US" sz="2200" b="1" dirty="0" err="1">
                <a:latin typeface="+mn-lt"/>
              </a:rPr>
              <a:t>stormwater</a:t>
            </a:r>
            <a:r>
              <a:rPr lang="en-US" altLang="en-US" sz="2200" b="1" dirty="0">
                <a:latin typeface="+mn-lt"/>
              </a:rPr>
              <a:t> management</a:t>
            </a:r>
          </a:p>
          <a:p>
            <a:endParaRPr lang="en-US" altLang="en-US" sz="2200" i="1" dirty="0">
              <a:solidFill>
                <a:srgbClr val="92D050"/>
              </a:solidFill>
              <a:latin typeface="+mn-lt"/>
            </a:endParaRPr>
          </a:p>
          <a:p>
            <a:r>
              <a:rPr lang="en-US" altLang="en-US" sz="2200" i="1" dirty="0">
                <a:solidFill>
                  <a:srgbClr val="C00000"/>
                </a:solidFill>
                <a:latin typeface="+mn-lt"/>
              </a:rPr>
              <a:t>We need a cost-effective approach to reducing runoff from </a:t>
            </a:r>
            <a:r>
              <a:rPr lang="en-US" altLang="en-US" sz="2200" b="1" i="1" dirty="0">
                <a:solidFill>
                  <a:srgbClr val="C00000"/>
                </a:solidFill>
                <a:latin typeface="+mn-lt"/>
              </a:rPr>
              <a:t>existing developed land  (retrofitting)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242304"/>
            <a:ext cx="983829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7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Green Infrastructure </a:t>
            </a:r>
            <a:br>
              <a:rPr lang="en-US" sz="3600" b="1" dirty="0"/>
            </a:br>
            <a:r>
              <a:rPr lang="en-US" sz="3600" b="1" dirty="0"/>
              <a:t>Portfolio Standard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67200"/>
          </a:xfrm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 algn="ctr">
              <a:buFontTx/>
              <a:buNone/>
            </a:pPr>
            <a:r>
              <a:rPr lang="en-US" altLang="en-US" dirty="0">
                <a:latin typeface="Calibri" pitchFamily="34" charset="0"/>
              </a:rPr>
              <a:t>A planning and evaluation tool </a:t>
            </a:r>
            <a:br>
              <a:rPr lang="en-US" altLang="en-US" dirty="0">
                <a:latin typeface="Calibri" pitchFamily="34" charset="0"/>
              </a:rPr>
            </a:br>
            <a:r>
              <a:rPr lang="en-US" altLang="en-US" dirty="0">
                <a:latin typeface="Calibri" pitchFamily="34" charset="0"/>
              </a:rPr>
              <a:t>for </a:t>
            </a:r>
            <a:r>
              <a:rPr lang="en-US" altLang="en-US" dirty="0" err="1">
                <a:latin typeface="Calibri" pitchFamily="34" charset="0"/>
              </a:rPr>
              <a:t>stormwater</a:t>
            </a:r>
            <a:r>
              <a:rPr lang="en-US" altLang="en-US" dirty="0">
                <a:latin typeface="Calibri" pitchFamily="34" charset="0"/>
              </a:rPr>
              <a:t> runoff </a:t>
            </a:r>
            <a:r>
              <a:rPr lang="en-US" altLang="en-US" b="1" dirty="0">
                <a:latin typeface="Calibri" pitchFamily="34" charset="0"/>
              </a:rPr>
              <a:t>retrofits</a:t>
            </a:r>
          </a:p>
          <a:p>
            <a:pPr algn="ctr">
              <a:buFontTx/>
              <a:buNone/>
            </a:pPr>
            <a:endParaRPr lang="en-US" altLang="en-US" b="1" dirty="0">
              <a:latin typeface="Calibri" pitchFamily="34" charset="0"/>
            </a:endParaRPr>
          </a:p>
          <a:p>
            <a:pPr algn="ctr">
              <a:spcBef>
                <a:spcPts val="0"/>
              </a:spcBef>
              <a:buFontTx/>
              <a:buNone/>
            </a:pPr>
            <a:r>
              <a:rPr lang="en-US" altLang="en-US" b="1" dirty="0">
                <a:latin typeface="Calibri" pitchFamily="34" charset="0"/>
              </a:rPr>
              <a:t>Can be implemented at the </a:t>
            </a:r>
          </a:p>
          <a:p>
            <a:pPr algn="ctr">
              <a:spcBef>
                <a:spcPts val="0"/>
              </a:spcBef>
              <a:buFontTx/>
              <a:buNone/>
            </a:pPr>
            <a:r>
              <a:rPr lang="en-US" altLang="en-US" b="1" dirty="0">
                <a:latin typeface="Calibri" pitchFamily="34" charset="0"/>
              </a:rPr>
              <a:t>county or local level</a:t>
            </a:r>
            <a:endParaRPr lang="en-US" alt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242304"/>
            <a:ext cx="983829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7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01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GIPS History: </a:t>
            </a:r>
            <a:br>
              <a:rPr lang="en-US" sz="3600" b="1" dirty="0"/>
            </a:br>
            <a:r>
              <a:rPr lang="en-US" sz="3600" b="1" dirty="0"/>
              <a:t>Pilot Project (2011-2012…)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010" y="2514600"/>
            <a:ext cx="8229600" cy="426720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altLang="en-US" sz="2400" u="sng" dirty="0">
                <a:latin typeface="+mn-lt"/>
              </a:rPr>
              <a:t>Partners</a:t>
            </a:r>
            <a:r>
              <a:rPr lang="en-US" altLang="en-US" sz="2400" dirty="0">
                <a:latin typeface="+mn-lt"/>
              </a:rPr>
              <a:t>: 	Center for Neighborhood Technology (CNT)</a:t>
            </a:r>
          </a:p>
          <a:p>
            <a:pPr>
              <a:buFontTx/>
              <a:buNone/>
            </a:pPr>
            <a:r>
              <a:rPr lang="en-US" altLang="en-US" sz="2400" dirty="0">
                <a:latin typeface="+mn-lt"/>
              </a:rPr>
              <a:t>			American Rivers</a:t>
            </a:r>
          </a:p>
          <a:p>
            <a:pPr>
              <a:buFontTx/>
              <a:buNone/>
            </a:pPr>
            <a:r>
              <a:rPr lang="en-US" altLang="en-US" sz="2400" dirty="0">
                <a:latin typeface="+mn-lt"/>
              </a:rPr>
              <a:t>			Great Lakes and St. Lawrence Cities Initiative</a:t>
            </a:r>
          </a:p>
          <a:p>
            <a:pPr>
              <a:buFontTx/>
              <a:buNone/>
            </a:pPr>
            <a:endParaRPr lang="en-US" altLang="en-US" sz="2400" dirty="0">
              <a:latin typeface="+mn-lt"/>
            </a:endParaRPr>
          </a:p>
          <a:p>
            <a:pPr>
              <a:buFontTx/>
              <a:buNone/>
            </a:pPr>
            <a:r>
              <a:rPr lang="en-US" altLang="en-US" sz="2400" u="sng" dirty="0">
                <a:latin typeface="+mn-lt"/>
              </a:rPr>
              <a:t>Funded by:</a:t>
            </a:r>
            <a:r>
              <a:rPr lang="en-US" altLang="en-US" sz="2400" dirty="0">
                <a:latin typeface="+mn-lt"/>
              </a:rPr>
              <a:t>   	USEPA Region V</a:t>
            </a:r>
          </a:p>
          <a:p>
            <a:pPr>
              <a:buFontTx/>
              <a:buNone/>
            </a:pPr>
            <a:endParaRPr lang="en-US" altLang="en-US" sz="2400" dirty="0">
              <a:latin typeface="+mn-lt"/>
            </a:endParaRPr>
          </a:p>
          <a:p>
            <a:pPr>
              <a:buFontTx/>
              <a:buNone/>
            </a:pPr>
            <a:r>
              <a:rPr lang="en-US" altLang="en-US" sz="2400" u="sng" dirty="0">
                <a:latin typeface="+mn-lt"/>
              </a:rPr>
              <a:t>Participating Cities</a:t>
            </a:r>
            <a:r>
              <a:rPr lang="en-US" altLang="en-US" sz="2400" dirty="0">
                <a:latin typeface="+mn-lt"/>
              </a:rPr>
              <a:t>:	Milwaukee, Wisconsin</a:t>
            </a:r>
          </a:p>
          <a:p>
            <a:pPr>
              <a:buFontTx/>
              <a:buNone/>
            </a:pPr>
            <a:r>
              <a:rPr lang="en-US" altLang="en-US" sz="2400" dirty="0">
                <a:latin typeface="+mn-lt"/>
              </a:rPr>
              <a:t>				Grand Rapids, Michigan</a:t>
            </a:r>
          </a:p>
          <a:p>
            <a:endParaRPr lang="en-US" sz="220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242304"/>
            <a:ext cx="983829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7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379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/>
              <a:t>What is a Green Infrastructure </a:t>
            </a:r>
            <a:br>
              <a:rPr lang="en-US" sz="3600" b="1" dirty="0"/>
            </a:br>
            <a:r>
              <a:rPr lang="en-US" sz="3600" b="1" dirty="0"/>
              <a:t>Portfolio Standard?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67200"/>
          </a:xfrm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endParaRPr lang="en-US" altLang="en-US" dirty="0"/>
          </a:p>
          <a:p>
            <a:pPr algn="ctr">
              <a:buNone/>
            </a:pPr>
            <a:r>
              <a:rPr lang="en-US" altLang="en-US" dirty="0">
                <a:latin typeface="Calibri" pitchFamily="34" charset="0"/>
              </a:rPr>
              <a:t>The concept is adapted from the </a:t>
            </a:r>
            <a:br>
              <a:rPr lang="en-US" altLang="en-US" dirty="0">
                <a:latin typeface="Calibri" pitchFamily="34" charset="0"/>
              </a:rPr>
            </a:br>
            <a:r>
              <a:rPr lang="en-US" altLang="en-US" b="1" dirty="0">
                <a:latin typeface="Calibri" pitchFamily="34" charset="0"/>
              </a:rPr>
              <a:t>“renewable energy portfolio standards” </a:t>
            </a:r>
            <a:r>
              <a:rPr lang="en-US" altLang="en-US" b="1" dirty="0">
                <a:solidFill>
                  <a:srgbClr val="00B050"/>
                </a:solidFill>
                <a:latin typeface="Calibri" pitchFamily="34" charset="0"/>
              </a:rPr>
              <a:t/>
            </a:r>
            <a:br>
              <a:rPr lang="en-US" altLang="en-US" b="1" dirty="0">
                <a:solidFill>
                  <a:srgbClr val="00B050"/>
                </a:solidFill>
                <a:latin typeface="Calibri" pitchFamily="34" charset="0"/>
              </a:rPr>
            </a:br>
            <a:r>
              <a:rPr lang="en-US" altLang="en-US" dirty="0">
                <a:latin typeface="Calibri" pitchFamily="34" charset="0"/>
              </a:rPr>
              <a:t>that exist around the country (“RPS”)</a:t>
            </a:r>
          </a:p>
          <a:p>
            <a:pPr algn="ctr">
              <a:buFontTx/>
              <a:buNone/>
            </a:pPr>
            <a:endParaRPr lang="en-US" altLang="en-US" b="1" dirty="0">
              <a:solidFill>
                <a:srgbClr val="00B05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242304"/>
            <a:ext cx="983829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5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Renewable Energy </a:t>
            </a:r>
            <a:br>
              <a:rPr lang="en-US" sz="3600" b="1" dirty="0"/>
            </a:br>
            <a:r>
              <a:rPr lang="en-US" sz="3600" b="1" dirty="0"/>
              <a:t>Portfolio Standard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5562600"/>
            <a:ext cx="83058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Arial" pitchFamily="34" charset="0"/>
              <a:buNone/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Sources of Electrical Power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612900"/>
            <a:ext cx="5477178" cy="387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242304"/>
            <a:ext cx="983829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7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Renewable Energy Standards</a:t>
            </a:r>
          </a:p>
        </p:txBody>
      </p:sp>
      <p:grpSp>
        <p:nvGrpSpPr>
          <p:cNvPr id="8" name="Group 205"/>
          <p:cNvGrpSpPr>
            <a:grpSpLocks/>
          </p:cNvGrpSpPr>
          <p:nvPr/>
        </p:nvGrpSpPr>
        <p:grpSpPr bwMode="auto">
          <a:xfrm>
            <a:off x="304800" y="1371600"/>
            <a:ext cx="7239000" cy="4038600"/>
            <a:chOff x="96" y="816"/>
            <a:chExt cx="4560" cy="2775"/>
          </a:xfrm>
        </p:grpSpPr>
        <p:sp>
          <p:nvSpPr>
            <p:cNvPr id="9" name="Freeform 206"/>
            <p:cNvSpPr>
              <a:spLocks/>
            </p:cNvSpPr>
            <p:nvPr/>
          </p:nvSpPr>
          <p:spPr bwMode="auto">
            <a:xfrm>
              <a:off x="96" y="2832"/>
              <a:ext cx="716" cy="576"/>
            </a:xfrm>
            <a:custGeom>
              <a:avLst/>
              <a:gdLst>
                <a:gd name="T0" fmla="*/ 1 w 1184"/>
                <a:gd name="T1" fmla="*/ 1 h 920"/>
                <a:gd name="T2" fmla="*/ 1 w 1184"/>
                <a:gd name="T3" fmla="*/ 1 h 920"/>
                <a:gd name="T4" fmla="*/ 1 w 1184"/>
                <a:gd name="T5" fmla="*/ 1 h 920"/>
                <a:gd name="T6" fmla="*/ 1 w 1184"/>
                <a:gd name="T7" fmla="*/ 1 h 920"/>
                <a:gd name="T8" fmla="*/ 1 w 1184"/>
                <a:gd name="T9" fmla="*/ 1 h 920"/>
                <a:gd name="T10" fmla="*/ 1 w 1184"/>
                <a:gd name="T11" fmla="*/ 1 h 920"/>
                <a:gd name="T12" fmla="*/ 1 w 1184"/>
                <a:gd name="T13" fmla="*/ 1 h 920"/>
                <a:gd name="T14" fmla="*/ 1 w 1184"/>
                <a:gd name="T15" fmla="*/ 1 h 920"/>
                <a:gd name="T16" fmla="*/ 1 w 1184"/>
                <a:gd name="T17" fmla="*/ 1 h 920"/>
                <a:gd name="T18" fmla="*/ 1 w 1184"/>
                <a:gd name="T19" fmla="*/ 1 h 920"/>
                <a:gd name="T20" fmla="*/ 1 w 1184"/>
                <a:gd name="T21" fmla="*/ 1 h 920"/>
                <a:gd name="T22" fmla="*/ 1 w 1184"/>
                <a:gd name="T23" fmla="*/ 1 h 920"/>
                <a:gd name="T24" fmla="*/ 1 w 1184"/>
                <a:gd name="T25" fmla="*/ 1 h 920"/>
                <a:gd name="T26" fmla="*/ 1 w 1184"/>
                <a:gd name="T27" fmla="*/ 1 h 920"/>
                <a:gd name="T28" fmla="*/ 1 w 1184"/>
                <a:gd name="T29" fmla="*/ 1 h 920"/>
                <a:gd name="T30" fmla="*/ 1 w 1184"/>
                <a:gd name="T31" fmla="*/ 1 h 920"/>
                <a:gd name="T32" fmla="*/ 1 w 1184"/>
                <a:gd name="T33" fmla="*/ 1 h 920"/>
                <a:gd name="T34" fmla="*/ 1 w 1184"/>
                <a:gd name="T35" fmla="*/ 1 h 920"/>
                <a:gd name="T36" fmla="*/ 1 w 1184"/>
                <a:gd name="T37" fmla="*/ 1 h 920"/>
                <a:gd name="T38" fmla="*/ 1 w 1184"/>
                <a:gd name="T39" fmla="*/ 1 h 920"/>
                <a:gd name="T40" fmla="*/ 1 w 1184"/>
                <a:gd name="T41" fmla="*/ 1 h 920"/>
                <a:gd name="T42" fmla="*/ 1 w 1184"/>
                <a:gd name="T43" fmla="*/ 1 h 920"/>
                <a:gd name="T44" fmla="*/ 1 w 1184"/>
                <a:gd name="T45" fmla="*/ 1 h 920"/>
                <a:gd name="T46" fmla="*/ 1 w 1184"/>
                <a:gd name="T47" fmla="*/ 1 h 920"/>
                <a:gd name="T48" fmla="*/ 1 w 1184"/>
                <a:gd name="T49" fmla="*/ 1 h 920"/>
                <a:gd name="T50" fmla="*/ 1 w 1184"/>
                <a:gd name="T51" fmla="*/ 1 h 920"/>
                <a:gd name="T52" fmla="*/ 1 w 1184"/>
                <a:gd name="T53" fmla="*/ 1 h 920"/>
                <a:gd name="T54" fmla="*/ 1 w 1184"/>
                <a:gd name="T55" fmla="*/ 1 h 920"/>
                <a:gd name="T56" fmla="*/ 1 w 1184"/>
                <a:gd name="T57" fmla="*/ 1 h 920"/>
                <a:gd name="T58" fmla="*/ 1 w 1184"/>
                <a:gd name="T59" fmla="*/ 1 h 920"/>
                <a:gd name="T60" fmla="*/ 1 w 1184"/>
                <a:gd name="T61" fmla="*/ 1 h 920"/>
                <a:gd name="T62" fmla="*/ 0 w 1184"/>
                <a:gd name="T63" fmla="*/ 1 h 920"/>
                <a:gd name="T64" fmla="*/ 1 w 1184"/>
                <a:gd name="T65" fmla="*/ 1 h 920"/>
                <a:gd name="T66" fmla="*/ 1 w 1184"/>
                <a:gd name="T67" fmla="*/ 1 h 920"/>
                <a:gd name="T68" fmla="*/ 1 w 1184"/>
                <a:gd name="T69" fmla="*/ 1 h 920"/>
                <a:gd name="T70" fmla="*/ 1 w 1184"/>
                <a:gd name="T71" fmla="*/ 1 h 920"/>
                <a:gd name="T72" fmla="*/ 1 w 1184"/>
                <a:gd name="T73" fmla="*/ 1 h 920"/>
                <a:gd name="T74" fmla="*/ 1 w 1184"/>
                <a:gd name="T75" fmla="*/ 1 h 920"/>
                <a:gd name="T76" fmla="*/ 1 w 1184"/>
                <a:gd name="T77" fmla="*/ 1 h 920"/>
                <a:gd name="T78" fmla="*/ 1 w 1184"/>
                <a:gd name="T79" fmla="*/ 1 h 920"/>
                <a:gd name="T80" fmla="*/ 1 w 1184"/>
                <a:gd name="T81" fmla="*/ 1 h 920"/>
                <a:gd name="T82" fmla="*/ 1 w 1184"/>
                <a:gd name="T83" fmla="*/ 1 h 920"/>
                <a:gd name="T84" fmla="*/ 1 w 1184"/>
                <a:gd name="T85" fmla="*/ 1 h 920"/>
                <a:gd name="T86" fmla="*/ 1 w 1184"/>
                <a:gd name="T87" fmla="*/ 1 h 920"/>
                <a:gd name="T88" fmla="*/ 1 w 1184"/>
                <a:gd name="T89" fmla="*/ 1 h 920"/>
                <a:gd name="T90" fmla="*/ 1 w 1184"/>
                <a:gd name="T91" fmla="*/ 1 h 920"/>
                <a:gd name="T92" fmla="*/ 1 w 1184"/>
                <a:gd name="T93" fmla="*/ 1 h 920"/>
                <a:gd name="T94" fmla="*/ 1 w 1184"/>
                <a:gd name="T95" fmla="*/ 1 h 920"/>
                <a:gd name="T96" fmla="*/ 1 w 1184"/>
                <a:gd name="T97" fmla="*/ 1 h 920"/>
                <a:gd name="T98" fmla="*/ 1 w 1184"/>
                <a:gd name="T99" fmla="*/ 1 h 920"/>
                <a:gd name="T100" fmla="*/ 1 w 1184"/>
                <a:gd name="T101" fmla="*/ 1 h 920"/>
                <a:gd name="T102" fmla="*/ 1 w 1184"/>
                <a:gd name="T103" fmla="*/ 1 h 920"/>
                <a:gd name="T104" fmla="*/ 1 w 1184"/>
                <a:gd name="T105" fmla="*/ 1 h 920"/>
                <a:gd name="T106" fmla="*/ 1 w 1184"/>
                <a:gd name="T107" fmla="*/ 1 h 920"/>
                <a:gd name="T108" fmla="*/ 1 w 1184"/>
                <a:gd name="T109" fmla="*/ 1 h 920"/>
                <a:gd name="T110" fmla="*/ 1 w 1184"/>
                <a:gd name="T111" fmla="*/ 1 h 920"/>
                <a:gd name="T112" fmla="*/ 1 w 1184"/>
                <a:gd name="T113" fmla="*/ 1 h 9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84"/>
                <a:gd name="T172" fmla="*/ 0 h 920"/>
                <a:gd name="T173" fmla="*/ 1184 w 1184"/>
                <a:gd name="T174" fmla="*/ 920 h 92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84" h="920">
                  <a:moveTo>
                    <a:pt x="800" y="592"/>
                  </a:moveTo>
                  <a:lnTo>
                    <a:pt x="752" y="96"/>
                  </a:lnTo>
                  <a:lnTo>
                    <a:pt x="744" y="80"/>
                  </a:lnTo>
                  <a:lnTo>
                    <a:pt x="720" y="80"/>
                  </a:lnTo>
                  <a:lnTo>
                    <a:pt x="712" y="64"/>
                  </a:lnTo>
                  <a:lnTo>
                    <a:pt x="704" y="64"/>
                  </a:lnTo>
                  <a:lnTo>
                    <a:pt x="696" y="80"/>
                  </a:lnTo>
                  <a:lnTo>
                    <a:pt x="656" y="72"/>
                  </a:lnTo>
                  <a:lnTo>
                    <a:pt x="632" y="64"/>
                  </a:lnTo>
                  <a:lnTo>
                    <a:pt x="600" y="64"/>
                  </a:lnTo>
                  <a:lnTo>
                    <a:pt x="592" y="48"/>
                  </a:lnTo>
                  <a:lnTo>
                    <a:pt x="576" y="48"/>
                  </a:lnTo>
                  <a:lnTo>
                    <a:pt x="552" y="56"/>
                  </a:lnTo>
                  <a:lnTo>
                    <a:pt x="528" y="40"/>
                  </a:lnTo>
                  <a:lnTo>
                    <a:pt x="528" y="24"/>
                  </a:lnTo>
                  <a:lnTo>
                    <a:pt x="512" y="24"/>
                  </a:lnTo>
                  <a:lnTo>
                    <a:pt x="520" y="32"/>
                  </a:lnTo>
                  <a:lnTo>
                    <a:pt x="520" y="48"/>
                  </a:lnTo>
                  <a:lnTo>
                    <a:pt x="504" y="48"/>
                  </a:lnTo>
                  <a:lnTo>
                    <a:pt x="496" y="32"/>
                  </a:lnTo>
                  <a:lnTo>
                    <a:pt x="496" y="16"/>
                  </a:lnTo>
                  <a:lnTo>
                    <a:pt x="488" y="16"/>
                  </a:lnTo>
                  <a:lnTo>
                    <a:pt x="472" y="32"/>
                  </a:lnTo>
                  <a:lnTo>
                    <a:pt x="472" y="16"/>
                  </a:lnTo>
                  <a:lnTo>
                    <a:pt x="464" y="8"/>
                  </a:lnTo>
                  <a:lnTo>
                    <a:pt x="464" y="0"/>
                  </a:lnTo>
                  <a:lnTo>
                    <a:pt x="448" y="0"/>
                  </a:lnTo>
                  <a:lnTo>
                    <a:pt x="440" y="8"/>
                  </a:lnTo>
                  <a:lnTo>
                    <a:pt x="416" y="8"/>
                  </a:lnTo>
                  <a:lnTo>
                    <a:pt x="400" y="16"/>
                  </a:lnTo>
                  <a:lnTo>
                    <a:pt x="392" y="24"/>
                  </a:lnTo>
                  <a:lnTo>
                    <a:pt x="384" y="32"/>
                  </a:lnTo>
                  <a:lnTo>
                    <a:pt x="352" y="32"/>
                  </a:lnTo>
                  <a:lnTo>
                    <a:pt x="328" y="64"/>
                  </a:lnTo>
                  <a:lnTo>
                    <a:pt x="304" y="88"/>
                  </a:lnTo>
                  <a:lnTo>
                    <a:pt x="272" y="96"/>
                  </a:lnTo>
                  <a:lnTo>
                    <a:pt x="264" y="88"/>
                  </a:lnTo>
                  <a:lnTo>
                    <a:pt x="248" y="96"/>
                  </a:lnTo>
                  <a:lnTo>
                    <a:pt x="232" y="104"/>
                  </a:lnTo>
                  <a:lnTo>
                    <a:pt x="240" y="120"/>
                  </a:lnTo>
                  <a:lnTo>
                    <a:pt x="264" y="144"/>
                  </a:lnTo>
                  <a:lnTo>
                    <a:pt x="272" y="184"/>
                  </a:lnTo>
                  <a:lnTo>
                    <a:pt x="296" y="216"/>
                  </a:lnTo>
                  <a:lnTo>
                    <a:pt x="312" y="216"/>
                  </a:lnTo>
                  <a:lnTo>
                    <a:pt x="312" y="224"/>
                  </a:lnTo>
                  <a:lnTo>
                    <a:pt x="312" y="240"/>
                  </a:lnTo>
                  <a:lnTo>
                    <a:pt x="328" y="240"/>
                  </a:lnTo>
                  <a:lnTo>
                    <a:pt x="352" y="248"/>
                  </a:lnTo>
                  <a:lnTo>
                    <a:pt x="328" y="256"/>
                  </a:lnTo>
                  <a:lnTo>
                    <a:pt x="312" y="264"/>
                  </a:lnTo>
                  <a:lnTo>
                    <a:pt x="296" y="264"/>
                  </a:lnTo>
                  <a:lnTo>
                    <a:pt x="256" y="256"/>
                  </a:lnTo>
                  <a:lnTo>
                    <a:pt x="256" y="248"/>
                  </a:lnTo>
                  <a:lnTo>
                    <a:pt x="256" y="232"/>
                  </a:lnTo>
                  <a:lnTo>
                    <a:pt x="240" y="232"/>
                  </a:lnTo>
                  <a:lnTo>
                    <a:pt x="216" y="240"/>
                  </a:lnTo>
                  <a:lnTo>
                    <a:pt x="184" y="248"/>
                  </a:lnTo>
                  <a:lnTo>
                    <a:pt x="160" y="256"/>
                  </a:lnTo>
                  <a:lnTo>
                    <a:pt x="152" y="256"/>
                  </a:lnTo>
                  <a:lnTo>
                    <a:pt x="168" y="264"/>
                  </a:lnTo>
                  <a:lnTo>
                    <a:pt x="184" y="296"/>
                  </a:lnTo>
                  <a:lnTo>
                    <a:pt x="184" y="312"/>
                  </a:lnTo>
                  <a:lnTo>
                    <a:pt x="200" y="336"/>
                  </a:lnTo>
                  <a:lnTo>
                    <a:pt x="224" y="344"/>
                  </a:lnTo>
                  <a:lnTo>
                    <a:pt x="256" y="344"/>
                  </a:lnTo>
                  <a:lnTo>
                    <a:pt x="272" y="352"/>
                  </a:lnTo>
                  <a:lnTo>
                    <a:pt x="296" y="344"/>
                  </a:lnTo>
                  <a:lnTo>
                    <a:pt x="304" y="344"/>
                  </a:lnTo>
                  <a:lnTo>
                    <a:pt x="296" y="360"/>
                  </a:lnTo>
                  <a:lnTo>
                    <a:pt x="296" y="384"/>
                  </a:lnTo>
                  <a:lnTo>
                    <a:pt x="296" y="400"/>
                  </a:lnTo>
                  <a:lnTo>
                    <a:pt x="272" y="416"/>
                  </a:lnTo>
                  <a:lnTo>
                    <a:pt x="248" y="416"/>
                  </a:lnTo>
                  <a:lnTo>
                    <a:pt x="232" y="424"/>
                  </a:lnTo>
                  <a:lnTo>
                    <a:pt x="208" y="416"/>
                  </a:lnTo>
                  <a:lnTo>
                    <a:pt x="192" y="424"/>
                  </a:lnTo>
                  <a:lnTo>
                    <a:pt x="184" y="440"/>
                  </a:lnTo>
                  <a:lnTo>
                    <a:pt x="168" y="456"/>
                  </a:lnTo>
                  <a:lnTo>
                    <a:pt x="160" y="464"/>
                  </a:lnTo>
                  <a:lnTo>
                    <a:pt x="136" y="480"/>
                  </a:lnTo>
                  <a:lnTo>
                    <a:pt x="136" y="504"/>
                  </a:lnTo>
                  <a:lnTo>
                    <a:pt x="144" y="520"/>
                  </a:lnTo>
                  <a:lnTo>
                    <a:pt x="152" y="528"/>
                  </a:lnTo>
                  <a:lnTo>
                    <a:pt x="152" y="544"/>
                  </a:lnTo>
                  <a:lnTo>
                    <a:pt x="144" y="544"/>
                  </a:lnTo>
                  <a:lnTo>
                    <a:pt x="144" y="552"/>
                  </a:lnTo>
                  <a:lnTo>
                    <a:pt x="160" y="592"/>
                  </a:lnTo>
                  <a:lnTo>
                    <a:pt x="168" y="600"/>
                  </a:lnTo>
                  <a:lnTo>
                    <a:pt x="176" y="608"/>
                  </a:lnTo>
                  <a:lnTo>
                    <a:pt x="200" y="608"/>
                  </a:lnTo>
                  <a:lnTo>
                    <a:pt x="216" y="592"/>
                  </a:lnTo>
                  <a:lnTo>
                    <a:pt x="216" y="600"/>
                  </a:lnTo>
                  <a:lnTo>
                    <a:pt x="224" y="640"/>
                  </a:lnTo>
                  <a:lnTo>
                    <a:pt x="216" y="664"/>
                  </a:lnTo>
                  <a:lnTo>
                    <a:pt x="208" y="680"/>
                  </a:lnTo>
                  <a:lnTo>
                    <a:pt x="200" y="680"/>
                  </a:lnTo>
                  <a:lnTo>
                    <a:pt x="192" y="680"/>
                  </a:lnTo>
                  <a:lnTo>
                    <a:pt x="208" y="696"/>
                  </a:lnTo>
                  <a:lnTo>
                    <a:pt x="240" y="680"/>
                  </a:lnTo>
                  <a:lnTo>
                    <a:pt x="248" y="696"/>
                  </a:lnTo>
                  <a:lnTo>
                    <a:pt x="264" y="696"/>
                  </a:lnTo>
                  <a:lnTo>
                    <a:pt x="280" y="720"/>
                  </a:lnTo>
                  <a:lnTo>
                    <a:pt x="288" y="720"/>
                  </a:lnTo>
                  <a:lnTo>
                    <a:pt x="296" y="712"/>
                  </a:lnTo>
                  <a:lnTo>
                    <a:pt x="296" y="696"/>
                  </a:lnTo>
                  <a:lnTo>
                    <a:pt x="304" y="688"/>
                  </a:lnTo>
                  <a:lnTo>
                    <a:pt x="304" y="680"/>
                  </a:lnTo>
                  <a:lnTo>
                    <a:pt x="312" y="688"/>
                  </a:lnTo>
                  <a:lnTo>
                    <a:pt x="312" y="704"/>
                  </a:lnTo>
                  <a:lnTo>
                    <a:pt x="320" y="704"/>
                  </a:lnTo>
                  <a:lnTo>
                    <a:pt x="352" y="704"/>
                  </a:lnTo>
                  <a:lnTo>
                    <a:pt x="328" y="720"/>
                  </a:lnTo>
                  <a:lnTo>
                    <a:pt x="328" y="736"/>
                  </a:lnTo>
                  <a:lnTo>
                    <a:pt x="320" y="760"/>
                  </a:lnTo>
                  <a:lnTo>
                    <a:pt x="296" y="776"/>
                  </a:lnTo>
                  <a:lnTo>
                    <a:pt x="272" y="808"/>
                  </a:lnTo>
                  <a:lnTo>
                    <a:pt x="224" y="832"/>
                  </a:lnTo>
                  <a:lnTo>
                    <a:pt x="224" y="848"/>
                  </a:lnTo>
                  <a:lnTo>
                    <a:pt x="216" y="856"/>
                  </a:lnTo>
                  <a:lnTo>
                    <a:pt x="208" y="848"/>
                  </a:lnTo>
                  <a:lnTo>
                    <a:pt x="192" y="840"/>
                  </a:lnTo>
                  <a:lnTo>
                    <a:pt x="160" y="848"/>
                  </a:lnTo>
                  <a:lnTo>
                    <a:pt x="152" y="864"/>
                  </a:lnTo>
                  <a:lnTo>
                    <a:pt x="128" y="872"/>
                  </a:lnTo>
                  <a:lnTo>
                    <a:pt x="80" y="888"/>
                  </a:lnTo>
                  <a:lnTo>
                    <a:pt x="48" y="904"/>
                  </a:lnTo>
                  <a:lnTo>
                    <a:pt x="24" y="904"/>
                  </a:lnTo>
                  <a:lnTo>
                    <a:pt x="0" y="920"/>
                  </a:lnTo>
                  <a:lnTo>
                    <a:pt x="32" y="920"/>
                  </a:lnTo>
                  <a:lnTo>
                    <a:pt x="64" y="912"/>
                  </a:lnTo>
                  <a:lnTo>
                    <a:pt x="112" y="896"/>
                  </a:lnTo>
                  <a:lnTo>
                    <a:pt x="112" y="904"/>
                  </a:lnTo>
                  <a:lnTo>
                    <a:pt x="112" y="896"/>
                  </a:lnTo>
                  <a:lnTo>
                    <a:pt x="120" y="888"/>
                  </a:lnTo>
                  <a:lnTo>
                    <a:pt x="136" y="888"/>
                  </a:lnTo>
                  <a:lnTo>
                    <a:pt x="168" y="880"/>
                  </a:lnTo>
                  <a:lnTo>
                    <a:pt x="176" y="872"/>
                  </a:lnTo>
                  <a:lnTo>
                    <a:pt x="184" y="872"/>
                  </a:lnTo>
                  <a:lnTo>
                    <a:pt x="208" y="872"/>
                  </a:lnTo>
                  <a:lnTo>
                    <a:pt x="232" y="864"/>
                  </a:lnTo>
                  <a:lnTo>
                    <a:pt x="264" y="856"/>
                  </a:lnTo>
                  <a:lnTo>
                    <a:pt x="280" y="848"/>
                  </a:lnTo>
                  <a:lnTo>
                    <a:pt x="280" y="840"/>
                  </a:lnTo>
                  <a:lnTo>
                    <a:pt x="288" y="832"/>
                  </a:lnTo>
                  <a:lnTo>
                    <a:pt x="312" y="824"/>
                  </a:lnTo>
                  <a:lnTo>
                    <a:pt x="352" y="808"/>
                  </a:lnTo>
                  <a:lnTo>
                    <a:pt x="368" y="776"/>
                  </a:lnTo>
                  <a:lnTo>
                    <a:pt x="384" y="760"/>
                  </a:lnTo>
                  <a:lnTo>
                    <a:pt x="416" y="760"/>
                  </a:lnTo>
                  <a:lnTo>
                    <a:pt x="432" y="744"/>
                  </a:lnTo>
                  <a:lnTo>
                    <a:pt x="448" y="728"/>
                  </a:lnTo>
                  <a:lnTo>
                    <a:pt x="456" y="712"/>
                  </a:lnTo>
                  <a:lnTo>
                    <a:pt x="456" y="696"/>
                  </a:lnTo>
                  <a:lnTo>
                    <a:pt x="448" y="672"/>
                  </a:lnTo>
                  <a:lnTo>
                    <a:pt x="456" y="664"/>
                  </a:lnTo>
                  <a:lnTo>
                    <a:pt x="488" y="648"/>
                  </a:lnTo>
                  <a:lnTo>
                    <a:pt x="480" y="632"/>
                  </a:lnTo>
                  <a:lnTo>
                    <a:pt x="488" y="624"/>
                  </a:lnTo>
                  <a:lnTo>
                    <a:pt x="512" y="608"/>
                  </a:lnTo>
                  <a:lnTo>
                    <a:pt x="552" y="576"/>
                  </a:lnTo>
                  <a:lnTo>
                    <a:pt x="568" y="568"/>
                  </a:lnTo>
                  <a:lnTo>
                    <a:pt x="560" y="584"/>
                  </a:lnTo>
                  <a:lnTo>
                    <a:pt x="568" y="600"/>
                  </a:lnTo>
                  <a:lnTo>
                    <a:pt x="560" y="600"/>
                  </a:lnTo>
                  <a:lnTo>
                    <a:pt x="536" y="608"/>
                  </a:lnTo>
                  <a:lnTo>
                    <a:pt x="520" y="616"/>
                  </a:lnTo>
                  <a:lnTo>
                    <a:pt x="504" y="664"/>
                  </a:lnTo>
                  <a:lnTo>
                    <a:pt x="512" y="672"/>
                  </a:lnTo>
                  <a:lnTo>
                    <a:pt x="496" y="696"/>
                  </a:lnTo>
                  <a:lnTo>
                    <a:pt x="528" y="688"/>
                  </a:lnTo>
                  <a:lnTo>
                    <a:pt x="560" y="664"/>
                  </a:lnTo>
                  <a:lnTo>
                    <a:pt x="576" y="656"/>
                  </a:lnTo>
                  <a:lnTo>
                    <a:pt x="592" y="656"/>
                  </a:lnTo>
                  <a:lnTo>
                    <a:pt x="592" y="648"/>
                  </a:lnTo>
                  <a:lnTo>
                    <a:pt x="600" y="632"/>
                  </a:lnTo>
                  <a:lnTo>
                    <a:pt x="600" y="616"/>
                  </a:lnTo>
                  <a:lnTo>
                    <a:pt x="600" y="600"/>
                  </a:lnTo>
                  <a:lnTo>
                    <a:pt x="616" y="592"/>
                  </a:lnTo>
                  <a:lnTo>
                    <a:pt x="648" y="584"/>
                  </a:lnTo>
                  <a:lnTo>
                    <a:pt x="664" y="584"/>
                  </a:lnTo>
                  <a:lnTo>
                    <a:pt x="656" y="584"/>
                  </a:lnTo>
                  <a:lnTo>
                    <a:pt x="656" y="608"/>
                  </a:lnTo>
                  <a:lnTo>
                    <a:pt x="696" y="624"/>
                  </a:lnTo>
                  <a:lnTo>
                    <a:pt x="712" y="648"/>
                  </a:lnTo>
                  <a:lnTo>
                    <a:pt x="720" y="656"/>
                  </a:lnTo>
                  <a:lnTo>
                    <a:pt x="728" y="656"/>
                  </a:lnTo>
                  <a:lnTo>
                    <a:pt x="752" y="648"/>
                  </a:lnTo>
                  <a:lnTo>
                    <a:pt x="776" y="640"/>
                  </a:lnTo>
                  <a:lnTo>
                    <a:pt x="784" y="648"/>
                  </a:lnTo>
                  <a:lnTo>
                    <a:pt x="800" y="656"/>
                  </a:lnTo>
                  <a:lnTo>
                    <a:pt x="832" y="656"/>
                  </a:lnTo>
                  <a:lnTo>
                    <a:pt x="856" y="648"/>
                  </a:lnTo>
                  <a:lnTo>
                    <a:pt x="856" y="664"/>
                  </a:lnTo>
                  <a:lnTo>
                    <a:pt x="864" y="680"/>
                  </a:lnTo>
                  <a:lnTo>
                    <a:pt x="880" y="688"/>
                  </a:lnTo>
                  <a:lnTo>
                    <a:pt x="896" y="712"/>
                  </a:lnTo>
                  <a:lnTo>
                    <a:pt x="944" y="744"/>
                  </a:lnTo>
                  <a:lnTo>
                    <a:pt x="960" y="736"/>
                  </a:lnTo>
                  <a:lnTo>
                    <a:pt x="1000" y="736"/>
                  </a:lnTo>
                  <a:lnTo>
                    <a:pt x="1016" y="744"/>
                  </a:lnTo>
                  <a:lnTo>
                    <a:pt x="1032" y="760"/>
                  </a:lnTo>
                  <a:lnTo>
                    <a:pt x="1056" y="784"/>
                  </a:lnTo>
                  <a:lnTo>
                    <a:pt x="1072" y="792"/>
                  </a:lnTo>
                  <a:lnTo>
                    <a:pt x="1088" y="800"/>
                  </a:lnTo>
                  <a:lnTo>
                    <a:pt x="1104" y="824"/>
                  </a:lnTo>
                  <a:lnTo>
                    <a:pt x="1120" y="832"/>
                  </a:lnTo>
                  <a:lnTo>
                    <a:pt x="1128" y="824"/>
                  </a:lnTo>
                  <a:lnTo>
                    <a:pt x="1152" y="872"/>
                  </a:lnTo>
                  <a:lnTo>
                    <a:pt x="1168" y="888"/>
                  </a:lnTo>
                  <a:lnTo>
                    <a:pt x="1184" y="880"/>
                  </a:lnTo>
                  <a:lnTo>
                    <a:pt x="1184" y="848"/>
                  </a:lnTo>
                  <a:lnTo>
                    <a:pt x="1176" y="824"/>
                  </a:lnTo>
                  <a:lnTo>
                    <a:pt x="1160" y="816"/>
                  </a:lnTo>
                  <a:lnTo>
                    <a:pt x="1112" y="800"/>
                  </a:lnTo>
                  <a:lnTo>
                    <a:pt x="1104" y="792"/>
                  </a:lnTo>
                  <a:lnTo>
                    <a:pt x="1096" y="776"/>
                  </a:lnTo>
                  <a:lnTo>
                    <a:pt x="1064" y="744"/>
                  </a:lnTo>
                  <a:lnTo>
                    <a:pt x="1032" y="704"/>
                  </a:lnTo>
                  <a:lnTo>
                    <a:pt x="984" y="648"/>
                  </a:lnTo>
                  <a:lnTo>
                    <a:pt x="968" y="640"/>
                  </a:lnTo>
                  <a:lnTo>
                    <a:pt x="952" y="648"/>
                  </a:lnTo>
                  <a:lnTo>
                    <a:pt x="920" y="680"/>
                  </a:lnTo>
                  <a:lnTo>
                    <a:pt x="912" y="680"/>
                  </a:lnTo>
                  <a:lnTo>
                    <a:pt x="904" y="672"/>
                  </a:lnTo>
                  <a:lnTo>
                    <a:pt x="880" y="656"/>
                  </a:lnTo>
                  <a:lnTo>
                    <a:pt x="864" y="632"/>
                  </a:lnTo>
                  <a:lnTo>
                    <a:pt x="848" y="616"/>
                  </a:lnTo>
                  <a:lnTo>
                    <a:pt x="824" y="624"/>
                  </a:lnTo>
                  <a:lnTo>
                    <a:pt x="808" y="616"/>
                  </a:lnTo>
                  <a:lnTo>
                    <a:pt x="800" y="592"/>
                  </a:lnTo>
                  <a:close/>
                </a:path>
              </a:pathLst>
            </a:custGeom>
            <a:noFill/>
            <a:ln w="6350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07"/>
            <p:cNvSpPr>
              <a:spLocks/>
            </p:cNvSpPr>
            <p:nvPr/>
          </p:nvSpPr>
          <p:spPr bwMode="auto">
            <a:xfrm>
              <a:off x="3698" y="1593"/>
              <a:ext cx="497" cy="331"/>
            </a:xfrm>
            <a:custGeom>
              <a:avLst/>
              <a:gdLst>
                <a:gd name="T0" fmla="*/ 273 w 500"/>
                <a:gd name="T1" fmla="*/ 393 h 327"/>
                <a:gd name="T2" fmla="*/ 297 w 500"/>
                <a:gd name="T3" fmla="*/ 383 h 327"/>
                <a:gd name="T4" fmla="*/ 306 w 500"/>
                <a:gd name="T5" fmla="*/ 381 h 327"/>
                <a:gd name="T6" fmla="*/ 335 w 500"/>
                <a:gd name="T7" fmla="*/ 369 h 327"/>
                <a:gd name="T8" fmla="*/ 360 w 500"/>
                <a:gd name="T9" fmla="*/ 360 h 327"/>
                <a:gd name="T10" fmla="*/ 368 w 500"/>
                <a:gd name="T11" fmla="*/ 340 h 327"/>
                <a:gd name="T12" fmla="*/ 378 w 500"/>
                <a:gd name="T13" fmla="*/ 340 h 327"/>
                <a:gd name="T14" fmla="*/ 388 w 500"/>
                <a:gd name="T15" fmla="*/ 327 h 327"/>
                <a:gd name="T16" fmla="*/ 392 w 500"/>
                <a:gd name="T17" fmla="*/ 321 h 327"/>
                <a:gd name="T18" fmla="*/ 394 w 500"/>
                <a:gd name="T19" fmla="*/ 305 h 327"/>
                <a:gd name="T20" fmla="*/ 398 w 500"/>
                <a:gd name="T21" fmla="*/ 293 h 327"/>
                <a:gd name="T22" fmla="*/ 409 w 500"/>
                <a:gd name="T23" fmla="*/ 268 h 327"/>
                <a:gd name="T24" fmla="*/ 395 w 500"/>
                <a:gd name="T25" fmla="*/ 244 h 327"/>
                <a:gd name="T26" fmla="*/ 377 w 500"/>
                <a:gd name="T27" fmla="*/ 211 h 327"/>
                <a:gd name="T28" fmla="*/ 376 w 500"/>
                <a:gd name="T29" fmla="*/ 208 h 327"/>
                <a:gd name="T30" fmla="*/ 374 w 500"/>
                <a:gd name="T31" fmla="*/ 149 h 327"/>
                <a:gd name="T32" fmla="*/ 381 w 500"/>
                <a:gd name="T33" fmla="*/ 119 h 327"/>
                <a:gd name="T34" fmla="*/ 384 w 500"/>
                <a:gd name="T35" fmla="*/ 110 h 327"/>
                <a:gd name="T36" fmla="*/ 391 w 500"/>
                <a:gd name="T37" fmla="*/ 87 h 327"/>
                <a:gd name="T38" fmla="*/ 386 w 500"/>
                <a:gd name="T39" fmla="*/ 80 h 327"/>
                <a:gd name="T40" fmla="*/ 367 w 500"/>
                <a:gd name="T41" fmla="*/ 37 h 327"/>
                <a:gd name="T42" fmla="*/ 359 w 500"/>
                <a:gd name="T43" fmla="*/ 12 h 327"/>
                <a:gd name="T44" fmla="*/ 342 w 500"/>
                <a:gd name="T45" fmla="*/ 0 h 327"/>
                <a:gd name="T46" fmla="*/ 308 w 500"/>
                <a:gd name="T47" fmla="*/ 8 h 327"/>
                <a:gd name="T48" fmla="*/ 283 w 500"/>
                <a:gd name="T49" fmla="*/ 13 h 327"/>
                <a:gd name="T50" fmla="*/ 263 w 500"/>
                <a:gd name="T51" fmla="*/ 18 h 327"/>
                <a:gd name="T52" fmla="*/ 236 w 500"/>
                <a:gd name="T53" fmla="*/ 26 h 327"/>
                <a:gd name="T54" fmla="*/ 229 w 500"/>
                <a:gd name="T55" fmla="*/ 29 h 327"/>
                <a:gd name="T56" fmla="*/ 196 w 500"/>
                <a:gd name="T57" fmla="*/ 38 h 327"/>
                <a:gd name="T58" fmla="*/ 174 w 500"/>
                <a:gd name="T59" fmla="*/ 74 h 327"/>
                <a:gd name="T60" fmla="*/ 146 w 500"/>
                <a:gd name="T61" fmla="*/ 79 h 327"/>
                <a:gd name="T62" fmla="*/ 99 w 500"/>
                <a:gd name="T63" fmla="*/ 87 h 327"/>
                <a:gd name="T64" fmla="*/ 88 w 500"/>
                <a:gd name="T65" fmla="*/ 90 h 327"/>
                <a:gd name="T66" fmla="*/ 83 w 500"/>
                <a:gd name="T67" fmla="*/ 97 h 327"/>
                <a:gd name="T68" fmla="*/ 59 w 500"/>
                <a:gd name="T69" fmla="*/ 101 h 327"/>
                <a:gd name="T70" fmla="*/ 5 w 500"/>
                <a:gd name="T71" fmla="*/ 111 h 327"/>
                <a:gd name="T72" fmla="*/ 2 w 500"/>
                <a:gd name="T73" fmla="*/ 133 h 327"/>
                <a:gd name="T74" fmla="*/ 9 w 500"/>
                <a:gd name="T75" fmla="*/ 196 h 327"/>
                <a:gd name="T76" fmla="*/ 13 w 500"/>
                <a:gd name="T77" fmla="*/ 224 h 327"/>
                <a:gd name="T78" fmla="*/ 18 w 500"/>
                <a:gd name="T79" fmla="*/ 272 h 327"/>
                <a:gd name="T80" fmla="*/ 20 w 500"/>
                <a:gd name="T81" fmla="*/ 295 h 327"/>
                <a:gd name="T82" fmla="*/ 23 w 500"/>
                <a:gd name="T83" fmla="*/ 317 h 327"/>
                <a:gd name="T84" fmla="*/ 26 w 500"/>
                <a:gd name="T85" fmla="*/ 339 h 327"/>
                <a:gd name="T86" fmla="*/ 29 w 500"/>
                <a:gd name="T87" fmla="*/ 360 h 327"/>
                <a:gd name="T88" fmla="*/ 33 w 500"/>
                <a:gd name="T89" fmla="*/ 393 h 327"/>
                <a:gd name="T90" fmla="*/ 36 w 500"/>
                <a:gd name="T91" fmla="*/ 424 h 327"/>
                <a:gd name="T92" fmla="*/ 37 w 500"/>
                <a:gd name="T93" fmla="*/ 436 h 327"/>
                <a:gd name="T94" fmla="*/ 42 w 500"/>
                <a:gd name="T95" fmla="*/ 474 h 327"/>
                <a:gd name="T96" fmla="*/ 54 w 500"/>
                <a:gd name="T97" fmla="*/ 471 h 327"/>
                <a:gd name="T98" fmla="*/ 83 w 500"/>
                <a:gd name="T99" fmla="*/ 459 h 327"/>
                <a:gd name="T100" fmla="*/ 86 w 500"/>
                <a:gd name="T101" fmla="*/ 453 h 327"/>
                <a:gd name="T102" fmla="*/ 99 w 500"/>
                <a:gd name="T103" fmla="*/ 450 h 327"/>
                <a:gd name="T104" fmla="*/ 128 w 500"/>
                <a:gd name="T105" fmla="*/ 444 h 327"/>
                <a:gd name="T106" fmla="*/ 145 w 500"/>
                <a:gd name="T107" fmla="*/ 439 h 327"/>
                <a:gd name="T108" fmla="*/ 172 w 500"/>
                <a:gd name="T109" fmla="*/ 433 h 327"/>
                <a:gd name="T110" fmla="*/ 185 w 500"/>
                <a:gd name="T111" fmla="*/ 430 h 327"/>
                <a:gd name="T112" fmla="*/ 196 w 500"/>
                <a:gd name="T113" fmla="*/ 426 h 327"/>
                <a:gd name="T114" fmla="*/ 237 w 500"/>
                <a:gd name="T115" fmla="*/ 409 h 327"/>
                <a:gd name="T116" fmla="*/ 240 w 500"/>
                <a:gd name="T117" fmla="*/ 406 h 327"/>
                <a:gd name="T118" fmla="*/ 260 w 500"/>
                <a:gd name="T119" fmla="*/ 398 h 32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00"/>
                <a:gd name="T181" fmla="*/ 0 h 327"/>
                <a:gd name="T182" fmla="*/ 500 w 500"/>
                <a:gd name="T183" fmla="*/ 327 h 32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00" h="327">
                  <a:moveTo>
                    <a:pt x="328" y="271"/>
                  </a:moveTo>
                  <a:lnTo>
                    <a:pt x="334" y="270"/>
                  </a:lnTo>
                  <a:lnTo>
                    <a:pt x="335" y="270"/>
                  </a:lnTo>
                  <a:lnTo>
                    <a:pt x="345" y="267"/>
                  </a:lnTo>
                  <a:lnTo>
                    <a:pt x="349" y="266"/>
                  </a:lnTo>
                  <a:lnTo>
                    <a:pt x="359" y="264"/>
                  </a:lnTo>
                  <a:lnTo>
                    <a:pt x="361" y="263"/>
                  </a:lnTo>
                  <a:lnTo>
                    <a:pt x="365" y="263"/>
                  </a:lnTo>
                  <a:lnTo>
                    <a:pt x="368" y="263"/>
                  </a:lnTo>
                  <a:lnTo>
                    <a:pt x="388" y="258"/>
                  </a:lnTo>
                  <a:lnTo>
                    <a:pt x="389" y="258"/>
                  </a:lnTo>
                  <a:lnTo>
                    <a:pt x="397" y="256"/>
                  </a:lnTo>
                  <a:lnTo>
                    <a:pt x="408" y="253"/>
                  </a:lnTo>
                  <a:lnTo>
                    <a:pt x="418" y="251"/>
                  </a:lnTo>
                  <a:lnTo>
                    <a:pt x="425" y="249"/>
                  </a:lnTo>
                  <a:lnTo>
                    <a:pt x="426" y="246"/>
                  </a:lnTo>
                  <a:lnTo>
                    <a:pt x="438" y="234"/>
                  </a:lnTo>
                  <a:lnTo>
                    <a:pt x="439" y="234"/>
                  </a:lnTo>
                  <a:lnTo>
                    <a:pt x="444" y="233"/>
                  </a:lnTo>
                  <a:lnTo>
                    <a:pt x="453" y="234"/>
                  </a:lnTo>
                  <a:lnTo>
                    <a:pt x="456" y="231"/>
                  </a:lnTo>
                  <a:lnTo>
                    <a:pt x="465" y="226"/>
                  </a:lnTo>
                  <a:lnTo>
                    <a:pt x="468" y="224"/>
                  </a:lnTo>
                  <a:lnTo>
                    <a:pt x="468" y="223"/>
                  </a:lnTo>
                  <a:lnTo>
                    <a:pt x="474" y="220"/>
                  </a:lnTo>
                  <a:lnTo>
                    <a:pt x="474" y="219"/>
                  </a:lnTo>
                  <a:lnTo>
                    <a:pt x="472" y="212"/>
                  </a:lnTo>
                  <a:lnTo>
                    <a:pt x="476" y="208"/>
                  </a:lnTo>
                  <a:lnTo>
                    <a:pt x="476" y="206"/>
                  </a:lnTo>
                  <a:lnTo>
                    <a:pt x="480" y="202"/>
                  </a:lnTo>
                  <a:lnTo>
                    <a:pt x="482" y="201"/>
                  </a:lnTo>
                  <a:lnTo>
                    <a:pt x="490" y="195"/>
                  </a:lnTo>
                  <a:lnTo>
                    <a:pt x="493" y="190"/>
                  </a:lnTo>
                  <a:lnTo>
                    <a:pt x="499" y="185"/>
                  </a:lnTo>
                  <a:lnTo>
                    <a:pt x="487" y="176"/>
                  </a:lnTo>
                  <a:lnTo>
                    <a:pt x="483" y="172"/>
                  </a:lnTo>
                  <a:lnTo>
                    <a:pt x="478" y="169"/>
                  </a:lnTo>
                  <a:lnTo>
                    <a:pt x="475" y="165"/>
                  </a:lnTo>
                  <a:lnTo>
                    <a:pt x="457" y="147"/>
                  </a:lnTo>
                  <a:lnTo>
                    <a:pt x="451" y="147"/>
                  </a:lnTo>
                  <a:lnTo>
                    <a:pt x="451" y="145"/>
                  </a:lnTo>
                  <a:lnTo>
                    <a:pt x="450" y="145"/>
                  </a:lnTo>
                  <a:lnTo>
                    <a:pt x="447" y="130"/>
                  </a:lnTo>
                  <a:lnTo>
                    <a:pt x="456" y="113"/>
                  </a:lnTo>
                  <a:lnTo>
                    <a:pt x="447" y="105"/>
                  </a:lnTo>
                  <a:lnTo>
                    <a:pt x="447" y="104"/>
                  </a:lnTo>
                  <a:lnTo>
                    <a:pt x="454" y="92"/>
                  </a:lnTo>
                  <a:lnTo>
                    <a:pt x="457" y="88"/>
                  </a:lnTo>
                  <a:lnTo>
                    <a:pt x="454" y="90"/>
                  </a:lnTo>
                  <a:lnTo>
                    <a:pt x="461" y="79"/>
                  </a:lnTo>
                  <a:lnTo>
                    <a:pt x="461" y="70"/>
                  </a:lnTo>
                  <a:lnTo>
                    <a:pt x="468" y="58"/>
                  </a:lnTo>
                  <a:lnTo>
                    <a:pt x="472" y="56"/>
                  </a:lnTo>
                  <a:lnTo>
                    <a:pt x="471" y="55"/>
                  </a:lnTo>
                  <a:lnTo>
                    <a:pt x="465" y="49"/>
                  </a:lnTo>
                  <a:lnTo>
                    <a:pt x="456" y="49"/>
                  </a:lnTo>
                  <a:lnTo>
                    <a:pt x="444" y="45"/>
                  </a:lnTo>
                  <a:lnTo>
                    <a:pt x="436" y="37"/>
                  </a:lnTo>
                  <a:lnTo>
                    <a:pt x="438" y="34"/>
                  </a:lnTo>
                  <a:lnTo>
                    <a:pt x="435" y="22"/>
                  </a:lnTo>
                  <a:lnTo>
                    <a:pt x="424" y="12"/>
                  </a:lnTo>
                  <a:lnTo>
                    <a:pt x="422" y="11"/>
                  </a:lnTo>
                  <a:lnTo>
                    <a:pt x="415" y="12"/>
                  </a:lnTo>
                  <a:lnTo>
                    <a:pt x="404" y="0"/>
                  </a:lnTo>
                  <a:lnTo>
                    <a:pt x="403" y="0"/>
                  </a:lnTo>
                  <a:lnTo>
                    <a:pt x="395" y="2"/>
                  </a:lnTo>
                  <a:lnTo>
                    <a:pt x="370" y="8"/>
                  </a:lnTo>
                  <a:lnTo>
                    <a:pt x="354" y="11"/>
                  </a:lnTo>
                  <a:lnTo>
                    <a:pt x="346" y="12"/>
                  </a:lnTo>
                  <a:lnTo>
                    <a:pt x="345" y="13"/>
                  </a:lnTo>
                  <a:lnTo>
                    <a:pt x="342" y="13"/>
                  </a:lnTo>
                  <a:lnTo>
                    <a:pt x="335" y="15"/>
                  </a:lnTo>
                  <a:lnTo>
                    <a:pt x="325" y="18"/>
                  </a:lnTo>
                  <a:lnTo>
                    <a:pt x="311" y="20"/>
                  </a:lnTo>
                  <a:lnTo>
                    <a:pt x="292" y="24"/>
                  </a:lnTo>
                  <a:lnTo>
                    <a:pt x="285" y="26"/>
                  </a:lnTo>
                  <a:lnTo>
                    <a:pt x="282" y="26"/>
                  </a:lnTo>
                  <a:lnTo>
                    <a:pt x="278" y="27"/>
                  </a:lnTo>
                  <a:lnTo>
                    <a:pt x="270" y="29"/>
                  </a:lnTo>
                  <a:lnTo>
                    <a:pt x="237" y="36"/>
                  </a:lnTo>
                  <a:lnTo>
                    <a:pt x="228" y="38"/>
                  </a:lnTo>
                  <a:lnTo>
                    <a:pt x="227" y="38"/>
                  </a:lnTo>
                  <a:lnTo>
                    <a:pt x="220" y="40"/>
                  </a:lnTo>
                  <a:lnTo>
                    <a:pt x="217" y="40"/>
                  </a:lnTo>
                  <a:lnTo>
                    <a:pt x="205" y="43"/>
                  </a:lnTo>
                  <a:lnTo>
                    <a:pt x="188" y="45"/>
                  </a:lnTo>
                  <a:lnTo>
                    <a:pt x="181" y="47"/>
                  </a:lnTo>
                  <a:lnTo>
                    <a:pt x="177" y="48"/>
                  </a:lnTo>
                  <a:lnTo>
                    <a:pt x="173" y="48"/>
                  </a:lnTo>
                  <a:lnTo>
                    <a:pt x="149" y="54"/>
                  </a:lnTo>
                  <a:lnTo>
                    <a:pt x="130" y="56"/>
                  </a:lnTo>
                  <a:lnTo>
                    <a:pt x="126" y="58"/>
                  </a:lnTo>
                  <a:lnTo>
                    <a:pt x="120" y="59"/>
                  </a:lnTo>
                  <a:lnTo>
                    <a:pt x="119" y="59"/>
                  </a:lnTo>
                  <a:lnTo>
                    <a:pt x="115" y="59"/>
                  </a:lnTo>
                  <a:lnTo>
                    <a:pt x="105" y="62"/>
                  </a:lnTo>
                  <a:lnTo>
                    <a:pt x="83" y="66"/>
                  </a:lnTo>
                  <a:lnTo>
                    <a:pt x="72" y="69"/>
                  </a:lnTo>
                  <a:lnTo>
                    <a:pt x="67" y="69"/>
                  </a:lnTo>
                  <a:lnTo>
                    <a:pt x="59" y="70"/>
                  </a:lnTo>
                  <a:lnTo>
                    <a:pt x="54" y="41"/>
                  </a:lnTo>
                  <a:lnTo>
                    <a:pt x="26" y="62"/>
                  </a:lnTo>
                  <a:lnTo>
                    <a:pt x="5" y="80"/>
                  </a:lnTo>
                  <a:lnTo>
                    <a:pt x="0" y="83"/>
                  </a:lnTo>
                  <a:lnTo>
                    <a:pt x="2" y="94"/>
                  </a:lnTo>
                  <a:lnTo>
                    <a:pt x="2" y="97"/>
                  </a:lnTo>
                  <a:lnTo>
                    <a:pt x="5" y="112"/>
                  </a:lnTo>
                  <a:lnTo>
                    <a:pt x="6" y="120"/>
                  </a:lnTo>
                  <a:lnTo>
                    <a:pt x="9" y="134"/>
                  </a:lnTo>
                  <a:lnTo>
                    <a:pt x="9" y="135"/>
                  </a:lnTo>
                  <a:lnTo>
                    <a:pt x="11" y="148"/>
                  </a:lnTo>
                  <a:lnTo>
                    <a:pt x="13" y="156"/>
                  </a:lnTo>
                  <a:lnTo>
                    <a:pt x="15" y="173"/>
                  </a:lnTo>
                  <a:lnTo>
                    <a:pt x="16" y="174"/>
                  </a:lnTo>
                  <a:lnTo>
                    <a:pt x="18" y="188"/>
                  </a:lnTo>
                  <a:lnTo>
                    <a:pt x="19" y="191"/>
                  </a:lnTo>
                  <a:lnTo>
                    <a:pt x="20" y="199"/>
                  </a:lnTo>
                  <a:lnTo>
                    <a:pt x="20" y="202"/>
                  </a:lnTo>
                  <a:lnTo>
                    <a:pt x="20" y="203"/>
                  </a:lnTo>
                  <a:lnTo>
                    <a:pt x="23" y="210"/>
                  </a:lnTo>
                  <a:lnTo>
                    <a:pt x="23" y="217"/>
                  </a:lnTo>
                  <a:lnTo>
                    <a:pt x="24" y="227"/>
                  </a:lnTo>
                  <a:lnTo>
                    <a:pt x="24" y="228"/>
                  </a:lnTo>
                  <a:lnTo>
                    <a:pt x="26" y="233"/>
                  </a:lnTo>
                  <a:lnTo>
                    <a:pt x="27" y="244"/>
                  </a:lnTo>
                  <a:lnTo>
                    <a:pt x="29" y="246"/>
                  </a:lnTo>
                  <a:lnTo>
                    <a:pt x="29" y="249"/>
                  </a:lnTo>
                  <a:lnTo>
                    <a:pt x="30" y="252"/>
                  </a:lnTo>
                  <a:lnTo>
                    <a:pt x="31" y="269"/>
                  </a:lnTo>
                  <a:lnTo>
                    <a:pt x="33" y="270"/>
                  </a:lnTo>
                  <a:lnTo>
                    <a:pt x="34" y="278"/>
                  </a:lnTo>
                  <a:lnTo>
                    <a:pt x="34" y="280"/>
                  </a:lnTo>
                  <a:lnTo>
                    <a:pt x="36" y="289"/>
                  </a:lnTo>
                  <a:lnTo>
                    <a:pt x="37" y="294"/>
                  </a:lnTo>
                  <a:lnTo>
                    <a:pt x="37" y="296"/>
                  </a:lnTo>
                  <a:lnTo>
                    <a:pt x="37" y="299"/>
                  </a:lnTo>
                  <a:lnTo>
                    <a:pt x="41" y="323"/>
                  </a:lnTo>
                  <a:lnTo>
                    <a:pt x="41" y="324"/>
                  </a:lnTo>
                  <a:lnTo>
                    <a:pt x="42" y="326"/>
                  </a:lnTo>
                  <a:lnTo>
                    <a:pt x="44" y="326"/>
                  </a:lnTo>
                  <a:lnTo>
                    <a:pt x="51" y="324"/>
                  </a:lnTo>
                  <a:lnTo>
                    <a:pt x="54" y="324"/>
                  </a:lnTo>
                  <a:lnTo>
                    <a:pt x="54" y="323"/>
                  </a:lnTo>
                  <a:lnTo>
                    <a:pt x="91" y="317"/>
                  </a:lnTo>
                  <a:lnTo>
                    <a:pt x="94" y="316"/>
                  </a:lnTo>
                  <a:lnTo>
                    <a:pt x="99" y="314"/>
                  </a:lnTo>
                  <a:lnTo>
                    <a:pt x="103" y="314"/>
                  </a:lnTo>
                  <a:lnTo>
                    <a:pt x="117" y="312"/>
                  </a:lnTo>
                  <a:lnTo>
                    <a:pt x="120" y="312"/>
                  </a:lnTo>
                  <a:lnTo>
                    <a:pt x="127" y="310"/>
                  </a:lnTo>
                  <a:lnTo>
                    <a:pt x="130" y="310"/>
                  </a:lnTo>
                  <a:lnTo>
                    <a:pt x="133" y="309"/>
                  </a:lnTo>
                  <a:lnTo>
                    <a:pt x="134" y="309"/>
                  </a:lnTo>
                  <a:lnTo>
                    <a:pt x="159" y="305"/>
                  </a:lnTo>
                  <a:lnTo>
                    <a:pt x="162" y="303"/>
                  </a:lnTo>
                  <a:lnTo>
                    <a:pt x="173" y="302"/>
                  </a:lnTo>
                  <a:lnTo>
                    <a:pt x="176" y="301"/>
                  </a:lnTo>
                  <a:lnTo>
                    <a:pt x="177" y="301"/>
                  </a:lnTo>
                  <a:lnTo>
                    <a:pt x="181" y="301"/>
                  </a:lnTo>
                  <a:lnTo>
                    <a:pt x="203" y="296"/>
                  </a:lnTo>
                  <a:lnTo>
                    <a:pt x="206" y="295"/>
                  </a:lnTo>
                  <a:lnTo>
                    <a:pt x="216" y="294"/>
                  </a:lnTo>
                  <a:lnTo>
                    <a:pt x="219" y="292"/>
                  </a:lnTo>
                  <a:lnTo>
                    <a:pt x="225" y="291"/>
                  </a:lnTo>
                  <a:lnTo>
                    <a:pt x="227" y="291"/>
                  </a:lnTo>
                  <a:lnTo>
                    <a:pt x="238" y="289"/>
                  </a:lnTo>
                  <a:lnTo>
                    <a:pt x="246" y="287"/>
                  </a:lnTo>
                  <a:lnTo>
                    <a:pt x="286" y="280"/>
                  </a:lnTo>
                  <a:lnTo>
                    <a:pt x="289" y="280"/>
                  </a:lnTo>
                  <a:lnTo>
                    <a:pt x="289" y="278"/>
                  </a:lnTo>
                  <a:lnTo>
                    <a:pt x="292" y="278"/>
                  </a:lnTo>
                  <a:lnTo>
                    <a:pt x="302" y="277"/>
                  </a:lnTo>
                  <a:lnTo>
                    <a:pt x="310" y="274"/>
                  </a:lnTo>
                  <a:lnTo>
                    <a:pt x="322" y="273"/>
                  </a:lnTo>
                  <a:lnTo>
                    <a:pt x="328" y="271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08"/>
            <p:cNvSpPr>
              <a:spLocks/>
            </p:cNvSpPr>
            <p:nvPr/>
          </p:nvSpPr>
          <p:spPr bwMode="auto">
            <a:xfrm>
              <a:off x="4246" y="1520"/>
              <a:ext cx="149" cy="149"/>
            </a:xfrm>
            <a:custGeom>
              <a:avLst/>
              <a:gdLst>
                <a:gd name="T0" fmla="*/ 52 w 149"/>
                <a:gd name="T1" fmla="*/ 148 h 148"/>
                <a:gd name="T2" fmla="*/ 62 w 149"/>
                <a:gd name="T3" fmla="*/ 136 h 148"/>
                <a:gd name="T4" fmla="*/ 78 w 149"/>
                <a:gd name="T5" fmla="*/ 133 h 148"/>
                <a:gd name="T6" fmla="*/ 87 w 149"/>
                <a:gd name="T7" fmla="*/ 128 h 148"/>
                <a:gd name="T8" fmla="*/ 95 w 149"/>
                <a:gd name="T9" fmla="*/ 128 h 148"/>
                <a:gd name="T10" fmla="*/ 96 w 149"/>
                <a:gd name="T11" fmla="*/ 126 h 148"/>
                <a:gd name="T12" fmla="*/ 110 w 149"/>
                <a:gd name="T13" fmla="*/ 121 h 148"/>
                <a:gd name="T14" fmla="*/ 135 w 149"/>
                <a:gd name="T15" fmla="*/ 111 h 148"/>
                <a:gd name="T16" fmla="*/ 141 w 149"/>
                <a:gd name="T17" fmla="*/ 107 h 148"/>
                <a:gd name="T18" fmla="*/ 143 w 149"/>
                <a:gd name="T19" fmla="*/ 107 h 148"/>
                <a:gd name="T20" fmla="*/ 145 w 149"/>
                <a:gd name="T21" fmla="*/ 107 h 148"/>
                <a:gd name="T22" fmla="*/ 148 w 149"/>
                <a:gd name="T23" fmla="*/ 63 h 148"/>
                <a:gd name="T24" fmla="*/ 143 w 149"/>
                <a:gd name="T25" fmla="*/ 45 h 148"/>
                <a:gd name="T26" fmla="*/ 143 w 149"/>
                <a:gd name="T27" fmla="*/ 42 h 148"/>
                <a:gd name="T28" fmla="*/ 142 w 149"/>
                <a:gd name="T29" fmla="*/ 40 h 148"/>
                <a:gd name="T30" fmla="*/ 142 w 149"/>
                <a:gd name="T31" fmla="*/ 38 h 148"/>
                <a:gd name="T32" fmla="*/ 141 w 149"/>
                <a:gd name="T33" fmla="*/ 38 h 148"/>
                <a:gd name="T34" fmla="*/ 139 w 149"/>
                <a:gd name="T35" fmla="*/ 31 h 148"/>
                <a:gd name="T36" fmla="*/ 138 w 149"/>
                <a:gd name="T37" fmla="*/ 29 h 148"/>
                <a:gd name="T38" fmla="*/ 134 w 149"/>
                <a:gd name="T39" fmla="*/ 9 h 148"/>
                <a:gd name="T40" fmla="*/ 131 w 149"/>
                <a:gd name="T41" fmla="*/ 2 h 148"/>
                <a:gd name="T42" fmla="*/ 131 w 149"/>
                <a:gd name="T43" fmla="*/ 0 h 148"/>
                <a:gd name="T44" fmla="*/ 110 w 149"/>
                <a:gd name="T45" fmla="*/ 5 h 148"/>
                <a:gd name="T46" fmla="*/ 107 w 149"/>
                <a:gd name="T47" fmla="*/ 6 h 148"/>
                <a:gd name="T48" fmla="*/ 106 w 149"/>
                <a:gd name="T49" fmla="*/ 6 h 148"/>
                <a:gd name="T50" fmla="*/ 105 w 149"/>
                <a:gd name="T51" fmla="*/ 6 h 148"/>
                <a:gd name="T52" fmla="*/ 105 w 149"/>
                <a:gd name="T53" fmla="*/ 6 h 148"/>
                <a:gd name="T54" fmla="*/ 91 w 149"/>
                <a:gd name="T55" fmla="*/ 9 h 148"/>
                <a:gd name="T56" fmla="*/ 87 w 149"/>
                <a:gd name="T57" fmla="*/ 11 h 148"/>
                <a:gd name="T58" fmla="*/ 76 w 149"/>
                <a:gd name="T59" fmla="*/ 13 h 148"/>
                <a:gd name="T60" fmla="*/ 52 w 149"/>
                <a:gd name="T61" fmla="*/ 23 h 148"/>
                <a:gd name="T62" fmla="*/ 52 w 149"/>
                <a:gd name="T63" fmla="*/ 19 h 148"/>
                <a:gd name="T64" fmla="*/ 37 w 149"/>
                <a:gd name="T65" fmla="*/ 23 h 148"/>
                <a:gd name="T66" fmla="*/ 34 w 149"/>
                <a:gd name="T67" fmla="*/ 23 h 148"/>
                <a:gd name="T68" fmla="*/ 8 w 149"/>
                <a:gd name="T69" fmla="*/ 29 h 148"/>
                <a:gd name="T70" fmla="*/ 2 w 149"/>
                <a:gd name="T71" fmla="*/ 30 h 148"/>
                <a:gd name="T72" fmla="*/ 0 w 149"/>
                <a:gd name="T73" fmla="*/ 30 h 148"/>
                <a:gd name="T74" fmla="*/ 1 w 149"/>
                <a:gd name="T75" fmla="*/ 36 h 148"/>
                <a:gd name="T76" fmla="*/ 5 w 149"/>
                <a:gd name="T77" fmla="*/ 63 h 148"/>
                <a:gd name="T78" fmla="*/ 8 w 149"/>
                <a:gd name="T79" fmla="*/ 72 h 148"/>
                <a:gd name="T80" fmla="*/ 8 w 149"/>
                <a:gd name="T81" fmla="*/ 107 h 148"/>
                <a:gd name="T82" fmla="*/ 8 w 149"/>
                <a:gd name="T83" fmla="*/ 110 h 148"/>
                <a:gd name="T84" fmla="*/ 9 w 149"/>
                <a:gd name="T85" fmla="*/ 118 h 148"/>
                <a:gd name="T86" fmla="*/ 12 w 149"/>
                <a:gd name="T87" fmla="*/ 128 h 148"/>
                <a:gd name="T88" fmla="*/ 12 w 149"/>
                <a:gd name="T89" fmla="*/ 130 h 148"/>
                <a:gd name="T90" fmla="*/ 12 w 149"/>
                <a:gd name="T91" fmla="*/ 135 h 148"/>
                <a:gd name="T92" fmla="*/ 22 w 149"/>
                <a:gd name="T93" fmla="*/ 150 h 148"/>
                <a:gd name="T94" fmla="*/ 5 w 149"/>
                <a:gd name="T95" fmla="*/ 166 h 148"/>
                <a:gd name="T96" fmla="*/ 15 w 149"/>
                <a:gd name="T97" fmla="*/ 178 h 148"/>
                <a:gd name="T98" fmla="*/ 34 w 149"/>
                <a:gd name="T99" fmla="*/ 165 h 148"/>
                <a:gd name="T100" fmla="*/ 42 w 149"/>
                <a:gd name="T101" fmla="*/ 154 h 148"/>
                <a:gd name="T102" fmla="*/ 52 w 149"/>
                <a:gd name="T103" fmla="*/ 148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49"/>
                <a:gd name="T157" fmla="*/ 0 h 148"/>
                <a:gd name="T158" fmla="*/ 149 w 149"/>
                <a:gd name="T159" fmla="*/ 148 h 14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49" h="148">
                  <a:moveTo>
                    <a:pt x="52" y="117"/>
                  </a:moveTo>
                  <a:lnTo>
                    <a:pt x="62" y="105"/>
                  </a:lnTo>
                  <a:lnTo>
                    <a:pt x="78" y="102"/>
                  </a:lnTo>
                  <a:lnTo>
                    <a:pt x="87" y="97"/>
                  </a:lnTo>
                  <a:lnTo>
                    <a:pt x="95" y="97"/>
                  </a:lnTo>
                  <a:lnTo>
                    <a:pt x="96" y="95"/>
                  </a:lnTo>
                  <a:lnTo>
                    <a:pt x="110" y="90"/>
                  </a:lnTo>
                  <a:lnTo>
                    <a:pt x="135" y="80"/>
                  </a:lnTo>
                  <a:lnTo>
                    <a:pt x="141" y="76"/>
                  </a:lnTo>
                  <a:lnTo>
                    <a:pt x="143" y="76"/>
                  </a:lnTo>
                  <a:lnTo>
                    <a:pt x="145" y="76"/>
                  </a:lnTo>
                  <a:lnTo>
                    <a:pt x="148" y="63"/>
                  </a:lnTo>
                  <a:lnTo>
                    <a:pt x="143" y="45"/>
                  </a:lnTo>
                  <a:lnTo>
                    <a:pt x="143" y="42"/>
                  </a:lnTo>
                  <a:lnTo>
                    <a:pt x="142" y="40"/>
                  </a:lnTo>
                  <a:lnTo>
                    <a:pt x="142" y="38"/>
                  </a:lnTo>
                  <a:lnTo>
                    <a:pt x="141" y="38"/>
                  </a:lnTo>
                  <a:lnTo>
                    <a:pt x="139" y="31"/>
                  </a:lnTo>
                  <a:lnTo>
                    <a:pt x="138" y="29"/>
                  </a:lnTo>
                  <a:lnTo>
                    <a:pt x="134" y="9"/>
                  </a:lnTo>
                  <a:lnTo>
                    <a:pt x="131" y="2"/>
                  </a:lnTo>
                  <a:lnTo>
                    <a:pt x="131" y="0"/>
                  </a:lnTo>
                  <a:lnTo>
                    <a:pt x="110" y="5"/>
                  </a:lnTo>
                  <a:lnTo>
                    <a:pt x="107" y="6"/>
                  </a:lnTo>
                  <a:lnTo>
                    <a:pt x="106" y="6"/>
                  </a:lnTo>
                  <a:lnTo>
                    <a:pt x="105" y="6"/>
                  </a:lnTo>
                  <a:lnTo>
                    <a:pt x="91" y="9"/>
                  </a:lnTo>
                  <a:lnTo>
                    <a:pt x="87" y="11"/>
                  </a:lnTo>
                  <a:lnTo>
                    <a:pt x="76" y="13"/>
                  </a:lnTo>
                  <a:lnTo>
                    <a:pt x="52" y="23"/>
                  </a:lnTo>
                  <a:lnTo>
                    <a:pt x="52" y="19"/>
                  </a:lnTo>
                  <a:lnTo>
                    <a:pt x="37" y="23"/>
                  </a:lnTo>
                  <a:lnTo>
                    <a:pt x="34" y="23"/>
                  </a:lnTo>
                  <a:lnTo>
                    <a:pt x="8" y="29"/>
                  </a:lnTo>
                  <a:lnTo>
                    <a:pt x="2" y="30"/>
                  </a:lnTo>
                  <a:lnTo>
                    <a:pt x="0" y="30"/>
                  </a:lnTo>
                  <a:lnTo>
                    <a:pt x="1" y="36"/>
                  </a:lnTo>
                  <a:lnTo>
                    <a:pt x="5" y="63"/>
                  </a:lnTo>
                  <a:lnTo>
                    <a:pt x="8" y="72"/>
                  </a:lnTo>
                  <a:lnTo>
                    <a:pt x="8" y="76"/>
                  </a:lnTo>
                  <a:lnTo>
                    <a:pt x="8" y="79"/>
                  </a:lnTo>
                  <a:lnTo>
                    <a:pt x="9" y="87"/>
                  </a:lnTo>
                  <a:lnTo>
                    <a:pt x="12" y="97"/>
                  </a:lnTo>
                  <a:lnTo>
                    <a:pt x="12" y="99"/>
                  </a:lnTo>
                  <a:lnTo>
                    <a:pt x="12" y="104"/>
                  </a:lnTo>
                  <a:lnTo>
                    <a:pt x="22" y="119"/>
                  </a:lnTo>
                  <a:lnTo>
                    <a:pt x="5" y="135"/>
                  </a:lnTo>
                  <a:lnTo>
                    <a:pt x="15" y="147"/>
                  </a:lnTo>
                  <a:lnTo>
                    <a:pt x="34" y="134"/>
                  </a:lnTo>
                  <a:lnTo>
                    <a:pt x="42" y="123"/>
                  </a:lnTo>
                  <a:lnTo>
                    <a:pt x="52" y="117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09"/>
            <p:cNvSpPr>
              <a:spLocks/>
            </p:cNvSpPr>
            <p:nvPr/>
          </p:nvSpPr>
          <p:spPr bwMode="auto">
            <a:xfrm>
              <a:off x="4034" y="1948"/>
              <a:ext cx="23" cy="22"/>
            </a:xfrm>
            <a:custGeom>
              <a:avLst/>
              <a:gdLst>
                <a:gd name="T0" fmla="*/ 0 w 23"/>
                <a:gd name="T1" fmla="*/ 7 h 22"/>
                <a:gd name="T2" fmla="*/ 8 w 23"/>
                <a:gd name="T3" fmla="*/ 12 h 22"/>
                <a:gd name="T4" fmla="*/ 8 w 23"/>
                <a:gd name="T5" fmla="*/ 12 h 22"/>
                <a:gd name="T6" fmla="*/ 10 w 23"/>
                <a:gd name="T7" fmla="*/ 15 h 22"/>
                <a:gd name="T8" fmla="*/ 11 w 23"/>
                <a:gd name="T9" fmla="*/ 21 h 22"/>
                <a:gd name="T10" fmla="*/ 16 w 23"/>
                <a:gd name="T11" fmla="*/ 14 h 22"/>
                <a:gd name="T12" fmla="*/ 22 w 23"/>
                <a:gd name="T13" fmla="*/ 7 h 22"/>
                <a:gd name="T14" fmla="*/ 10 w 23"/>
                <a:gd name="T15" fmla="*/ 0 h 22"/>
                <a:gd name="T16" fmla="*/ 3 w 23"/>
                <a:gd name="T17" fmla="*/ 1 h 22"/>
                <a:gd name="T18" fmla="*/ 3 w 23"/>
                <a:gd name="T19" fmla="*/ 4 h 22"/>
                <a:gd name="T20" fmla="*/ 0 w 23"/>
                <a:gd name="T21" fmla="*/ 7 h 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"/>
                <a:gd name="T34" fmla="*/ 0 h 22"/>
                <a:gd name="T35" fmla="*/ 23 w 23"/>
                <a:gd name="T36" fmla="*/ 22 h 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" h="22">
                  <a:moveTo>
                    <a:pt x="0" y="7"/>
                  </a:moveTo>
                  <a:lnTo>
                    <a:pt x="8" y="12"/>
                  </a:lnTo>
                  <a:lnTo>
                    <a:pt x="10" y="15"/>
                  </a:lnTo>
                  <a:lnTo>
                    <a:pt x="11" y="21"/>
                  </a:lnTo>
                  <a:lnTo>
                    <a:pt x="16" y="14"/>
                  </a:lnTo>
                  <a:lnTo>
                    <a:pt x="22" y="7"/>
                  </a:lnTo>
                  <a:lnTo>
                    <a:pt x="10" y="0"/>
                  </a:lnTo>
                  <a:lnTo>
                    <a:pt x="3" y="1"/>
                  </a:lnTo>
                  <a:lnTo>
                    <a:pt x="3" y="4"/>
                  </a:lnTo>
                  <a:lnTo>
                    <a:pt x="0" y="7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10"/>
            <p:cNvSpPr>
              <a:spLocks/>
            </p:cNvSpPr>
            <p:nvPr/>
          </p:nvSpPr>
          <p:spPr bwMode="auto">
            <a:xfrm>
              <a:off x="4124" y="1827"/>
              <a:ext cx="91" cy="153"/>
            </a:xfrm>
            <a:custGeom>
              <a:avLst/>
              <a:gdLst>
                <a:gd name="T0" fmla="*/ 30 w 91"/>
                <a:gd name="T1" fmla="*/ 81 h 151"/>
                <a:gd name="T2" fmla="*/ 22 w 91"/>
                <a:gd name="T3" fmla="*/ 37 h 151"/>
                <a:gd name="T4" fmla="*/ 20 w 91"/>
                <a:gd name="T5" fmla="*/ 27 h 151"/>
                <a:gd name="T6" fmla="*/ 22 w 91"/>
                <a:gd name="T7" fmla="*/ 26 h 151"/>
                <a:gd name="T8" fmla="*/ 20 w 91"/>
                <a:gd name="T9" fmla="*/ 23 h 151"/>
                <a:gd name="T10" fmla="*/ 23 w 91"/>
                <a:gd name="T11" fmla="*/ 13 h 151"/>
                <a:gd name="T12" fmla="*/ 26 w 91"/>
                <a:gd name="T13" fmla="*/ 4 h 151"/>
                <a:gd name="T14" fmla="*/ 27 w 91"/>
                <a:gd name="T15" fmla="*/ 1 h 151"/>
                <a:gd name="T16" fmla="*/ 19 w 91"/>
                <a:gd name="T17" fmla="*/ 0 h 151"/>
                <a:gd name="T18" fmla="*/ 13 w 91"/>
                <a:gd name="T19" fmla="*/ 1 h 151"/>
                <a:gd name="T20" fmla="*/ 12 w 91"/>
                <a:gd name="T21" fmla="*/ 1 h 151"/>
                <a:gd name="T22" fmla="*/ 1 w 91"/>
                <a:gd name="T23" fmla="*/ 13 h 151"/>
                <a:gd name="T24" fmla="*/ 0 w 91"/>
                <a:gd name="T25" fmla="*/ 16 h 151"/>
                <a:gd name="T26" fmla="*/ 0 w 91"/>
                <a:gd name="T27" fmla="*/ 16 h 151"/>
                <a:gd name="T28" fmla="*/ 0 w 91"/>
                <a:gd name="T29" fmla="*/ 23 h 151"/>
                <a:gd name="T30" fmla="*/ 1 w 91"/>
                <a:gd name="T31" fmla="*/ 25 h 151"/>
                <a:gd name="T32" fmla="*/ 9 w 91"/>
                <a:gd name="T33" fmla="*/ 85 h 151"/>
                <a:gd name="T34" fmla="*/ 9 w 91"/>
                <a:gd name="T35" fmla="*/ 87 h 151"/>
                <a:gd name="T36" fmla="*/ 12 w 91"/>
                <a:gd name="T37" fmla="*/ 93 h 151"/>
                <a:gd name="T38" fmla="*/ 12 w 91"/>
                <a:gd name="T39" fmla="*/ 94 h 151"/>
                <a:gd name="T40" fmla="*/ 12 w 91"/>
                <a:gd name="T41" fmla="*/ 97 h 151"/>
                <a:gd name="T42" fmla="*/ 13 w 91"/>
                <a:gd name="T43" fmla="*/ 97 h 151"/>
                <a:gd name="T44" fmla="*/ 13 w 91"/>
                <a:gd name="T45" fmla="*/ 99 h 151"/>
                <a:gd name="T46" fmla="*/ 16 w 91"/>
                <a:gd name="T47" fmla="*/ 106 h 151"/>
                <a:gd name="T48" fmla="*/ 16 w 91"/>
                <a:gd name="T49" fmla="*/ 107 h 151"/>
                <a:gd name="T50" fmla="*/ 16 w 91"/>
                <a:gd name="T51" fmla="*/ 108 h 151"/>
                <a:gd name="T52" fmla="*/ 20 w 91"/>
                <a:gd name="T53" fmla="*/ 134 h 151"/>
                <a:gd name="T54" fmla="*/ 26 w 91"/>
                <a:gd name="T55" fmla="*/ 170 h 151"/>
                <a:gd name="T56" fmla="*/ 26 w 91"/>
                <a:gd name="T57" fmla="*/ 170 h 151"/>
                <a:gd name="T58" fmla="*/ 27 w 91"/>
                <a:gd name="T59" fmla="*/ 180 h 151"/>
                <a:gd name="T60" fmla="*/ 31 w 91"/>
                <a:gd name="T61" fmla="*/ 192 h 151"/>
                <a:gd name="T62" fmla="*/ 31 w 91"/>
                <a:gd name="T63" fmla="*/ 195 h 151"/>
                <a:gd name="T64" fmla="*/ 31 w 91"/>
                <a:gd name="T65" fmla="*/ 195 h 151"/>
                <a:gd name="T66" fmla="*/ 33 w 91"/>
                <a:gd name="T67" fmla="*/ 202 h 151"/>
                <a:gd name="T68" fmla="*/ 33 w 91"/>
                <a:gd name="T69" fmla="*/ 205 h 151"/>
                <a:gd name="T70" fmla="*/ 37 w 91"/>
                <a:gd name="T71" fmla="*/ 223 h 151"/>
                <a:gd name="T72" fmla="*/ 52 w 91"/>
                <a:gd name="T73" fmla="*/ 219 h 151"/>
                <a:gd name="T74" fmla="*/ 66 w 91"/>
                <a:gd name="T75" fmla="*/ 214 h 151"/>
                <a:gd name="T76" fmla="*/ 76 w 91"/>
                <a:gd name="T77" fmla="*/ 210 h 151"/>
                <a:gd name="T78" fmla="*/ 83 w 91"/>
                <a:gd name="T79" fmla="*/ 208 h 151"/>
                <a:gd name="T80" fmla="*/ 90 w 91"/>
                <a:gd name="T81" fmla="*/ 205 h 151"/>
                <a:gd name="T82" fmla="*/ 77 w 91"/>
                <a:gd name="T83" fmla="*/ 152 h 151"/>
                <a:gd name="T84" fmla="*/ 76 w 91"/>
                <a:gd name="T85" fmla="*/ 158 h 151"/>
                <a:gd name="T86" fmla="*/ 56 w 91"/>
                <a:gd name="T87" fmla="*/ 130 h 151"/>
                <a:gd name="T88" fmla="*/ 49 w 91"/>
                <a:gd name="T89" fmla="*/ 112 h 151"/>
                <a:gd name="T90" fmla="*/ 41 w 91"/>
                <a:gd name="T91" fmla="*/ 92 h 151"/>
                <a:gd name="T92" fmla="*/ 30 w 91"/>
                <a:gd name="T93" fmla="*/ 81 h 15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1"/>
                <a:gd name="T142" fmla="*/ 0 h 151"/>
                <a:gd name="T143" fmla="*/ 91 w 91"/>
                <a:gd name="T144" fmla="*/ 151 h 15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1" h="151">
                  <a:moveTo>
                    <a:pt x="30" y="50"/>
                  </a:moveTo>
                  <a:lnTo>
                    <a:pt x="22" y="37"/>
                  </a:lnTo>
                  <a:lnTo>
                    <a:pt x="20" y="27"/>
                  </a:lnTo>
                  <a:lnTo>
                    <a:pt x="22" y="26"/>
                  </a:lnTo>
                  <a:lnTo>
                    <a:pt x="20" y="23"/>
                  </a:lnTo>
                  <a:lnTo>
                    <a:pt x="23" y="13"/>
                  </a:lnTo>
                  <a:lnTo>
                    <a:pt x="26" y="4"/>
                  </a:lnTo>
                  <a:lnTo>
                    <a:pt x="27" y="1"/>
                  </a:lnTo>
                  <a:lnTo>
                    <a:pt x="19" y="0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1" y="25"/>
                  </a:lnTo>
                  <a:lnTo>
                    <a:pt x="9" y="54"/>
                  </a:lnTo>
                  <a:lnTo>
                    <a:pt x="9" y="56"/>
                  </a:lnTo>
                  <a:lnTo>
                    <a:pt x="12" y="62"/>
                  </a:lnTo>
                  <a:lnTo>
                    <a:pt x="12" y="63"/>
                  </a:lnTo>
                  <a:lnTo>
                    <a:pt x="12" y="66"/>
                  </a:lnTo>
                  <a:lnTo>
                    <a:pt x="13" y="66"/>
                  </a:lnTo>
                  <a:lnTo>
                    <a:pt x="13" y="68"/>
                  </a:lnTo>
                  <a:lnTo>
                    <a:pt x="16" y="75"/>
                  </a:lnTo>
                  <a:lnTo>
                    <a:pt x="16" y="76"/>
                  </a:lnTo>
                  <a:lnTo>
                    <a:pt x="16" y="77"/>
                  </a:lnTo>
                  <a:lnTo>
                    <a:pt x="20" y="93"/>
                  </a:lnTo>
                  <a:lnTo>
                    <a:pt x="26" y="111"/>
                  </a:lnTo>
                  <a:lnTo>
                    <a:pt x="27" y="118"/>
                  </a:lnTo>
                  <a:lnTo>
                    <a:pt x="31" y="129"/>
                  </a:lnTo>
                  <a:lnTo>
                    <a:pt x="31" y="131"/>
                  </a:lnTo>
                  <a:lnTo>
                    <a:pt x="33" y="136"/>
                  </a:lnTo>
                  <a:lnTo>
                    <a:pt x="33" y="138"/>
                  </a:lnTo>
                  <a:lnTo>
                    <a:pt x="37" y="150"/>
                  </a:lnTo>
                  <a:lnTo>
                    <a:pt x="52" y="147"/>
                  </a:lnTo>
                  <a:lnTo>
                    <a:pt x="66" y="144"/>
                  </a:lnTo>
                  <a:lnTo>
                    <a:pt x="76" y="141"/>
                  </a:lnTo>
                  <a:lnTo>
                    <a:pt x="83" y="140"/>
                  </a:lnTo>
                  <a:lnTo>
                    <a:pt x="90" y="138"/>
                  </a:lnTo>
                  <a:lnTo>
                    <a:pt x="77" y="102"/>
                  </a:lnTo>
                  <a:lnTo>
                    <a:pt x="76" y="105"/>
                  </a:lnTo>
                  <a:lnTo>
                    <a:pt x="56" y="91"/>
                  </a:lnTo>
                  <a:lnTo>
                    <a:pt x="49" y="81"/>
                  </a:lnTo>
                  <a:lnTo>
                    <a:pt x="41" y="61"/>
                  </a:lnTo>
                  <a:lnTo>
                    <a:pt x="30" y="50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11"/>
            <p:cNvSpPr>
              <a:spLocks/>
            </p:cNvSpPr>
            <p:nvPr/>
          </p:nvSpPr>
          <p:spPr bwMode="auto">
            <a:xfrm>
              <a:off x="4241" y="1411"/>
              <a:ext cx="289" cy="160"/>
            </a:xfrm>
            <a:custGeom>
              <a:avLst/>
              <a:gdLst>
                <a:gd name="T0" fmla="*/ 195 w 290"/>
                <a:gd name="T1" fmla="*/ 225 h 157"/>
                <a:gd name="T2" fmla="*/ 189 w 290"/>
                <a:gd name="T3" fmla="*/ 238 h 157"/>
                <a:gd name="T4" fmla="*/ 182 w 290"/>
                <a:gd name="T5" fmla="*/ 258 h 157"/>
                <a:gd name="T6" fmla="*/ 170 w 290"/>
                <a:gd name="T7" fmla="*/ 268 h 157"/>
                <a:gd name="T8" fmla="*/ 166 w 290"/>
                <a:gd name="T9" fmla="*/ 241 h 157"/>
                <a:gd name="T10" fmla="*/ 153 w 290"/>
                <a:gd name="T11" fmla="*/ 230 h 157"/>
                <a:gd name="T12" fmla="*/ 146 w 290"/>
                <a:gd name="T13" fmla="*/ 225 h 157"/>
                <a:gd name="T14" fmla="*/ 145 w 290"/>
                <a:gd name="T15" fmla="*/ 202 h 157"/>
                <a:gd name="T16" fmla="*/ 145 w 290"/>
                <a:gd name="T17" fmla="*/ 179 h 157"/>
                <a:gd name="T18" fmla="*/ 145 w 290"/>
                <a:gd name="T19" fmla="*/ 183 h 157"/>
                <a:gd name="T20" fmla="*/ 137 w 290"/>
                <a:gd name="T21" fmla="*/ 194 h 157"/>
                <a:gd name="T22" fmla="*/ 134 w 290"/>
                <a:gd name="T23" fmla="*/ 190 h 157"/>
                <a:gd name="T24" fmla="*/ 111 w 290"/>
                <a:gd name="T25" fmla="*/ 205 h 157"/>
                <a:gd name="T26" fmla="*/ 108 w 290"/>
                <a:gd name="T27" fmla="*/ 205 h 157"/>
                <a:gd name="T28" fmla="*/ 94 w 290"/>
                <a:gd name="T29" fmla="*/ 210 h 157"/>
                <a:gd name="T30" fmla="*/ 79 w 290"/>
                <a:gd name="T31" fmla="*/ 218 h 157"/>
                <a:gd name="T32" fmla="*/ 55 w 290"/>
                <a:gd name="T33" fmla="*/ 230 h 157"/>
                <a:gd name="T34" fmla="*/ 37 w 290"/>
                <a:gd name="T35" fmla="*/ 238 h 157"/>
                <a:gd name="T36" fmla="*/ 5 w 290"/>
                <a:gd name="T37" fmla="*/ 251 h 157"/>
                <a:gd name="T38" fmla="*/ 1 w 290"/>
                <a:gd name="T39" fmla="*/ 251 h 157"/>
                <a:gd name="T40" fmla="*/ 0 w 290"/>
                <a:gd name="T41" fmla="*/ 238 h 157"/>
                <a:gd name="T42" fmla="*/ 1 w 290"/>
                <a:gd name="T43" fmla="*/ 134 h 157"/>
                <a:gd name="T44" fmla="*/ 1 w 290"/>
                <a:gd name="T45" fmla="*/ 105 h 157"/>
                <a:gd name="T46" fmla="*/ 19 w 290"/>
                <a:gd name="T47" fmla="*/ 99 h 157"/>
                <a:gd name="T48" fmla="*/ 20 w 290"/>
                <a:gd name="T49" fmla="*/ 97 h 157"/>
                <a:gd name="T50" fmla="*/ 27 w 290"/>
                <a:gd name="T51" fmla="*/ 97 h 157"/>
                <a:gd name="T52" fmla="*/ 61 w 290"/>
                <a:gd name="T53" fmla="*/ 83 h 157"/>
                <a:gd name="T54" fmla="*/ 70 w 290"/>
                <a:gd name="T55" fmla="*/ 78 h 157"/>
                <a:gd name="T56" fmla="*/ 77 w 290"/>
                <a:gd name="T57" fmla="*/ 75 h 157"/>
                <a:gd name="T58" fmla="*/ 102 w 290"/>
                <a:gd name="T59" fmla="*/ 71 h 157"/>
                <a:gd name="T60" fmla="*/ 106 w 290"/>
                <a:gd name="T61" fmla="*/ 70 h 157"/>
                <a:gd name="T62" fmla="*/ 145 w 290"/>
                <a:gd name="T63" fmla="*/ 23 h 157"/>
                <a:gd name="T64" fmla="*/ 145 w 290"/>
                <a:gd name="T65" fmla="*/ 22 h 157"/>
                <a:gd name="T66" fmla="*/ 145 w 290"/>
                <a:gd name="T67" fmla="*/ 5 h 157"/>
                <a:gd name="T68" fmla="*/ 166 w 290"/>
                <a:gd name="T69" fmla="*/ 18 h 157"/>
                <a:gd name="T70" fmla="*/ 177 w 290"/>
                <a:gd name="T71" fmla="*/ 23 h 157"/>
                <a:gd name="T72" fmla="*/ 159 w 290"/>
                <a:gd name="T73" fmla="*/ 83 h 157"/>
                <a:gd name="T74" fmla="*/ 156 w 290"/>
                <a:gd name="T75" fmla="*/ 91 h 157"/>
                <a:gd name="T76" fmla="*/ 163 w 290"/>
                <a:gd name="T77" fmla="*/ 105 h 157"/>
                <a:gd name="T78" fmla="*/ 176 w 290"/>
                <a:gd name="T79" fmla="*/ 111 h 157"/>
                <a:gd name="T80" fmla="*/ 189 w 290"/>
                <a:gd name="T81" fmla="*/ 161 h 157"/>
                <a:gd name="T82" fmla="*/ 199 w 290"/>
                <a:gd name="T83" fmla="*/ 164 h 157"/>
                <a:gd name="T84" fmla="*/ 212 w 290"/>
                <a:gd name="T85" fmla="*/ 190 h 157"/>
                <a:gd name="T86" fmla="*/ 246 w 290"/>
                <a:gd name="T87" fmla="*/ 173 h 157"/>
                <a:gd name="T88" fmla="*/ 241 w 290"/>
                <a:gd name="T89" fmla="*/ 158 h 157"/>
                <a:gd name="T90" fmla="*/ 242 w 290"/>
                <a:gd name="T91" fmla="*/ 134 h 157"/>
                <a:gd name="T92" fmla="*/ 256 w 290"/>
                <a:gd name="T93" fmla="*/ 217 h 157"/>
                <a:gd name="T94" fmla="*/ 252 w 290"/>
                <a:gd name="T95" fmla="*/ 190 h 157"/>
                <a:gd name="T96" fmla="*/ 217 w 290"/>
                <a:gd name="T97" fmla="*/ 238 h 157"/>
                <a:gd name="T98" fmla="*/ 205 w 290"/>
                <a:gd name="T99" fmla="*/ 251 h 157"/>
                <a:gd name="T100" fmla="*/ 187 w 290"/>
                <a:gd name="T101" fmla="*/ 271 h 157"/>
                <a:gd name="T102" fmla="*/ 203 w 290"/>
                <a:gd name="T103" fmla="*/ 226 h 157"/>
                <a:gd name="T104" fmla="*/ 199 w 290"/>
                <a:gd name="T105" fmla="*/ 217 h 1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90"/>
                <a:gd name="T160" fmla="*/ 0 h 157"/>
                <a:gd name="T161" fmla="*/ 290 w 290"/>
                <a:gd name="T162" fmla="*/ 157 h 15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90" h="157">
                  <a:moveTo>
                    <a:pt x="230" y="121"/>
                  </a:moveTo>
                  <a:lnTo>
                    <a:pt x="226" y="125"/>
                  </a:lnTo>
                  <a:lnTo>
                    <a:pt x="220" y="132"/>
                  </a:lnTo>
                  <a:lnTo>
                    <a:pt x="216" y="132"/>
                  </a:lnTo>
                  <a:lnTo>
                    <a:pt x="213" y="144"/>
                  </a:lnTo>
                  <a:lnTo>
                    <a:pt x="208" y="150"/>
                  </a:lnTo>
                  <a:lnTo>
                    <a:pt x="201" y="150"/>
                  </a:lnTo>
                  <a:lnTo>
                    <a:pt x="198" y="140"/>
                  </a:lnTo>
                  <a:lnTo>
                    <a:pt x="197" y="133"/>
                  </a:lnTo>
                  <a:lnTo>
                    <a:pt x="190" y="132"/>
                  </a:lnTo>
                  <a:lnTo>
                    <a:pt x="184" y="128"/>
                  </a:lnTo>
                  <a:lnTo>
                    <a:pt x="183" y="126"/>
                  </a:lnTo>
                  <a:lnTo>
                    <a:pt x="177" y="125"/>
                  </a:lnTo>
                  <a:lnTo>
                    <a:pt x="173" y="112"/>
                  </a:lnTo>
                  <a:lnTo>
                    <a:pt x="170" y="114"/>
                  </a:lnTo>
                  <a:lnTo>
                    <a:pt x="168" y="104"/>
                  </a:lnTo>
                  <a:lnTo>
                    <a:pt x="166" y="101"/>
                  </a:lnTo>
                  <a:lnTo>
                    <a:pt x="162" y="103"/>
                  </a:lnTo>
                  <a:lnTo>
                    <a:pt x="158" y="104"/>
                  </a:lnTo>
                  <a:lnTo>
                    <a:pt x="154" y="104"/>
                  </a:lnTo>
                  <a:lnTo>
                    <a:pt x="137" y="110"/>
                  </a:lnTo>
                  <a:lnTo>
                    <a:pt x="134" y="111"/>
                  </a:lnTo>
                  <a:lnTo>
                    <a:pt x="134" y="108"/>
                  </a:lnTo>
                  <a:lnTo>
                    <a:pt x="113" y="114"/>
                  </a:lnTo>
                  <a:lnTo>
                    <a:pt x="111" y="115"/>
                  </a:lnTo>
                  <a:lnTo>
                    <a:pt x="109" y="115"/>
                  </a:lnTo>
                  <a:lnTo>
                    <a:pt x="108" y="115"/>
                  </a:lnTo>
                  <a:lnTo>
                    <a:pt x="94" y="118"/>
                  </a:lnTo>
                  <a:lnTo>
                    <a:pt x="90" y="119"/>
                  </a:lnTo>
                  <a:lnTo>
                    <a:pt x="79" y="122"/>
                  </a:lnTo>
                  <a:lnTo>
                    <a:pt x="55" y="132"/>
                  </a:lnTo>
                  <a:lnTo>
                    <a:pt x="55" y="128"/>
                  </a:lnTo>
                  <a:lnTo>
                    <a:pt x="40" y="132"/>
                  </a:lnTo>
                  <a:lnTo>
                    <a:pt x="37" y="132"/>
                  </a:lnTo>
                  <a:lnTo>
                    <a:pt x="11" y="137"/>
                  </a:lnTo>
                  <a:lnTo>
                    <a:pt x="5" y="139"/>
                  </a:lnTo>
                  <a:lnTo>
                    <a:pt x="2" y="139"/>
                  </a:lnTo>
                  <a:lnTo>
                    <a:pt x="1" y="139"/>
                  </a:lnTo>
                  <a:lnTo>
                    <a:pt x="0" y="136"/>
                  </a:lnTo>
                  <a:lnTo>
                    <a:pt x="0" y="132"/>
                  </a:lnTo>
                  <a:lnTo>
                    <a:pt x="1" y="89"/>
                  </a:lnTo>
                  <a:lnTo>
                    <a:pt x="1" y="75"/>
                  </a:lnTo>
                  <a:lnTo>
                    <a:pt x="1" y="69"/>
                  </a:lnTo>
                  <a:lnTo>
                    <a:pt x="1" y="61"/>
                  </a:lnTo>
                  <a:lnTo>
                    <a:pt x="16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7"/>
                  </a:lnTo>
                  <a:lnTo>
                    <a:pt x="22" y="57"/>
                  </a:lnTo>
                  <a:lnTo>
                    <a:pt x="27" y="57"/>
                  </a:lnTo>
                  <a:lnTo>
                    <a:pt x="41" y="52"/>
                  </a:lnTo>
                  <a:lnTo>
                    <a:pt x="61" y="50"/>
                  </a:lnTo>
                  <a:lnTo>
                    <a:pt x="63" y="48"/>
                  </a:lnTo>
                  <a:lnTo>
                    <a:pt x="70" y="47"/>
                  </a:lnTo>
                  <a:lnTo>
                    <a:pt x="72" y="47"/>
                  </a:lnTo>
                  <a:lnTo>
                    <a:pt x="77" y="44"/>
                  </a:lnTo>
                  <a:lnTo>
                    <a:pt x="94" y="41"/>
                  </a:lnTo>
                  <a:lnTo>
                    <a:pt x="102" y="40"/>
                  </a:lnTo>
                  <a:lnTo>
                    <a:pt x="105" y="39"/>
                  </a:lnTo>
                  <a:lnTo>
                    <a:pt x="106" y="39"/>
                  </a:lnTo>
                  <a:lnTo>
                    <a:pt x="154" y="27"/>
                  </a:lnTo>
                  <a:lnTo>
                    <a:pt x="155" y="23"/>
                  </a:lnTo>
                  <a:lnTo>
                    <a:pt x="157" y="23"/>
                  </a:lnTo>
                  <a:lnTo>
                    <a:pt x="157" y="22"/>
                  </a:lnTo>
                  <a:lnTo>
                    <a:pt x="168" y="11"/>
                  </a:lnTo>
                  <a:lnTo>
                    <a:pt x="169" y="5"/>
                  </a:lnTo>
                  <a:lnTo>
                    <a:pt x="186" y="0"/>
                  </a:lnTo>
                  <a:lnTo>
                    <a:pt x="197" y="18"/>
                  </a:lnTo>
                  <a:lnTo>
                    <a:pt x="207" y="15"/>
                  </a:lnTo>
                  <a:lnTo>
                    <a:pt x="208" y="23"/>
                  </a:lnTo>
                  <a:lnTo>
                    <a:pt x="198" y="30"/>
                  </a:lnTo>
                  <a:lnTo>
                    <a:pt x="190" y="50"/>
                  </a:lnTo>
                  <a:lnTo>
                    <a:pt x="187" y="47"/>
                  </a:lnTo>
                  <a:lnTo>
                    <a:pt x="187" y="54"/>
                  </a:lnTo>
                  <a:lnTo>
                    <a:pt x="188" y="54"/>
                  </a:lnTo>
                  <a:lnTo>
                    <a:pt x="194" y="61"/>
                  </a:lnTo>
                  <a:lnTo>
                    <a:pt x="202" y="64"/>
                  </a:lnTo>
                  <a:lnTo>
                    <a:pt x="207" y="64"/>
                  </a:lnTo>
                  <a:lnTo>
                    <a:pt x="227" y="86"/>
                  </a:lnTo>
                  <a:lnTo>
                    <a:pt x="220" y="89"/>
                  </a:lnTo>
                  <a:lnTo>
                    <a:pt x="227" y="93"/>
                  </a:lnTo>
                  <a:lnTo>
                    <a:pt x="230" y="91"/>
                  </a:lnTo>
                  <a:lnTo>
                    <a:pt x="237" y="105"/>
                  </a:lnTo>
                  <a:lnTo>
                    <a:pt x="243" y="108"/>
                  </a:lnTo>
                  <a:lnTo>
                    <a:pt x="262" y="108"/>
                  </a:lnTo>
                  <a:lnTo>
                    <a:pt x="277" y="97"/>
                  </a:lnTo>
                  <a:lnTo>
                    <a:pt x="276" y="87"/>
                  </a:lnTo>
                  <a:lnTo>
                    <a:pt x="272" y="87"/>
                  </a:lnTo>
                  <a:lnTo>
                    <a:pt x="262" y="68"/>
                  </a:lnTo>
                  <a:lnTo>
                    <a:pt x="273" y="75"/>
                  </a:lnTo>
                  <a:lnTo>
                    <a:pt x="289" y="105"/>
                  </a:lnTo>
                  <a:lnTo>
                    <a:pt x="287" y="121"/>
                  </a:lnTo>
                  <a:lnTo>
                    <a:pt x="286" y="110"/>
                  </a:lnTo>
                  <a:lnTo>
                    <a:pt x="283" y="108"/>
                  </a:lnTo>
                  <a:lnTo>
                    <a:pt x="257" y="122"/>
                  </a:lnTo>
                  <a:lnTo>
                    <a:pt x="248" y="132"/>
                  </a:lnTo>
                  <a:lnTo>
                    <a:pt x="238" y="135"/>
                  </a:lnTo>
                  <a:lnTo>
                    <a:pt x="236" y="139"/>
                  </a:lnTo>
                  <a:lnTo>
                    <a:pt x="218" y="156"/>
                  </a:lnTo>
                  <a:lnTo>
                    <a:pt x="218" y="151"/>
                  </a:lnTo>
                  <a:lnTo>
                    <a:pt x="234" y="139"/>
                  </a:lnTo>
                  <a:lnTo>
                    <a:pt x="234" y="126"/>
                  </a:lnTo>
                  <a:lnTo>
                    <a:pt x="232" y="121"/>
                  </a:lnTo>
                  <a:lnTo>
                    <a:pt x="230" y="121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12"/>
            <p:cNvSpPr>
              <a:spLocks/>
            </p:cNvSpPr>
            <p:nvPr/>
          </p:nvSpPr>
          <p:spPr bwMode="auto">
            <a:xfrm>
              <a:off x="4468" y="1555"/>
              <a:ext cx="30" cy="24"/>
            </a:xfrm>
            <a:custGeom>
              <a:avLst/>
              <a:gdLst>
                <a:gd name="T0" fmla="*/ 0 w 30"/>
                <a:gd name="T1" fmla="*/ 68 h 23"/>
                <a:gd name="T2" fmla="*/ 6 w 30"/>
                <a:gd name="T3" fmla="*/ 77 h 23"/>
                <a:gd name="T4" fmla="*/ 7 w 30"/>
                <a:gd name="T5" fmla="*/ 62 h 23"/>
                <a:gd name="T6" fmla="*/ 29 w 30"/>
                <a:gd name="T7" fmla="*/ 9 h 23"/>
                <a:gd name="T8" fmla="*/ 25 w 30"/>
                <a:gd name="T9" fmla="*/ 4 h 23"/>
                <a:gd name="T10" fmla="*/ 14 w 30"/>
                <a:gd name="T11" fmla="*/ 0 h 23"/>
                <a:gd name="T12" fmla="*/ 6 w 30"/>
                <a:gd name="T13" fmla="*/ 53 h 23"/>
                <a:gd name="T14" fmla="*/ 0 w 30"/>
                <a:gd name="T15" fmla="*/ 68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23"/>
                <a:gd name="T26" fmla="*/ 30 w 30"/>
                <a:gd name="T27" fmla="*/ 23 h 2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23">
                  <a:moveTo>
                    <a:pt x="0" y="19"/>
                  </a:moveTo>
                  <a:lnTo>
                    <a:pt x="6" y="22"/>
                  </a:lnTo>
                  <a:lnTo>
                    <a:pt x="7" y="17"/>
                  </a:lnTo>
                  <a:lnTo>
                    <a:pt x="29" y="9"/>
                  </a:lnTo>
                  <a:lnTo>
                    <a:pt x="25" y="4"/>
                  </a:lnTo>
                  <a:lnTo>
                    <a:pt x="14" y="0"/>
                  </a:lnTo>
                  <a:lnTo>
                    <a:pt x="6" y="13"/>
                  </a:lnTo>
                  <a:lnTo>
                    <a:pt x="0" y="19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13"/>
            <p:cNvSpPr>
              <a:spLocks/>
            </p:cNvSpPr>
            <p:nvPr/>
          </p:nvSpPr>
          <p:spPr bwMode="auto">
            <a:xfrm>
              <a:off x="3826" y="1846"/>
              <a:ext cx="389" cy="198"/>
            </a:xfrm>
            <a:custGeom>
              <a:avLst/>
              <a:gdLst>
                <a:gd name="T0" fmla="*/ 97 w 391"/>
                <a:gd name="T1" fmla="*/ 41 h 196"/>
                <a:gd name="T2" fmla="*/ 128 w 391"/>
                <a:gd name="T3" fmla="*/ 30 h 196"/>
                <a:gd name="T4" fmla="*/ 134 w 391"/>
                <a:gd name="T5" fmla="*/ 29 h 196"/>
                <a:gd name="T6" fmla="*/ 164 w 391"/>
                <a:gd name="T7" fmla="*/ 23 h 196"/>
                <a:gd name="T8" fmla="*/ 177 w 391"/>
                <a:gd name="T9" fmla="*/ 20 h 196"/>
                <a:gd name="T10" fmla="*/ 200 w 391"/>
                <a:gd name="T11" fmla="*/ 15 h 196"/>
                <a:gd name="T12" fmla="*/ 210 w 391"/>
                <a:gd name="T13" fmla="*/ 13 h 196"/>
                <a:gd name="T14" fmla="*/ 239 w 391"/>
                <a:gd name="T15" fmla="*/ 6 h 196"/>
                <a:gd name="T16" fmla="*/ 264 w 391"/>
                <a:gd name="T17" fmla="*/ 0 h 196"/>
                <a:gd name="T18" fmla="*/ 269 w 391"/>
                <a:gd name="T19" fmla="*/ 37 h 196"/>
                <a:gd name="T20" fmla="*/ 270 w 391"/>
                <a:gd name="T21" fmla="*/ 47 h 196"/>
                <a:gd name="T22" fmla="*/ 271 w 391"/>
                <a:gd name="T23" fmla="*/ 82 h 196"/>
                <a:gd name="T24" fmla="*/ 273 w 391"/>
                <a:gd name="T25" fmla="*/ 91 h 196"/>
                <a:gd name="T26" fmla="*/ 277 w 391"/>
                <a:gd name="T27" fmla="*/ 125 h 196"/>
                <a:gd name="T28" fmla="*/ 280 w 391"/>
                <a:gd name="T29" fmla="*/ 145 h 196"/>
                <a:gd name="T30" fmla="*/ 281 w 391"/>
                <a:gd name="T31" fmla="*/ 156 h 196"/>
                <a:gd name="T32" fmla="*/ 303 w 391"/>
                <a:gd name="T33" fmla="*/ 168 h 196"/>
                <a:gd name="T34" fmla="*/ 326 w 391"/>
                <a:gd name="T35" fmla="*/ 156 h 196"/>
                <a:gd name="T36" fmla="*/ 308 w 391"/>
                <a:gd name="T37" fmla="*/ 237 h 196"/>
                <a:gd name="T38" fmla="*/ 291 w 391"/>
                <a:gd name="T39" fmla="*/ 249 h 196"/>
                <a:gd name="T40" fmla="*/ 281 w 391"/>
                <a:gd name="T41" fmla="*/ 233 h 196"/>
                <a:gd name="T42" fmla="*/ 276 w 391"/>
                <a:gd name="T43" fmla="*/ 219 h 196"/>
                <a:gd name="T44" fmla="*/ 273 w 391"/>
                <a:gd name="T45" fmla="*/ 218 h 196"/>
                <a:gd name="T46" fmla="*/ 266 w 391"/>
                <a:gd name="T47" fmla="*/ 226 h 196"/>
                <a:gd name="T48" fmla="*/ 257 w 391"/>
                <a:gd name="T49" fmla="*/ 186 h 196"/>
                <a:gd name="T50" fmla="*/ 253 w 391"/>
                <a:gd name="T51" fmla="*/ 144 h 196"/>
                <a:gd name="T52" fmla="*/ 253 w 391"/>
                <a:gd name="T53" fmla="*/ 131 h 196"/>
                <a:gd name="T54" fmla="*/ 242 w 391"/>
                <a:gd name="T55" fmla="*/ 131 h 196"/>
                <a:gd name="T56" fmla="*/ 253 w 391"/>
                <a:gd name="T57" fmla="*/ 115 h 196"/>
                <a:gd name="T58" fmla="*/ 241 w 391"/>
                <a:gd name="T59" fmla="*/ 94 h 196"/>
                <a:gd name="T60" fmla="*/ 253 w 391"/>
                <a:gd name="T61" fmla="*/ 20 h 196"/>
                <a:gd name="T62" fmla="*/ 238 w 391"/>
                <a:gd name="T63" fmla="*/ 47 h 196"/>
                <a:gd name="T64" fmla="*/ 229 w 391"/>
                <a:gd name="T65" fmla="*/ 86 h 196"/>
                <a:gd name="T66" fmla="*/ 228 w 391"/>
                <a:gd name="T67" fmla="*/ 105 h 196"/>
                <a:gd name="T68" fmla="*/ 229 w 391"/>
                <a:gd name="T69" fmla="*/ 156 h 196"/>
                <a:gd name="T70" fmla="*/ 247 w 391"/>
                <a:gd name="T71" fmla="*/ 223 h 196"/>
                <a:gd name="T72" fmla="*/ 260 w 391"/>
                <a:gd name="T73" fmla="*/ 241 h 196"/>
                <a:gd name="T74" fmla="*/ 249 w 391"/>
                <a:gd name="T75" fmla="*/ 247 h 196"/>
                <a:gd name="T76" fmla="*/ 213 w 391"/>
                <a:gd name="T77" fmla="*/ 230 h 196"/>
                <a:gd name="T78" fmla="*/ 198 w 391"/>
                <a:gd name="T79" fmla="*/ 222 h 196"/>
                <a:gd name="T80" fmla="*/ 179 w 391"/>
                <a:gd name="T81" fmla="*/ 230 h 196"/>
                <a:gd name="T82" fmla="*/ 181 w 391"/>
                <a:gd name="T83" fmla="*/ 184 h 196"/>
                <a:gd name="T84" fmla="*/ 188 w 391"/>
                <a:gd name="T85" fmla="*/ 164 h 196"/>
                <a:gd name="T86" fmla="*/ 191 w 391"/>
                <a:gd name="T87" fmla="*/ 145 h 196"/>
                <a:gd name="T88" fmla="*/ 179 w 391"/>
                <a:gd name="T89" fmla="*/ 133 h 196"/>
                <a:gd name="T90" fmla="*/ 174 w 391"/>
                <a:gd name="T91" fmla="*/ 136 h 196"/>
                <a:gd name="T92" fmla="*/ 157 w 391"/>
                <a:gd name="T93" fmla="*/ 129 h 196"/>
                <a:gd name="T94" fmla="*/ 143 w 391"/>
                <a:gd name="T95" fmla="*/ 113 h 196"/>
                <a:gd name="T96" fmla="*/ 123 w 391"/>
                <a:gd name="T97" fmla="*/ 105 h 196"/>
                <a:gd name="T98" fmla="*/ 114 w 391"/>
                <a:gd name="T99" fmla="*/ 97 h 196"/>
                <a:gd name="T100" fmla="*/ 97 w 391"/>
                <a:gd name="T101" fmla="*/ 82 h 196"/>
                <a:gd name="T102" fmla="*/ 97 w 391"/>
                <a:gd name="T103" fmla="*/ 83 h 196"/>
                <a:gd name="T104" fmla="*/ 91 w 391"/>
                <a:gd name="T105" fmla="*/ 87 h 196"/>
                <a:gd name="T106" fmla="*/ 72 w 391"/>
                <a:gd name="T107" fmla="*/ 98 h 196"/>
                <a:gd name="T108" fmla="*/ 43 w 391"/>
                <a:gd name="T109" fmla="*/ 112 h 196"/>
                <a:gd name="T110" fmla="*/ 24 w 391"/>
                <a:gd name="T111" fmla="*/ 127 h 196"/>
                <a:gd name="T112" fmla="*/ 9 w 391"/>
                <a:gd name="T113" fmla="*/ 147 h 196"/>
                <a:gd name="T114" fmla="*/ 0 w 391"/>
                <a:gd name="T115" fmla="*/ 91 h 196"/>
                <a:gd name="T116" fmla="*/ 6 w 391"/>
                <a:gd name="T117" fmla="*/ 90 h 196"/>
                <a:gd name="T118" fmla="*/ 45 w 391"/>
                <a:gd name="T119" fmla="*/ 83 h 196"/>
                <a:gd name="T120" fmla="*/ 54 w 391"/>
                <a:gd name="T121" fmla="*/ 82 h 196"/>
                <a:gd name="T122" fmla="*/ 88 w 391"/>
                <a:gd name="T123" fmla="*/ 44 h 19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91"/>
                <a:gd name="T187" fmla="*/ 0 h 196"/>
                <a:gd name="T188" fmla="*/ 391 w 391"/>
                <a:gd name="T189" fmla="*/ 196 h 19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91" h="196">
                  <a:moveTo>
                    <a:pt x="91" y="42"/>
                  </a:moveTo>
                  <a:lnTo>
                    <a:pt x="98" y="41"/>
                  </a:lnTo>
                  <a:lnTo>
                    <a:pt x="99" y="41"/>
                  </a:lnTo>
                  <a:lnTo>
                    <a:pt x="111" y="40"/>
                  </a:lnTo>
                  <a:lnTo>
                    <a:pt x="119" y="37"/>
                  </a:lnTo>
                  <a:lnTo>
                    <a:pt x="159" y="30"/>
                  </a:lnTo>
                  <a:lnTo>
                    <a:pt x="162" y="30"/>
                  </a:lnTo>
                  <a:lnTo>
                    <a:pt x="162" y="29"/>
                  </a:lnTo>
                  <a:lnTo>
                    <a:pt x="165" y="29"/>
                  </a:lnTo>
                  <a:lnTo>
                    <a:pt x="174" y="27"/>
                  </a:lnTo>
                  <a:lnTo>
                    <a:pt x="183" y="24"/>
                  </a:lnTo>
                  <a:lnTo>
                    <a:pt x="195" y="23"/>
                  </a:lnTo>
                  <a:lnTo>
                    <a:pt x="201" y="22"/>
                  </a:lnTo>
                  <a:lnTo>
                    <a:pt x="206" y="20"/>
                  </a:lnTo>
                  <a:lnTo>
                    <a:pt x="208" y="20"/>
                  </a:lnTo>
                  <a:lnTo>
                    <a:pt x="217" y="17"/>
                  </a:lnTo>
                  <a:lnTo>
                    <a:pt x="222" y="16"/>
                  </a:lnTo>
                  <a:lnTo>
                    <a:pt x="231" y="15"/>
                  </a:lnTo>
                  <a:lnTo>
                    <a:pt x="234" y="13"/>
                  </a:lnTo>
                  <a:lnTo>
                    <a:pt x="238" y="13"/>
                  </a:lnTo>
                  <a:lnTo>
                    <a:pt x="241" y="13"/>
                  </a:lnTo>
                  <a:lnTo>
                    <a:pt x="260" y="8"/>
                  </a:lnTo>
                  <a:lnTo>
                    <a:pt x="262" y="8"/>
                  </a:lnTo>
                  <a:lnTo>
                    <a:pt x="270" y="6"/>
                  </a:lnTo>
                  <a:lnTo>
                    <a:pt x="281" y="4"/>
                  </a:lnTo>
                  <a:lnTo>
                    <a:pt x="291" y="1"/>
                  </a:lnTo>
                  <a:lnTo>
                    <a:pt x="298" y="0"/>
                  </a:lnTo>
                  <a:lnTo>
                    <a:pt x="298" y="6"/>
                  </a:lnTo>
                  <a:lnTo>
                    <a:pt x="299" y="8"/>
                  </a:lnTo>
                  <a:lnTo>
                    <a:pt x="308" y="37"/>
                  </a:lnTo>
                  <a:lnTo>
                    <a:pt x="308" y="40"/>
                  </a:lnTo>
                  <a:lnTo>
                    <a:pt x="310" y="45"/>
                  </a:lnTo>
                  <a:lnTo>
                    <a:pt x="310" y="47"/>
                  </a:lnTo>
                  <a:lnTo>
                    <a:pt x="310" y="49"/>
                  </a:lnTo>
                  <a:lnTo>
                    <a:pt x="312" y="49"/>
                  </a:lnTo>
                  <a:lnTo>
                    <a:pt x="312" y="51"/>
                  </a:lnTo>
                  <a:lnTo>
                    <a:pt x="315" y="58"/>
                  </a:lnTo>
                  <a:lnTo>
                    <a:pt x="315" y="59"/>
                  </a:lnTo>
                  <a:lnTo>
                    <a:pt x="315" y="60"/>
                  </a:lnTo>
                  <a:lnTo>
                    <a:pt x="319" y="76"/>
                  </a:lnTo>
                  <a:lnTo>
                    <a:pt x="324" y="94"/>
                  </a:lnTo>
                  <a:lnTo>
                    <a:pt x="326" y="100"/>
                  </a:lnTo>
                  <a:lnTo>
                    <a:pt x="330" y="112"/>
                  </a:lnTo>
                  <a:lnTo>
                    <a:pt x="330" y="114"/>
                  </a:lnTo>
                  <a:lnTo>
                    <a:pt x="331" y="118"/>
                  </a:lnTo>
                  <a:lnTo>
                    <a:pt x="331" y="121"/>
                  </a:lnTo>
                  <a:lnTo>
                    <a:pt x="335" y="132"/>
                  </a:lnTo>
                  <a:lnTo>
                    <a:pt x="351" y="130"/>
                  </a:lnTo>
                  <a:lnTo>
                    <a:pt x="365" y="127"/>
                  </a:lnTo>
                  <a:lnTo>
                    <a:pt x="374" y="124"/>
                  </a:lnTo>
                  <a:lnTo>
                    <a:pt x="381" y="123"/>
                  </a:lnTo>
                  <a:lnTo>
                    <a:pt x="388" y="121"/>
                  </a:lnTo>
                  <a:lnTo>
                    <a:pt x="390" y="130"/>
                  </a:lnTo>
                  <a:lnTo>
                    <a:pt x="383" y="170"/>
                  </a:lnTo>
                  <a:lnTo>
                    <a:pt x="370" y="175"/>
                  </a:lnTo>
                  <a:lnTo>
                    <a:pt x="365" y="177"/>
                  </a:lnTo>
                  <a:lnTo>
                    <a:pt x="352" y="181"/>
                  </a:lnTo>
                  <a:lnTo>
                    <a:pt x="351" y="186"/>
                  </a:lnTo>
                  <a:lnTo>
                    <a:pt x="342" y="186"/>
                  </a:lnTo>
                  <a:lnTo>
                    <a:pt x="331" y="195"/>
                  </a:lnTo>
                  <a:lnTo>
                    <a:pt x="331" y="171"/>
                  </a:lnTo>
                  <a:lnTo>
                    <a:pt x="321" y="172"/>
                  </a:lnTo>
                  <a:lnTo>
                    <a:pt x="327" y="160"/>
                  </a:lnTo>
                  <a:lnTo>
                    <a:pt x="321" y="157"/>
                  </a:lnTo>
                  <a:lnTo>
                    <a:pt x="320" y="157"/>
                  </a:lnTo>
                  <a:lnTo>
                    <a:pt x="320" y="160"/>
                  </a:lnTo>
                  <a:lnTo>
                    <a:pt x="315" y="156"/>
                  </a:lnTo>
                  <a:lnTo>
                    <a:pt x="312" y="149"/>
                  </a:lnTo>
                  <a:lnTo>
                    <a:pt x="312" y="161"/>
                  </a:lnTo>
                  <a:lnTo>
                    <a:pt x="301" y="164"/>
                  </a:lnTo>
                  <a:lnTo>
                    <a:pt x="294" y="159"/>
                  </a:lnTo>
                  <a:lnTo>
                    <a:pt x="281" y="141"/>
                  </a:lnTo>
                  <a:lnTo>
                    <a:pt x="288" y="136"/>
                  </a:lnTo>
                  <a:lnTo>
                    <a:pt x="283" y="125"/>
                  </a:lnTo>
                  <a:lnTo>
                    <a:pt x="294" y="123"/>
                  </a:lnTo>
                  <a:lnTo>
                    <a:pt x="284" y="113"/>
                  </a:lnTo>
                  <a:lnTo>
                    <a:pt x="277" y="121"/>
                  </a:lnTo>
                  <a:lnTo>
                    <a:pt x="276" y="113"/>
                  </a:lnTo>
                  <a:lnTo>
                    <a:pt x="284" y="100"/>
                  </a:lnTo>
                  <a:lnTo>
                    <a:pt x="278" y="91"/>
                  </a:lnTo>
                  <a:lnTo>
                    <a:pt x="278" y="95"/>
                  </a:lnTo>
                  <a:lnTo>
                    <a:pt x="273" y="100"/>
                  </a:lnTo>
                  <a:lnTo>
                    <a:pt x="272" y="81"/>
                  </a:lnTo>
                  <a:lnTo>
                    <a:pt x="277" y="87"/>
                  </a:lnTo>
                  <a:lnTo>
                    <a:pt x="284" y="84"/>
                  </a:lnTo>
                  <a:lnTo>
                    <a:pt x="283" y="73"/>
                  </a:lnTo>
                  <a:lnTo>
                    <a:pt x="274" y="71"/>
                  </a:lnTo>
                  <a:lnTo>
                    <a:pt x="272" y="63"/>
                  </a:lnTo>
                  <a:lnTo>
                    <a:pt x="278" y="45"/>
                  </a:lnTo>
                  <a:lnTo>
                    <a:pt x="288" y="41"/>
                  </a:lnTo>
                  <a:lnTo>
                    <a:pt x="284" y="20"/>
                  </a:lnTo>
                  <a:lnTo>
                    <a:pt x="278" y="24"/>
                  </a:lnTo>
                  <a:lnTo>
                    <a:pt x="277" y="38"/>
                  </a:lnTo>
                  <a:lnTo>
                    <a:pt x="269" y="47"/>
                  </a:lnTo>
                  <a:lnTo>
                    <a:pt x="267" y="53"/>
                  </a:lnTo>
                  <a:lnTo>
                    <a:pt x="262" y="49"/>
                  </a:lnTo>
                  <a:lnTo>
                    <a:pt x="260" y="55"/>
                  </a:lnTo>
                  <a:lnTo>
                    <a:pt x="260" y="60"/>
                  </a:lnTo>
                  <a:lnTo>
                    <a:pt x="249" y="67"/>
                  </a:lnTo>
                  <a:lnTo>
                    <a:pt x="259" y="74"/>
                  </a:lnTo>
                  <a:lnTo>
                    <a:pt x="263" y="88"/>
                  </a:lnTo>
                  <a:lnTo>
                    <a:pt x="258" y="116"/>
                  </a:lnTo>
                  <a:lnTo>
                    <a:pt x="260" y="121"/>
                  </a:lnTo>
                  <a:lnTo>
                    <a:pt x="267" y="143"/>
                  </a:lnTo>
                  <a:lnTo>
                    <a:pt x="280" y="154"/>
                  </a:lnTo>
                  <a:lnTo>
                    <a:pt x="278" y="161"/>
                  </a:lnTo>
                  <a:lnTo>
                    <a:pt x="284" y="161"/>
                  </a:lnTo>
                  <a:lnTo>
                    <a:pt x="283" y="167"/>
                  </a:lnTo>
                  <a:lnTo>
                    <a:pt x="291" y="179"/>
                  </a:lnTo>
                  <a:lnTo>
                    <a:pt x="294" y="189"/>
                  </a:lnTo>
                  <a:lnTo>
                    <a:pt x="283" y="181"/>
                  </a:lnTo>
                  <a:lnTo>
                    <a:pt x="280" y="185"/>
                  </a:lnTo>
                  <a:lnTo>
                    <a:pt x="265" y="174"/>
                  </a:lnTo>
                  <a:lnTo>
                    <a:pt x="249" y="177"/>
                  </a:lnTo>
                  <a:lnTo>
                    <a:pt x="244" y="168"/>
                  </a:lnTo>
                  <a:lnTo>
                    <a:pt x="242" y="174"/>
                  </a:lnTo>
                  <a:lnTo>
                    <a:pt x="238" y="172"/>
                  </a:lnTo>
                  <a:lnTo>
                    <a:pt x="229" y="160"/>
                  </a:lnTo>
                  <a:lnTo>
                    <a:pt x="219" y="163"/>
                  </a:lnTo>
                  <a:lnTo>
                    <a:pt x="216" y="167"/>
                  </a:lnTo>
                  <a:lnTo>
                    <a:pt x="210" y="168"/>
                  </a:lnTo>
                  <a:lnTo>
                    <a:pt x="206" y="153"/>
                  </a:lnTo>
                  <a:lnTo>
                    <a:pt x="213" y="139"/>
                  </a:lnTo>
                  <a:lnTo>
                    <a:pt x="212" y="135"/>
                  </a:lnTo>
                  <a:lnTo>
                    <a:pt x="213" y="134"/>
                  </a:lnTo>
                  <a:lnTo>
                    <a:pt x="216" y="131"/>
                  </a:lnTo>
                  <a:lnTo>
                    <a:pt x="219" y="125"/>
                  </a:lnTo>
                  <a:lnTo>
                    <a:pt x="217" y="123"/>
                  </a:lnTo>
                  <a:lnTo>
                    <a:pt x="217" y="121"/>
                  </a:lnTo>
                  <a:lnTo>
                    <a:pt x="222" y="114"/>
                  </a:lnTo>
                  <a:lnTo>
                    <a:pt x="226" y="107"/>
                  </a:lnTo>
                  <a:lnTo>
                    <a:pt x="216" y="100"/>
                  </a:lnTo>
                  <a:lnTo>
                    <a:pt x="210" y="102"/>
                  </a:lnTo>
                  <a:lnTo>
                    <a:pt x="210" y="105"/>
                  </a:lnTo>
                  <a:lnTo>
                    <a:pt x="208" y="107"/>
                  </a:lnTo>
                  <a:lnTo>
                    <a:pt x="205" y="105"/>
                  </a:lnTo>
                  <a:lnTo>
                    <a:pt x="195" y="103"/>
                  </a:lnTo>
                  <a:lnTo>
                    <a:pt x="195" y="99"/>
                  </a:lnTo>
                  <a:lnTo>
                    <a:pt x="188" y="98"/>
                  </a:lnTo>
                  <a:lnTo>
                    <a:pt x="184" y="98"/>
                  </a:lnTo>
                  <a:lnTo>
                    <a:pt x="170" y="94"/>
                  </a:lnTo>
                  <a:lnTo>
                    <a:pt x="174" y="82"/>
                  </a:lnTo>
                  <a:lnTo>
                    <a:pt x="170" y="80"/>
                  </a:lnTo>
                  <a:lnTo>
                    <a:pt x="158" y="76"/>
                  </a:lnTo>
                  <a:lnTo>
                    <a:pt x="154" y="74"/>
                  </a:lnTo>
                  <a:lnTo>
                    <a:pt x="151" y="76"/>
                  </a:lnTo>
                  <a:lnTo>
                    <a:pt x="148" y="74"/>
                  </a:lnTo>
                  <a:lnTo>
                    <a:pt x="145" y="66"/>
                  </a:lnTo>
                  <a:lnTo>
                    <a:pt x="138" y="59"/>
                  </a:lnTo>
                  <a:lnTo>
                    <a:pt x="131" y="47"/>
                  </a:lnTo>
                  <a:lnTo>
                    <a:pt x="122" y="51"/>
                  </a:lnTo>
                  <a:lnTo>
                    <a:pt x="119" y="49"/>
                  </a:lnTo>
                  <a:lnTo>
                    <a:pt x="109" y="44"/>
                  </a:lnTo>
                  <a:lnTo>
                    <a:pt x="99" y="52"/>
                  </a:lnTo>
                  <a:lnTo>
                    <a:pt x="94" y="52"/>
                  </a:lnTo>
                  <a:lnTo>
                    <a:pt x="91" y="53"/>
                  </a:lnTo>
                  <a:lnTo>
                    <a:pt x="91" y="56"/>
                  </a:lnTo>
                  <a:lnTo>
                    <a:pt x="86" y="67"/>
                  </a:lnTo>
                  <a:lnTo>
                    <a:pt x="83" y="67"/>
                  </a:lnTo>
                  <a:lnTo>
                    <a:pt x="72" y="67"/>
                  </a:lnTo>
                  <a:lnTo>
                    <a:pt x="69" y="67"/>
                  </a:lnTo>
                  <a:lnTo>
                    <a:pt x="56" y="60"/>
                  </a:lnTo>
                  <a:lnTo>
                    <a:pt x="43" y="81"/>
                  </a:lnTo>
                  <a:lnTo>
                    <a:pt x="38" y="80"/>
                  </a:lnTo>
                  <a:lnTo>
                    <a:pt x="29" y="94"/>
                  </a:lnTo>
                  <a:lnTo>
                    <a:pt x="24" y="96"/>
                  </a:lnTo>
                  <a:lnTo>
                    <a:pt x="23" y="99"/>
                  </a:lnTo>
                  <a:lnTo>
                    <a:pt x="16" y="107"/>
                  </a:lnTo>
                  <a:lnTo>
                    <a:pt x="9" y="116"/>
                  </a:lnTo>
                  <a:lnTo>
                    <a:pt x="2" y="81"/>
                  </a:lnTo>
                  <a:lnTo>
                    <a:pt x="0" y="60"/>
                  </a:lnTo>
                  <a:lnTo>
                    <a:pt x="2" y="60"/>
                  </a:lnTo>
                  <a:lnTo>
                    <a:pt x="5" y="59"/>
                  </a:lnTo>
                  <a:lnTo>
                    <a:pt x="6" y="59"/>
                  </a:lnTo>
                  <a:lnTo>
                    <a:pt x="31" y="55"/>
                  </a:lnTo>
                  <a:lnTo>
                    <a:pt x="34" y="53"/>
                  </a:lnTo>
                  <a:lnTo>
                    <a:pt x="45" y="52"/>
                  </a:lnTo>
                  <a:lnTo>
                    <a:pt x="48" y="51"/>
                  </a:lnTo>
                  <a:lnTo>
                    <a:pt x="49" y="51"/>
                  </a:lnTo>
                  <a:lnTo>
                    <a:pt x="54" y="51"/>
                  </a:lnTo>
                  <a:lnTo>
                    <a:pt x="76" y="47"/>
                  </a:lnTo>
                  <a:lnTo>
                    <a:pt x="79" y="45"/>
                  </a:lnTo>
                  <a:lnTo>
                    <a:pt x="88" y="44"/>
                  </a:lnTo>
                  <a:lnTo>
                    <a:pt x="91" y="42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14"/>
            <p:cNvSpPr>
              <a:spLocks/>
            </p:cNvSpPr>
            <p:nvPr/>
          </p:nvSpPr>
          <p:spPr bwMode="auto">
            <a:xfrm>
              <a:off x="4341" y="886"/>
              <a:ext cx="315" cy="504"/>
            </a:xfrm>
            <a:custGeom>
              <a:avLst/>
              <a:gdLst>
                <a:gd name="T0" fmla="*/ 41 w 317"/>
                <a:gd name="T1" fmla="*/ 550 h 499"/>
                <a:gd name="T2" fmla="*/ 31 w 317"/>
                <a:gd name="T3" fmla="*/ 511 h 499"/>
                <a:gd name="T4" fmla="*/ 0 w 317"/>
                <a:gd name="T5" fmla="*/ 380 h 499"/>
                <a:gd name="T6" fmla="*/ 2 w 317"/>
                <a:gd name="T7" fmla="*/ 360 h 499"/>
                <a:gd name="T8" fmla="*/ 16 w 317"/>
                <a:gd name="T9" fmla="*/ 364 h 499"/>
                <a:gd name="T10" fmla="*/ 29 w 317"/>
                <a:gd name="T11" fmla="*/ 344 h 499"/>
                <a:gd name="T12" fmla="*/ 26 w 317"/>
                <a:gd name="T13" fmla="*/ 301 h 499"/>
                <a:gd name="T14" fmla="*/ 41 w 317"/>
                <a:gd name="T15" fmla="*/ 249 h 499"/>
                <a:gd name="T16" fmla="*/ 34 w 317"/>
                <a:gd name="T17" fmla="*/ 230 h 499"/>
                <a:gd name="T18" fmla="*/ 40 w 317"/>
                <a:gd name="T19" fmla="*/ 178 h 499"/>
                <a:gd name="T20" fmla="*/ 36 w 317"/>
                <a:gd name="T21" fmla="*/ 135 h 499"/>
                <a:gd name="T22" fmla="*/ 79 w 317"/>
                <a:gd name="T23" fmla="*/ 23 h 499"/>
                <a:gd name="T24" fmla="*/ 88 w 317"/>
                <a:gd name="T25" fmla="*/ 18 h 499"/>
                <a:gd name="T26" fmla="*/ 110 w 317"/>
                <a:gd name="T27" fmla="*/ 0 h 499"/>
                <a:gd name="T28" fmla="*/ 143 w 317"/>
                <a:gd name="T29" fmla="*/ 16 h 499"/>
                <a:gd name="T30" fmla="*/ 194 w 317"/>
                <a:gd name="T31" fmla="*/ 223 h 499"/>
                <a:gd name="T32" fmla="*/ 214 w 317"/>
                <a:gd name="T33" fmla="*/ 223 h 499"/>
                <a:gd name="T34" fmla="*/ 226 w 317"/>
                <a:gd name="T35" fmla="*/ 280 h 499"/>
                <a:gd name="T36" fmla="*/ 227 w 317"/>
                <a:gd name="T37" fmla="*/ 269 h 499"/>
                <a:gd name="T38" fmla="*/ 247 w 317"/>
                <a:gd name="T39" fmla="*/ 299 h 499"/>
                <a:gd name="T40" fmla="*/ 240 w 317"/>
                <a:gd name="T41" fmla="*/ 351 h 499"/>
                <a:gd name="T42" fmla="*/ 238 w 317"/>
                <a:gd name="T43" fmla="*/ 355 h 499"/>
                <a:gd name="T44" fmla="*/ 233 w 317"/>
                <a:gd name="T45" fmla="*/ 355 h 499"/>
                <a:gd name="T46" fmla="*/ 229 w 317"/>
                <a:gd name="T47" fmla="*/ 368 h 499"/>
                <a:gd name="T48" fmla="*/ 227 w 317"/>
                <a:gd name="T49" fmla="*/ 388 h 499"/>
                <a:gd name="T50" fmla="*/ 219 w 317"/>
                <a:gd name="T51" fmla="*/ 387 h 499"/>
                <a:gd name="T52" fmla="*/ 215 w 317"/>
                <a:gd name="T53" fmla="*/ 403 h 499"/>
                <a:gd name="T54" fmla="*/ 213 w 317"/>
                <a:gd name="T55" fmla="*/ 416 h 499"/>
                <a:gd name="T56" fmla="*/ 196 w 317"/>
                <a:gd name="T57" fmla="*/ 436 h 499"/>
                <a:gd name="T58" fmla="*/ 186 w 317"/>
                <a:gd name="T59" fmla="*/ 431 h 499"/>
                <a:gd name="T60" fmla="*/ 163 w 317"/>
                <a:gd name="T61" fmla="*/ 442 h 499"/>
                <a:gd name="T62" fmla="*/ 158 w 317"/>
                <a:gd name="T63" fmla="*/ 415 h 499"/>
                <a:gd name="T64" fmla="*/ 150 w 317"/>
                <a:gd name="T65" fmla="*/ 436 h 499"/>
                <a:gd name="T66" fmla="*/ 150 w 317"/>
                <a:gd name="T67" fmla="*/ 481 h 499"/>
                <a:gd name="T68" fmla="*/ 139 w 317"/>
                <a:gd name="T69" fmla="*/ 520 h 499"/>
                <a:gd name="T70" fmla="*/ 127 w 317"/>
                <a:gd name="T71" fmla="*/ 525 h 499"/>
                <a:gd name="T72" fmla="*/ 118 w 317"/>
                <a:gd name="T73" fmla="*/ 537 h 499"/>
                <a:gd name="T74" fmla="*/ 110 w 317"/>
                <a:gd name="T75" fmla="*/ 550 h 499"/>
                <a:gd name="T76" fmla="*/ 100 w 317"/>
                <a:gd name="T77" fmla="*/ 551 h 499"/>
                <a:gd name="T78" fmla="*/ 93 w 317"/>
                <a:gd name="T79" fmla="*/ 562 h 499"/>
                <a:gd name="T80" fmla="*/ 79 w 317"/>
                <a:gd name="T81" fmla="*/ 582 h 499"/>
                <a:gd name="T82" fmla="*/ 81 w 317"/>
                <a:gd name="T83" fmla="*/ 598 h 499"/>
                <a:gd name="T84" fmla="*/ 79 w 317"/>
                <a:gd name="T85" fmla="*/ 600 h 499"/>
                <a:gd name="T86" fmla="*/ 79 w 317"/>
                <a:gd name="T87" fmla="*/ 611 h 499"/>
                <a:gd name="T88" fmla="*/ 79 w 317"/>
                <a:gd name="T89" fmla="*/ 646 h 499"/>
                <a:gd name="T90" fmla="*/ 79 w 317"/>
                <a:gd name="T91" fmla="*/ 677 h 499"/>
                <a:gd name="T92" fmla="*/ 79 w 317"/>
                <a:gd name="T93" fmla="*/ 670 h 499"/>
                <a:gd name="T94" fmla="*/ 62 w 317"/>
                <a:gd name="T95" fmla="*/ 642 h 499"/>
                <a:gd name="T96" fmla="*/ 48 w 317"/>
                <a:gd name="T97" fmla="*/ 587 h 49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17"/>
                <a:gd name="T148" fmla="*/ 0 h 499"/>
                <a:gd name="T149" fmla="*/ 317 w 317"/>
                <a:gd name="T150" fmla="*/ 499 h 49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17" h="499">
                  <a:moveTo>
                    <a:pt x="48" y="427"/>
                  </a:moveTo>
                  <a:lnTo>
                    <a:pt x="41" y="406"/>
                  </a:lnTo>
                  <a:lnTo>
                    <a:pt x="33" y="379"/>
                  </a:lnTo>
                  <a:lnTo>
                    <a:pt x="31" y="375"/>
                  </a:lnTo>
                  <a:lnTo>
                    <a:pt x="16" y="326"/>
                  </a:lnTo>
                  <a:lnTo>
                    <a:pt x="0" y="280"/>
                  </a:lnTo>
                  <a:lnTo>
                    <a:pt x="0" y="275"/>
                  </a:lnTo>
                  <a:lnTo>
                    <a:pt x="2" y="265"/>
                  </a:lnTo>
                  <a:lnTo>
                    <a:pt x="16" y="272"/>
                  </a:lnTo>
                  <a:lnTo>
                    <a:pt x="16" y="268"/>
                  </a:lnTo>
                  <a:lnTo>
                    <a:pt x="18" y="251"/>
                  </a:lnTo>
                  <a:lnTo>
                    <a:pt x="29" y="251"/>
                  </a:lnTo>
                  <a:lnTo>
                    <a:pt x="22" y="229"/>
                  </a:lnTo>
                  <a:lnTo>
                    <a:pt x="26" y="222"/>
                  </a:lnTo>
                  <a:lnTo>
                    <a:pt x="36" y="210"/>
                  </a:lnTo>
                  <a:lnTo>
                    <a:pt x="41" y="187"/>
                  </a:lnTo>
                  <a:lnTo>
                    <a:pt x="34" y="182"/>
                  </a:lnTo>
                  <a:lnTo>
                    <a:pt x="34" y="168"/>
                  </a:lnTo>
                  <a:lnTo>
                    <a:pt x="31" y="155"/>
                  </a:lnTo>
                  <a:lnTo>
                    <a:pt x="40" y="133"/>
                  </a:lnTo>
                  <a:lnTo>
                    <a:pt x="38" y="116"/>
                  </a:lnTo>
                  <a:lnTo>
                    <a:pt x="36" y="104"/>
                  </a:lnTo>
                  <a:lnTo>
                    <a:pt x="69" y="9"/>
                  </a:lnTo>
                  <a:lnTo>
                    <a:pt x="85" y="23"/>
                  </a:lnTo>
                  <a:lnTo>
                    <a:pt x="92" y="27"/>
                  </a:lnTo>
                  <a:lnTo>
                    <a:pt x="119" y="18"/>
                  </a:lnTo>
                  <a:lnTo>
                    <a:pt x="134" y="1"/>
                  </a:lnTo>
                  <a:lnTo>
                    <a:pt x="141" y="0"/>
                  </a:lnTo>
                  <a:lnTo>
                    <a:pt x="167" y="9"/>
                  </a:lnTo>
                  <a:lnTo>
                    <a:pt x="174" y="16"/>
                  </a:lnTo>
                  <a:lnTo>
                    <a:pt x="181" y="18"/>
                  </a:lnTo>
                  <a:lnTo>
                    <a:pt x="225" y="161"/>
                  </a:lnTo>
                  <a:lnTo>
                    <a:pt x="250" y="165"/>
                  </a:lnTo>
                  <a:lnTo>
                    <a:pt x="253" y="161"/>
                  </a:lnTo>
                  <a:lnTo>
                    <a:pt x="264" y="198"/>
                  </a:lnTo>
                  <a:lnTo>
                    <a:pt x="277" y="208"/>
                  </a:lnTo>
                  <a:lnTo>
                    <a:pt x="279" y="207"/>
                  </a:lnTo>
                  <a:lnTo>
                    <a:pt x="279" y="201"/>
                  </a:lnTo>
                  <a:lnTo>
                    <a:pt x="293" y="204"/>
                  </a:lnTo>
                  <a:lnTo>
                    <a:pt x="309" y="221"/>
                  </a:lnTo>
                  <a:lnTo>
                    <a:pt x="316" y="232"/>
                  </a:lnTo>
                  <a:lnTo>
                    <a:pt x="302" y="258"/>
                  </a:lnTo>
                  <a:lnTo>
                    <a:pt x="299" y="258"/>
                  </a:lnTo>
                  <a:lnTo>
                    <a:pt x="300" y="261"/>
                  </a:lnTo>
                  <a:lnTo>
                    <a:pt x="296" y="260"/>
                  </a:lnTo>
                  <a:lnTo>
                    <a:pt x="291" y="261"/>
                  </a:lnTo>
                  <a:lnTo>
                    <a:pt x="292" y="264"/>
                  </a:lnTo>
                  <a:lnTo>
                    <a:pt x="284" y="271"/>
                  </a:lnTo>
                  <a:lnTo>
                    <a:pt x="285" y="278"/>
                  </a:lnTo>
                  <a:lnTo>
                    <a:pt x="279" y="286"/>
                  </a:lnTo>
                  <a:lnTo>
                    <a:pt x="278" y="280"/>
                  </a:lnTo>
                  <a:lnTo>
                    <a:pt x="263" y="285"/>
                  </a:lnTo>
                  <a:lnTo>
                    <a:pt x="261" y="294"/>
                  </a:lnTo>
                  <a:lnTo>
                    <a:pt x="256" y="297"/>
                  </a:lnTo>
                  <a:lnTo>
                    <a:pt x="252" y="300"/>
                  </a:lnTo>
                  <a:lnTo>
                    <a:pt x="252" y="307"/>
                  </a:lnTo>
                  <a:lnTo>
                    <a:pt x="238" y="321"/>
                  </a:lnTo>
                  <a:lnTo>
                    <a:pt x="227" y="322"/>
                  </a:lnTo>
                  <a:lnTo>
                    <a:pt x="214" y="308"/>
                  </a:lnTo>
                  <a:lnTo>
                    <a:pt x="217" y="318"/>
                  </a:lnTo>
                  <a:lnTo>
                    <a:pt x="209" y="343"/>
                  </a:lnTo>
                  <a:lnTo>
                    <a:pt x="194" y="326"/>
                  </a:lnTo>
                  <a:lnTo>
                    <a:pt x="191" y="306"/>
                  </a:lnTo>
                  <a:lnTo>
                    <a:pt x="189" y="306"/>
                  </a:lnTo>
                  <a:lnTo>
                    <a:pt x="187" y="315"/>
                  </a:lnTo>
                  <a:lnTo>
                    <a:pt x="181" y="322"/>
                  </a:lnTo>
                  <a:lnTo>
                    <a:pt x="181" y="336"/>
                  </a:lnTo>
                  <a:lnTo>
                    <a:pt x="181" y="351"/>
                  </a:lnTo>
                  <a:lnTo>
                    <a:pt x="187" y="364"/>
                  </a:lnTo>
                  <a:lnTo>
                    <a:pt x="170" y="382"/>
                  </a:lnTo>
                  <a:lnTo>
                    <a:pt x="164" y="382"/>
                  </a:lnTo>
                  <a:lnTo>
                    <a:pt x="158" y="386"/>
                  </a:lnTo>
                  <a:lnTo>
                    <a:pt x="156" y="390"/>
                  </a:lnTo>
                  <a:lnTo>
                    <a:pt x="149" y="396"/>
                  </a:lnTo>
                  <a:lnTo>
                    <a:pt x="144" y="396"/>
                  </a:lnTo>
                  <a:lnTo>
                    <a:pt x="141" y="406"/>
                  </a:lnTo>
                  <a:lnTo>
                    <a:pt x="137" y="413"/>
                  </a:lnTo>
                  <a:lnTo>
                    <a:pt x="131" y="407"/>
                  </a:lnTo>
                  <a:lnTo>
                    <a:pt x="128" y="407"/>
                  </a:lnTo>
                  <a:lnTo>
                    <a:pt x="124" y="414"/>
                  </a:lnTo>
                  <a:lnTo>
                    <a:pt x="115" y="420"/>
                  </a:lnTo>
                  <a:lnTo>
                    <a:pt x="110" y="428"/>
                  </a:lnTo>
                  <a:lnTo>
                    <a:pt x="113" y="434"/>
                  </a:lnTo>
                  <a:lnTo>
                    <a:pt x="112" y="438"/>
                  </a:lnTo>
                  <a:lnTo>
                    <a:pt x="109" y="436"/>
                  </a:lnTo>
                  <a:lnTo>
                    <a:pt x="102" y="440"/>
                  </a:lnTo>
                  <a:lnTo>
                    <a:pt x="101" y="445"/>
                  </a:lnTo>
                  <a:lnTo>
                    <a:pt x="102" y="447"/>
                  </a:lnTo>
                  <a:lnTo>
                    <a:pt x="106" y="447"/>
                  </a:lnTo>
                  <a:lnTo>
                    <a:pt x="92" y="475"/>
                  </a:lnTo>
                  <a:lnTo>
                    <a:pt x="95" y="484"/>
                  </a:lnTo>
                  <a:lnTo>
                    <a:pt x="90" y="498"/>
                  </a:lnTo>
                  <a:lnTo>
                    <a:pt x="85" y="496"/>
                  </a:lnTo>
                  <a:lnTo>
                    <a:pt x="79" y="493"/>
                  </a:lnTo>
                  <a:lnTo>
                    <a:pt x="74" y="481"/>
                  </a:lnTo>
                  <a:lnTo>
                    <a:pt x="62" y="472"/>
                  </a:lnTo>
                  <a:lnTo>
                    <a:pt x="56" y="453"/>
                  </a:lnTo>
                  <a:lnTo>
                    <a:pt x="48" y="431"/>
                  </a:lnTo>
                  <a:lnTo>
                    <a:pt x="48" y="427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15"/>
            <p:cNvSpPr>
              <a:spLocks/>
            </p:cNvSpPr>
            <p:nvPr/>
          </p:nvSpPr>
          <p:spPr bwMode="auto">
            <a:xfrm>
              <a:off x="4288" y="1158"/>
              <a:ext cx="141" cy="303"/>
            </a:xfrm>
            <a:custGeom>
              <a:avLst/>
              <a:gdLst>
                <a:gd name="T0" fmla="*/ 2 w 142"/>
                <a:gd name="T1" fmla="*/ 307 h 299"/>
                <a:gd name="T2" fmla="*/ 1 w 142"/>
                <a:gd name="T3" fmla="*/ 303 h 299"/>
                <a:gd name="T4" fmla="*/ 4 w 142"/>
                <a:gd name="T5" fmla="*/ 283 h 299"/>
                <a:gd name="T6" fmla="*/ 8 w 142"/>
                <a:gd name="T7" fmla="*/ 275 h 299"/>
                <a:gd name="T8" fmla="*/ 8 w 142"/>
                <a:gd name="T9" fmla="*/ 235 h 299"/>
                <a:gd name="T10" fmla="*/ 11 w 142"/>
                <a:gd name="T11" fmla="*/ 212 h 299"/>
                <a:gd name="T12" fmla="*/ 8 w 142"/>
                <a:gd name="T13" fmla="*/ 208 h 299"/>
                <a:gd name="T14" fmla="*/ 5 w 142"/>
                <a:gd name="T15" fmla="*/ 193 h 299"/>
                <a:gd name="T16" fmla="*/ 8 w 142"/>
                <a:gd name="T17" fmla="*/ 181 h 299"/>
                <a:gd name="T18" fmla="*/ 19 w 142"/>
                <a:gd name="T19" fmla="*/ 176 h 299"/>
                <a:gd name="T20" fmla="*/ 20 w 142"/>
                <a:gd name="T21" fmla="*/ 171 h 299"/>
                <a:gd name="T22" fmla="*/ 23 w 142"/>
                <a:gd name="T23" fmla="*/ 163 h 299"/>
                <a:gd name="T24" fmla="*/ 34 w 142"/>
                <a:gd name="T25" fmla="*/ 135 h 299"/>
                <a:gd name="T26" fmla="*/ 23 w 142"/>
                <a:gd name="T27" fmla="*/ 99 h 299"/>
                <a:gd name="T28" fmla="*/ 29 w 142"/>
                <a:gd name="T29" fmla="*/ 79 h 299"/>
                <a:gd name="T30" fmla="*/ 24 w 142"/>
                <a:gd name="T31" fmla="*/ 37 h 299"/>
                <a:gd name="T32" fmla="*/ 23 w 142"/>
                <a:gd name="T33" fmla="*/ 13 h 299"/>
                <a:gd name="T34" fmla="*/ 37 w 142"/>
                <a:gd name="T35" fmla="*/ 6 h 299"/>
                <a:gd name="T36" fmla="*/ 40 w 142"/>
                <a:gd name="T37" fmla="*/ 8 h 299"/>
                <a:gd name="T38" fmla="*/ 47 w 142"/>
                <a:gd name="T39" fmla="*/ 6 h 299"/>
                <a:gd name="T40" fmla="*/ 47 w 142"/>
                <a:gd name="T41" fmla="*/ 0 h 299"/>
                <a:gd name="T42" fmla="*/ 51 w 142"/>
                <a:gd name="T43" fmla="*/ 4 h 299"/>
                <a:gd name="T44" fmla="*/ 51 w 142"/>
                <a:gd name="T45" fmla="*/ 9 h 299"/>
                <a:gd name="T46" fmla="*/ 67 w 142"/>
                <a:gd name="T47" fmla="*/ 86 h 299"/>
                <a:gd name="T48" fmla="*/ 71 w 142"/>
                <a:gd name="T49" fmla="*/ 157 h 299"/>
                <a:gd name="T50" fmla="*/ 71 w 142"/>
                <a:gd name="T51" fmla="*/ 165 h 299"/>
                <a:gd name="T52" fmla="*/ 71 w 142"/>
                <a:gd name="T53" fmla="*/ 202 h 299"/>
                <a:gd name="T54" fmla="*/ 71 w 142"/>
                <a:gd name="T55" fmla="*/ 232 h 299"/>
                <a:gd name="T56" fmla="*/ 71 w 142"/>
                <a:gd name="T57" fmla="*/ 239 h 299"/>
                <a:gd name="T58" fmla="*/ 76 w 142"/>
                <a:gd name="T59" fmla="*/ 275 h 299"/>
                <a:gd name="T60" fmla="*/ 82 w 142"/>
                <a:gd name="T61" fmla="*/ 304 h 299"/>
                <a:gd name="T62" fmla="*/ 94 w 142"/>
                <a:gd name="T63" fmla="*/ 316 h 299"/>
                <a:gd name="T64" fmla="*/ 98 w 142"/>
                <a:gd name="T65" fmla="*/ 332 h 299"/>
                <a:gd name="T66" fmla="*/ 105 w 142"/>
                <a:gd name="T67" fmla="*/ 336 h 299"/>
                <a:gd name="T68" fmla="*/ 110 w 142"/>
                <a:gd name="T69" fmla="*/ 338 h 299"/>
                <a:gd name="T70" fmla="*/ 107 w 142"/>
                <a:gd name="T71" fmla="*/ 365 h 299"/>
                <a:gd name="T72" fmla="*/ 107 w 142"/>
                <a:gd name="T73" fmla="*/ 375 h 299"/>
                <a:gd name="T74" fmla="*/ 90 w 142"/>
                <a:gd name="T75" fmla="*/ 384 h 299"/>
                <a:gd name="T76" fmla="*/ 89 w 142"/>
                <a:gd name="T77" fmla="*/ 394 h 299"/>
                <a:gd name="T78" fmla="*/ 78 w 142"/>
                <a:gd name="T79" fmla="*/ 409 h 299"/>
                <a:gd name="T80" fmla="*/ 78 w 142"/>
                <a:gd name="T81" fmla="*/ 410 h 299"/>
                <a:gd name="T82" fmla="*/ 76 w 142"/>
                <a:gd name="T83" fmla="*/ 410 h 299"/>
                <a:gd name="T84" fmla="*/ 75 w 142"/>
                <a:gd name="T85" fmla="*/ 418 h 299"/>
                <a:gd name="T86" fmla="*/ 59 w 142"/>
                <a:gd name="T87" fmla="*/ 433 h 299"/>
                <a:gd name="T88" fmla="*/ 58 w 142"/>
                <a:gd name="T89" fmla="*/ 433 h 299"/>
                <a:gd name="T90" fmla="*/ 55 w 142"/>
                <a:gd name="T91" fmla="*/ 436 h 299"/>
                <a:gd name="T92" fmla="*/ 47 w 142"/>
                <a:gd name="T93" fmla="*/ 438 h 299"/>
                <a:gd name="T94" fmla="*/ 30 w 142"/>
                <a:gd name="T95" fmla="*/ 442 h 299"/>
                <a:gd name="T96" fmla="*/ 24 w 142"/>
                <a:gd name="T97" fmla="*/ 445 h 299"/>
                <a:gd name="T98" fmla="*/ 23 w 142"/>
                <a:gd name="T99" fmla="*/ 445 h 299"/>
                <a:gd name="T100" fmla="*/ 16 w 142"/>
                <a:gd name="T101" fmla="*/ 449 h 299"/>
                <a:gd name="T102" fmla="*/ 5 w 142"/>
                <a:gd name="T103" fmla="*/ 414 h 299"/>
                <a:gd name="T104" fmla="*/ 8 w 142"/>
                <a:gd name="T105" fmla="*/ 405 h 299"/>
                <a:gd name="T106" fmla="*/ 5 w 142"/>
                <a:gd name="T107" fmla="*/ 378 h 299"/>
                <a:gd name="T108" fmla="*/ 5 w 142"/>
                <a:gd name="T109" fmla="*/ 365 h 299"/>
                <a:gd name="T110" fmla="*/ 5 w 142"/>
                <a:gd name="T111" fmla="*/ 365 h 299"/>
                <a:gd name="T112" fmla="*/ 1 w 142"/>
                <a:gd name="T113" fmla="*/ 323 h 299"/>
                <a:gd name="T114" fmla="*/ 0 w 142"/>
                <a:gd name="T115" fmla="*/ 311 h 299"/>
                <a:gd name="T116" fmla="*/ 2 w 142"/>
                <a:gd name="T117" fmla="*/ 307 h 2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2"/>
                <a:gd name="T178" fmla="*/ 0 h 299"/>
                <a:gd name="T179" fmla="*/ 142 w 142"/>
                <a:gd name="T180" fmla="*/ 299 h 2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2" h="299">
                  <a:moveTo>
                    <a:pt x="2" y="203"/>
                  </a:moveTo>
                  <a:lnTo>
                    <a:pt x="1" y="200"/>
                  </a:lnTo>
                  <a:lnTo>
                    <a:pt x="4" y="186"/>
                  </a:lnTo>
                  <a:lnTo>
                    <a:pt x="8" y="182"/>
                  </a:lnTo>
                  <a:lnTo>
                    <a:pt x="8" y="157"/>
                  </a:lnTo>
                  <a:lnTo>
                    <a:pt x="11" y="142"/>
                  </a:lnTo>
                  <a:lnTo>
                    <a:pt x="8" y="139"/>
                  </a:lnTo>
                  <a:lnTo>
                    <a:pt x="5" y="129"/>
                  </a:lnTo>
                  <a:lnTo>
                    <a:pt x="8" y="119"/>
                  </a:lnTo>
                  <a:lnTo>
                    <a:pt x="19" y="114"/>
                  </a:lnTo>
                  <a:lnTo>
                    <a:pt x="20" y="111"/>
                  </a:lnTo>
                  <a:lnTo>
                    <a:pt x="23" y="107"/>
                  </a:lnTo>
                  <a:lnTo>
                    <a:pt x="34" y="93"/>
                  </a:lnTo>
                  <a:lnTo>
                    <a:pt x="23" y="68"/>
                  </a:lnTo>
                  <a:lnTo>
                    <a:pt x="29" y="48"/>
                  </a:lnTo>
                  <a:lnTo>
                    <a:pt x="24" y="37"/>
                  </a:lnTo>
                  <a:lnTo>
                    <a:pt x="23" y="13"/>
                  </a:lnTo>
                  <a:lnTo>
                    <a:pt x="37" y="6"/>
                  </a:lnTo>
                  <a:lnTo>
                    <a:pt x="40" y="8"/>
                  </a:lnTo>
                  <a:lnTo>
                    <a:pt x="47" y="6"/>
                  </a:lnTo>
                  <a:lnTo>
                    <a:pt x="47" y="0"/>
                  </a:lnTo>
                  <a:lnTo>
                    <a:pt x="51" y="4"/>
                  </a:lnTo>
                  <a:lnTo>
                    <a:pt x="51" y="9"/>
                  </a:lnTo>
                  <a:lnTo>
                    <a:pt x="67" y="55"/>
                  </a:lnTo>
                  <a:lnTo>
                    <a:pt x="82" y="104"/>
                  </a:lnTo>
                  <a:lnTo>
                    <a:pt x="84" y="108"/>
                  </a:lnTo>
                  <a:lnTo>
                    <a:pt x="92" y="135"/>
                  </a:lnTo>
                  <a:lnTo>
                    <a:pt x="99" y="155"/>
                  </a:lnTo>
                  <a:lnTo>
                    <a:pt x="99" y="160"/>
                  </a:lnTo>
                  <a:lnTo>
                    <a:pt x="107" y="182"/>
                  </a:lnTo>
                  <a:lnTo>
                    <a:pt x="113" y="201"/>
                  </a:lnTo>
                  <a:lnTo>
                    <a:pt x="125" y="210"/>
                  </a:lnTo>
                  <a:lnTo>
                    <a:pt x="129" y="222"/>
                  </a:lnTo>
                  <a:lnTo>
                    <a:pt x="136" y="225"/>
                  </a:lnTo>
                  <a:lnTo>
                    <a:pt x="141" y="226"/>
                  </a:lnTo>
                  <a:lnTo>
                    <a:pt x="138" y="243"/>
                  </a:lnTo>
                  <a:lnTo>
                    <a:pt x="138" y="249"/>
                  </a:lnTo>
                  <a:lnTo>
                    <a:pt x="121" y="254"/>
                  </a:lnTo>
                  <a:lnTo>
                    <a:pt x="120" y="260"/>
                  </a:lnTo>
                  <a:lnTo>
                    <a:pt x="109" y="271"/>
                  </a:lnTo>
                  <a:lnTo>
                    <a:pt x="109" y="272"/>
                  </a:lnTo>
                  <a:lnTo>
                    <a:pt x="107" y="272"/>
                  </a:lnTo>
                  <a:lnTo>
                    <a:pt x="106" y="277"/>
                  </a:lnTo>
                  <a:lnTo>
                    <a:pt x="59" y="288"/>
                  </a:lnTo>
                  <a:lnTo>
                    <a:pt x="58" y="288"/>
                  </a:lnTo>
                  <a:lnTo>
                    <a:pt x="55" y="289"/>
                  </a:lnTo>
                  <a:lnTo>
                    <a:pt x="47" y="291"/>
                  </a:lnTo>
                  <a:lnTo>
                    <a:pt x="30" y="293"/>
                  </a:lnTo>
                  <a:lnTo>
                    <a:pt x="24" y="296"/>
                  </a:lnTo>
                  <a:lnTo>
                    <a:pt x="23" y="296"/>
                  </a:lnTo>
                  <a:lnTo>
                    <a:pt x="16" y="298"/>
                  </a:lnTo>
                  <a:lnTo>
                    <a:pt x="5" y="275"/>
                  </a:lnTo>
                  <a:lnTo>
                    <a:pt x="8" y="268"/>
                  </a:lnTo>
                  <a:lnTo>
                    <a:pt x="5" y="250"/>
                  </a:lnTo>
                  <a:lnTo>
                    <a:pt x="5" y="243"/>
                  </a:lnTo>
                  <a:lnTo>
                    <a:pt x="1" y="215"/>
                  </a:lnTo>
                  <a:lnTo>
                    <a:pt x="0" y="206"/>
                  </a:lnTo>
                  <a:lnTo>
                    <a:pt x="2" y="203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16"/>
            <p:cNvSpPr>
              <a:spLocks/>
            </p:cNvSpPr>
            <p:nvPr/>
          </p:nvSpPr>
          <p:spPr bwMode="auto">
            <a:xfrm>
              <a:off x="4141" y="1650"/>
              <a:ext cx="115" cy="268"/>
            </a:xfrm>
            <a:custGeom>
              <a:avLst/>
              <a:gdLst>
                <a:gd name="T0" fmla="*/ 104 w 115"/>
                <a:gd name="T1" fmla="*/ 266 h 265"/>
                <a:gd name="T2" fmla="*/ 111 w 115"/>
                <a:gd name="T3" fmla="*/ 171 h 265"/>
                <a:gd name="T4" fmla="*/ 104 w 115"/>
                <a:gd name="T5" fmla="*/ 112 h 265"/>
                <a:gd name="T6" fmla="*/ 88 w 115"/>
                <a:gd name="T7" fmla="*/ 117 h 265"/>
                <a:gd name="T8" fmla="*/ 83 w 115"/>
                <a:gd name="T9" fmla="*/ 117 h 265"/>
                <a:gd name="T10" fmla="*/ 82 w 115"/>
                <a:gd name="T11" fmla="*/ 112 h 265"/>
                <a:gd name="T12" fmla="*/ 84 w 115"/>
                <a:gd name="T13" fmla="*/ 103 h 265"/>
                <a:gd name="T14" fmla="*/ 83 w 115"/>
                <a:gd name="T15" fmla="*/ 98 h 265"/>
                <a:gd name="T16" fmla="*/ 87 w 115"/>
                <a:gd name="T17" fmla="*/ 96 h 265"/>
                <a:gd name="T18" fmla="*/ 94 w 115"/>
                <a:gd name="T19" fmla="*/ 93 h 265"/>
                <a:gd name="T20" fmla="*/ 94 w 115"/>
                <a:gd name="T21" fmla="*/ 86 h 265"/>
                <a:gd name="T22" fmla="*/ 95 w 115"/>
                <a:gd name="T23" fmla="*/ 77 h 265"/>
                <a:gd name="T24" fmla="*/ 98 w 115"/>
                <a:gd name="T25" fmla="*/ 36 h 265"/>
                <a:gd name="T26" fmla="*/ 98 w 115"/>
                <a:gd name="T27" fmla="*/ 32 h 265"/>
                <a:gd name="T28" fmla="*/ 98 w 115"/>
                <a:gd name="T29" fmla="*/ 23 h 265"/>
                <a:gd name="T30" fmla="*/ 97 w 115"/>
                <a:gd name="T31" fmla="*/ 22 h 265"/>
                <a:gd name="T32" fmla="*/ 69 w 115"/>
                <a:gd name="T33" fmla="*/ 15 h 265"/>
                <a:gd name="T34" fmla="*/ 68 w 115"/>
                <a:gd name="T35" fmla="*/ 13 h 265"/>
                <a:gd name="T36" fmla="*/ 58 w 115"/>
                <a:gd name="T37" fmla="*/ 11 h 265"/>
                <a:gd name="T38" fmla="*/ 47 w 115"/>
                <a:gd name="T39" fmla="*/ 6 h 265"/>
                <a:gd name="T40" fmla="*/ 26 w 115"/>
                <a:gd name="T41" fmla="*/ 0 h 265"/>
                <a:gd name="T42" fmla="*/ 15 w 115"/>
                <a:gd name="T43" fmla="*/ 13 h 265"/>
                <a:gd name="T44" fmla="*/ 8 w 115"/>
                <a:gd name="T45" fmla="*/ 33 h 265"/>
                <a:gd name="T46" fmla="*/ 11 w 115"/>
                <a:gd name="T47" fmla="*/ 32 h 265"/>
                <a:gd name="T48" fmla="*/ 1 w 115"/>
                <a:gd name="T49" fmla="*/ 78 h 265"/>
                <a:gd name="T50" fmla="*/ 9 w 115"/>
                <a:gd name="T51" fmla="*/ 88 h 265"/>
                <a:gd name="T52" fmla="*/ 4 w 115"/>
                <a:gd name="T53" fmla="*/ 120 h 265"/>
                <a:gd name="T54" fmla="*/ 5 w 115"/>
                <a:gd name="T55" fmla="*/ 120 h 265"/>
                <a:gd name="T56" fmla="*/ 11 w 115"/>
                <a:gd name="T57" fmla="*/ 121 h 265"/>
                <a:gd name="T58" fmla="*/ 31 w 115"/>
                <a:gd name="T59" fmla="*/ 155 h 265"/>
                <a:gd name="T60" fmla="*/ 41 w 115"/>
                <a:gd name="T61" fmla="*/ 169 h 265"/>
                <a:gd name="T62" fmla="*/ 47 w 115"/>
                <a:gd name="T63" fmla="*/ 196 h 265"/>
                <a:gd name="T64" fmla="*/ 36 w 115"/>
                <a:gd name="T65" fmla="*/ 207 h 265"/>
                <a:gd name="T66" fmla="*/ 30 w 115"/>
                <a:gd name="T67" fmla="*/ 212 h 265"/>
                <a:gd name="T68" fmla="*/ 26 w 115"/>
                <a:gd name="T69" fmla="*/ 218 h 265"/>
                <a:gd name="T70" fmla="*/ 27 w 115"/>
                <a:gd name="T71" fmla="*/ 228 h 265"/>
                <a:gd name="T72" fmla="*/ 22 w 115"/>
                <a:gd name="T73" fmla="*/ 233 h 265"/>
                <a:gd name="T74" fmla="*/ 19 w 115"/>
                <a:gd name="T75" fmla="*/ 237 h 265"/>
                <a:gd name="T76" fmla="*/ 6 w 115"/>
                <a:gd name="T77" fmla="*/ 249 h 265"/>
                <a:gd name="T78" fmla="*/ 2 w 115"/>
                <a:gd name="T79" fmla="*/ 269 h 265"/>
                <a:gd name="T80" fmla="*/ 1 w 115"/>
                <a:gd name="T81" fmla="*/ 287 h 265"/>
                <a:gd name="T82" fmla="*/ 18 w 115"/>
                <a:gd name="T83" fmla="*/ 319 h 265"/>
                <a:gd name="T84" fmla="*/ 31 w 115"/>
                <a:gd name="T85" fmla="*/ 327 h 265"/>
                <a:gd name="T86" fmla="*/ 45 w 115"/>
                <a:gd name="T87" fmla="*/ 336 h 265"/>
                <a:gd name="T88" fmla="*/ 65 w 115"/>
                <a:gd name="T89" fmla="*/ 372 h 265"/>
                <a:gd name="T90" fmla="*/ 77 w 115"/>
                <a:gd name="T91" fmla="*/ 356 h 265"/>
                <a:gd name="T92" fmla="*/ 90 w 115"/>
                <a:gd name="T93" fmla="*/ 306 h 265"/>
                <a:gd name="T94" fmla="*/ 101 w 115"/>
                <a:gd name="T95" fmla="*/ 269 h 2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15"/>
                <a:gd name="T145" fmla="*/ 0 h 265"/>
                <a:gd name="T146" fmla="*/ 115 w 115"/>
                <a:gd name="T147" fmla="*/ 265 h 26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15" h="265">
                  <a:moveTo>
                    <a:pt x="101" y="191"/>
                  </a:moveTo>
                  <a:lnTo>
                    <a:pt x="104" y="189"/>
                  </a:lnTo>
                  <a:lnTo>
                    <a:pt x="114" y="157"/>
                  </a:lnTo>
                  <a:lnTo>
                    <a:pt x="111" y="121"/>
                  </a:lnTo>
                  <a:lnTo>
                    <a:pt x="108" y="90"/>
                  </a:lnTo>
                  <a:lnTo>
                    <a:pt x="104" y="81"/>
                  </a:lnTo>
                  <a:lnTo>
                    <a:pt x="104" y="85"/>
                  </a:lnTo>
                  <a:lnTo>
                    <a:pt x="88" y="86"/>
                  </a:lnTo>
                  <a:lnTo>
                    <a:pt x="87" y="88"/>
                  </a:lnTo>
                  <a:lnTo>
                    <a:pt x="83" y="86"/>
                  </a:lnTo>
                  <a:lnTo>
                    <a:pt x="82" y="83"/>
                  </a:lnTo>
                  <a:lnTo>
                    <a:pt x="82" y="81"/>
                  </a:lnTo>
                  <a:lnTo>
                    <a:pt x="82" y="78"/>
                  </a:lnTo>
                  <a:lnTo>
                    <a:pt x="84" y="72"/>
                  </a:lnTo>
                  <a:lnTo>
                    <a:pt x="83" y="69"/>
                  </a:lnTo>
                  <a:lnTo>
                    <a:pt x="83" y="67"/>
                  </a:lnTo>
                  <a:lnTo>
                    <a:pt x="86" y="65"/>
                  </a:lnTo>
                  <a:lnTo>
                    <a:pt x="87" y="65"/>
                  </a:lnTo>
                  <a:lnTo>
                    <a:pt x="91" y="62"/>
                  </a:lnTo>
                  <a:lnTo>
                    <a:pt x="94" y="62"/>
                  </a:lnTo>
                  <a:lnTo>
                    <a:pt x="94" y="58"/>
                  </a:lnTo>
                  <a:lnTo>
                    <a:pt x="94" y="55"/>
                  </a:lnTo>
                  <a:lnTo>
                    <a:pt x="94" y="50"/>
                  </a:lnTo>
                  <a:lnTo>
                    <a:pt x="95" y="46"/>
                  </a:lnTo>
                  <a:lnTo>
                    <a:pt x="97" y="36"/>
                  </a:lnTo>
                  <a:lnTo>
                    <a:pt x="98" y="36"/>
                  </a:lnTo>
                  <a:lnTo>
                    <a:pt x="98" y="34"/>
                  </a:lnTo>
                  <a:lnTo>
                    <a:pt x="98" y="32"/>
                  </a:lnTo>
                  <a:lnTo>
                    <a:pt x="98" y="25"/>
                  </a:lnTo>
                  <a:lnTo>
                    <a:pt x="98" y="23"/>
                  </a:lnTo>
                  <a:lnTo>
                    <a:pt x="98" y="22"/>
                  </a:lnTo>
                  <a:lnTo>
                    <a:pt x="97" y="22"/>
                  </a:lnTo>
                  <a:lnTo>
                    <a:pt x="76" y="16"/>
                  </a:lnTo>
                  <a:lnTo>
                    <a:pt x="69" y="15"/>
                  </a:lnTo>
                  <a:lnTo>
                    <a:pt x="68" y="13"/>
                  </a:lnTo>
                  <a:lnTo>
                    <a:pt x="65" y="12"/>
                  </a:lnTo>
                  <a:lnTo>
                    <a:pt x="58" y="11"/>
                  </a:lnTo>
                  <a:lnTo>
                    <a:pt x="55" y="9"/>
                  </a:lnTo>
                  <a:lnTo>
                    <a:pt x="47" y="6"/>
                  </a:lnTo>
                  <a:lnTo>
                    <a:pt x="38" y="4"/>
                  </a:lnTo>
                  <a:lnTo>
                    <a:pt x="26" y="0"/>
                  </a:lnTo>
                  <a:lnTo>
                    <a:pt x="22" y="1"/>
                  </a:lnTo>
                  <a:lnTo>
                    <a:pt x="15" y="13"/>
                  </a:lnTo>
                  <a:lnTo>
                    <a:pt x="15" y="22"/>
                  </a:lnTo>
                  <a:lnTo>
                    <a:pt x="8" y="33"/>
                  </a:lnTo>
                  <a:lnTo>
                    <a:pt x="11" y="32"/>
                  </a:lnTo>
                  <a:lnTo>
                    <a:pt x="8" y="36"/>
                  </a:lnTo>
                  <a:lnTo>
                    <a:pt x="1" y="47"/>
                  </a:lnTo>
                  <a:lnTo>
                    <a:pt x="1" y="48"/>
                  </a:lnTo>
                  <a:lnTo>
                    <a:pt x="9" y="57"/>
                  </a:lnTo>
                  <a:lnTo>
                    <a:pt x="1" y="74"/>
                  </a:lnTo>
                  <a:lnTo>
                    <a:pt x="4" y="89"/>
                  </a:lnTo>
                  <a:lnTo>
                    <a:pt x="5" y="89"/>
                  </a:lnTo>
                  <a:lnTo>
                    <a:pt x="5" y="90"/>
                  </a:lnTo>
                  <a:lnTo>
                    <a:pt x="11" y="90"/>
                  </a:lnTo>
                  <a:lnTo>
                    <a:pt x="29" y="108"/>
                  </a:lnTo>
                  <a:lnTo>
                    <a:pt x="31" y="113"/>
                  </a:lnTo>
                  <a:lnTo>
                    <a:pt x="37" y="115"/>
                  </a:lnTo>
                  <a:lnTo>
                    <a:pt x="41" y="120"/>
                  </a:lnTo>
                  <a:lnTo>
                    <a:pt x="52" y="129"/>
                  </a:lnTo>
                  <a:lnTo>
                    <a:pt x="47" y="134"/>
                  </a:lnTo>
                  <a:lnTo>
                    <a:pt x="44" y="139"/>
                  </a:lnTo>
                  <a:lnTo>
                    <a:pt x="36" y="145"/>
                  </a:lnTo>
                  <a:lnTo>
                    <a:pt x="34" y="146"/>
                  </a:lnTo>
                  <a:lnTo>
                    <a:pt x="30" y="150"/>
                  </a:lnTo>
                  <a:lnTo>
                    <a:pt x="30" y="152"/>
                  </a:lnTo>
                  <a:lnTo>
                    <a:pt x="26" y="156"/>
                  </a:lnTo>
                  <a:lnTo>
                    <a:pt x="27" y="163"/>
                  </a:lnTo>
                  <a:lnTo>
                    <a:pt x="27" y="164"/>
                  </a:lnTo>
                  <a:lnTo>
                    <a:pt x="22" y="167"/>
                  </a:lnTo>
                  <a:lnTo>
                    <a:pt x="22" y="169"/>
                  </a:lnTo>
                  <a:lnTo>
                    <a:pt x="19" y="170"/>
                  </a:lnTo>
                  <a:lnTo>
                    <a:pt x="9" y="176"/>
                  </a:lnTo>
                  <a:lnTo>
                    <a:pt x="6" y="178"/>
                  </a:lnTo>
                  <a:lnTo>
                    <a:pt x="5" y="181"/>
                  </a:lnTo>
                  <a:lnTo>
                    <a:pt x="2" y="191"/>
                  </a:lnTo>
                  <a:lnTo>
                    <a:pt x="0" y="201"/>
                  </a:lnTo>
                  <a:lnTo>
                    <a:pt x="1" y="203"/>
                  </a:lnTo>
                  <a:lnTo>
                    <a:pt x="4" y="215"/>
                  </a:lnTo>
                  <a:lnTo>
                    <a:pt x="18" y="224"/>
                  </a:lnTo>
                  <a:lnTo>
                    <a:pt x="29" y="231"/>
                  </a:lnTo>
                  <a:lnTo>
                    <a:pt x="31" y="230"/>
                  </a:lnTo>
                  <a:lnTo>
                    <a:pt x="45" y="238"/>
                  </a:lnTo>
                  <a:lnTo>
                    <a:pt x="45" y="237"/>
                  </a:lnTo>
                  <a:lnTo>
                    <a:pt x="62" y="236"/>
                  </a:lnTo>
                  <a:lnTo>
                    <a:pt x="65" y="264"/>
                  </a:lnTo>
                  <a:lnTo>
                    <a:pt x="72" y="261"/>
                  </a:lnTo>
                  <a:lnTo>
                    <a:pt x="77" y="252"/>
                  </a:lnTo>
                  <a:lnTo>
                    <a:pt x="88" y="216"/>
                  </a:lnTo>
                  <a:lnTo>
                    <a:pt x="90" y="216"/>
                  </a:lnTo>
                  <a:lnTo>
                    <a:pt x="104" y="192"/>
                  </a:lnTo>
                  <a:lnTo>
                    <a:pt x="101" y="191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17"/>
            <p:cNvSpPr>
              <a:spLocks/>
            </p:cNvSpPr>
            <p:nvPr/>
          </p:nvSpPr>
          <p:spPr bwMode="auto">
            <a:xfrm>
              <a:off x="3753" y="1234"/>
              <a:ext cx="639" cy="499"/>
            </a:xfrm>
            <a:custGeom>
              <a:avLst/>
              <a:gdLst>
                <a:gd name="T0" fmla="*/ 379 w 643"/>
                <a:gd name="T1" fmla="*/ 581 h 494"/>
                <a:gd name="T2" fmla="*/ 371 w 643"/>
                <a:gd name="T3" fmla="*/ 572 h 494"/>
                <a:gd name="T4" fmla="*/ 350 w 643"/>
                <a:gd name="T5" fmla="*/ 557 h 494"/>
                <a:gd name="T6" fmla="*/ 339 w 643"/>
                <a:gd name="T7" fmla="*/ 546 h 494"/>
                <a:gd name="T8" fmla="*/ 319 w 643"/>
                <a:gd name="T9" fmla="*/ 512 h 494"/>
                <a:gd name="T10" fmla="*/ 288 w 643"/>
                <a:gd name="T11" fmla="*/ 485 h 494"/>
                <a:gd name="T12" fmla="*/ 239 w 643"/>
                <a:gd name="T13" fmla="*/ 498 h 494"/>
                <a:gd name="T14" fmla="*/ 230 w 643"/>
                <a:gd name="T15" fmla="*/ 503 h 494"/>
                <a:gd name="T16" fmla="*/ 200 w 643"/>
                <a:gd name="T17" fmla="*/ 517 h 494"/>
                <a:gd name="T18" fmla="*/ 152 w 643"/>
                <a:gd name="T19" fmla="*/ 530 h 494"/>
                <a:gd name="T20" fmla="*/ 132 w 643"/>
                <a:gd name="T21" fmla="*/ 535 h 494"/>
                <a:gd name="T22" fmla="*/ 92 w 643"/>
                <a:gd name="T23" fmla="*/ 545 h 494"/>
                <a:gd name="T24" fmla="*/ 72 w 643"/>
                <a:gd name="T25" fmla="*/ 559 h 494"/>
                <a:gd name="T26" fmla="*/ 51 w 643"/>
                <a:gd name="T27" fmla="*/ 565 h 494"/>
                <a:gd name="T28" fmla="*/ 5 w 643"/>
                <a:gd name="T29" fmla="*/ 577 h 494"/>
                <a:gd name="T30" fmla="*/ 42 w 643"/>
                <a:gd name="T31" fmla="*/ 485 h 494"/>
                <a:gd name="T32" fmla="*/ 44 w 643"/>
                <a:gd name="T33" fmla="*/ 418 h 494"/>
                <a:gd name="T34" fmla="*/ 79 w 643"/>
                <a:gd name="T35" fmla="*/ 352 h 494"/>
                <a:gd name="T36" fmla="*/ 121 w 643"/>
                <a:gd name="T37" fmla="*/ 352 h 494"/>
                <a:gd name="T38" fmla="*/ 182 w 643"/>
                <a:gd name="T39" fmla="*/ 320 h 494"/>
                <a:gd name="T40" fmla="*/ 212 w 643"/>
                <a:gd name="T41" fmla="*/ 279 h 494"/>
                <a:gd name="T42" fmla="*/ 206 w 643"/>
                <a:gd name="T43" fmla="*/ 237 h 494"/>
                <a:gd name="T44" fmla="*/ 204 w 643"/>
                <a:gd name="T45" fmla="*/ 221 h 494"/>
                <a:gd name="T46" fmla="*/ 195 w 643"/>
                <a:gd name="T47" fmla="*/ 187 h 494"/>
                <a:gd name="T48" fmla="*/ 217 w 643"/>
                <a:gd name="T49" fmla="*/ 139 h 494"/>
                <a:gd name="T50" fmla="*/ 238 w 643"/>
                <a:gd name="T51" fmla="*/ 41 h 494"/>
                <a:gd name="T52" fmla="*/ 316 w 643"/>
                <a:gd name="T53" fmla="*/ 13 h 494"/>
                <a:gd name="T54" fmla="*/ 357 w 643"/>
                <a:gd name="T55" fmla="*/ 15 h 494"/>
                <a:gd name="T56" fmla="*/ 368 w 643"/>
                <a:gd name="T57" fmla="*/ 83 h 494"/>
                <a:gd name="T58" fmla="*/ 376 w 643"/>
                <a:gd name="T59" fmla="*/ 167 h 494"/>
                <a:gd name="T60" fmla="*/ 383 w 643"/>
                <a:gd name="T61" fmla="*/ 201 h 494"/>
                <a:gd name="T62" fmla="*/ 397 w 643"/>
                <a:gd name="T63" fmla="*/ 293 h 494"/>
                <a:gd name="T64" fmla="*/ 400 w 643"/>
                <a:gd name="T65" fmla="*/ 333 h 494"/>
                <a:gd name="T66" fmla="*/ 399 w 643"/>
                <a:gd name="T67" fmla="*/ 422 h 494"/>
                <a:gd name="T68" fmla="*/ 407 w 643"/>
                <a:gd name="T69" fmla="*/ 476 h 494"/>
                <a:gd name="T70" fmla="*/ 411 w 643"/>
                <a:gd name="T71" fmla="*/ 505 h 494"/>
                <a:gd name="T72" fmla="*/ 424 w 643"/>
                <a:gd name="T73" fmla="*/ 545 h 494"/>
                <a:gd name="T74" fmla="*/ 410 w 643"/>
                <a:gd name="T75" fmla="*/ 607 h 494"/>
                <a:gd name="T76" fmla="*/ 420 w 643"/>
                <a:gd name="T77" fmla="*/ 605 h 494"/>
                <a:gd name="T78" fmla="*/ 450 w 643"/>
                <a:gd name="T79" fmla="*/ 587 h 494"/>
                <a:gd name="T80" fmla="*/ 510 w 643"/>
                <a:gd name="T81" fmla="*/ 521 h 494"/>
                <a:gd name="T82" fmla="*/ 527 w 643"/>
                <a:gd name="T83" fmla="*/ 526 h 494"/>
                <a:gd name="T84" fmla="*/ 445 w 643"/>
                <a:gd name="T85" fmla="*/ 635 h 494"/>
                <a:gd name="T86" fmla="*/ 410 w 643"/>
                <a:gd name="T87" fmla="*/ 653 h 494"/>
                <a:gd name="T88" fmla="*/ 397 w 643"/>
                <a:gd name="T89" fmla="*/ 648 h 494"/>
                <a:gd name="T90" fmla="*/ 387 w 643"/>
                <a:gd name="T91" fmla="*/ 668 h 494"/>
                <a:gd name="T92" fmla="*/ 388 w 643"/>
                <a:gd name="T93" fmla="*/ 648 h 494"/>
                <a:gd name="T94" fmla="*/ 395 w 643"/>
                <a:gd name="T95" fmla="*/ 643 h 494"/>
                <a:gd name="T96" fmla="*/ 397 w 643"/>
                <a:gd name="T97" fmla="*/ 623 h 494"/>
                <a:gd name="T98" fmla="*/ 398 w 643"/>
                <a:gd name="T99" fmla="*/ 605 h 49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643"/>
                <a:gd name="T151" fmla="*/ 0 h 494"/>
                <a:gd name="T152" fmla="*/ 643 w 643"/>
                <a:gd name="T153" fmla="*/ 494 h 49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643" h="494">
                  <a:moveTo>
                    <a:pt x="490" y="432"/>
                  </a:moveTo>
                  <a:lnTo>
                    <a:pt x="489" y="432"/>
                  </a:lnTo>
                  <a:lnTo>
                    <a:pt x="468" y="426"/>
                  </a:lnTo>
                  <a:lnTo>
                    <a:pt x="461" y="425"/>
                  </a:lnTo>
                  <a:lnTo>
                    <a:pt x="460" y="423"/>
                  </a:lnTo>
                  <a:lnTo>
                    <a:pt x="457" y="422"/>
                  </a:lnTo>
                  <a:lnTo>
                    <a:pt x="450" y="420"/>
                  </a:lnTo>
                  <a:lnTo>
                    <a:pt x="447" y="419"/>
                  </a:lnTo>
                  <a:lnTo>
                    <a:pt x="439" y="416"/>
                  </a:lnTo>
                  <a:lnTo>
                    <a:pt x="431" y="414"/>
                  </a:lnTo>
                  <a:lnTo>
                    <a:pt x="418" y="409"/>
                  </a:lnTo>
                  <a:lnTo>
                    <a:pt x="417" y="408"/>
                  </a:lnTo>
                  <a:lnTo>
                    <a:pt x="411" y="402"/>
                  </a:lnTo>
                  <a:lnTo>
                    <a:pt x="402" y="402"/>
                  </a:lnTo>
                  <a:lnTo>
                    <a:pt x="391" y="398"/>
                  </a:lnTo>
                  <a:lnTo>
                    <a:pt x="382" y="390"/>
                  </a:lnTo>
                  <a:lnTo>
                    <a:pt x="384" y="387"/>
                  </a:lnTo>
                  <a:lnTo>
                    <a:pt x="381" y="375"/>
                  </a:lnTo>
                  <a:lnTo>
                    <a:pt x="370" y="365"/>
                  </a:lnTo>
                  <a:lnTo>
                    <a:pt x="368" y="364"/>
                  </a:lnTo>
                  <a:lnTo>
                    <a:pt x="361" y="365"/>
                  </a:lnTo>
                  <a:lnTo>
                    <a:pt x="350" y="353"/>
                  </a:lnTo>
                  <a:lnTo>
                    <a:pt x="349" y="353"/>
                  </a:lnTo>
                  <a:lnTo>
                    <a:pt x="341" y="355"/>
                  </a:lnTo>
                  <a:lnTo>
                    <a:pt x="316" y="361"/>
                  </a:lnTo>
                  <a:lnTo>
                    <a:pt x="300" y="364"/>
                  </a:lnTo>
                  <a:lnTo>
                    <a:pt x="292" y="365"/>
                  </a:lnTo>
                  <a:lnTo>
                    <a:pt x="291" y="366"/>
                  </a:lnTo>
                  <a:lnTo>
                    <a:pt x="288" y="366"/>
                  </a:lnTo>
                  <a:lnTo>
                    <a:pt x="281" y="368"/>
                  </a:lnTo>
                  <a:lnTo>
                    <a:pt x="271" y="371"/>
                  </a:lnTo>
                  <a:lnTo>
                    <a:pt x="257" y="373"/>
                  </a:lnTo>
                  <a:lnTo>
                    <a:pt x="238" y="378"/>
                  </a:lnTo>
                  <a:lnTo>
                    <a:pt x="231" y="379"/>
                  </a:lnTo>
                  <a:lnTo>
                    <a:pt x="228" y="379"/>
                  </a:lnTo>
                  <a:lnTo>
                    <a:pt x="224" y="380"/>
                  </a:lnTo>
                  <a:lnTo>
                    <a:pt x="216" y="382"/>
                  </a:lnTo>
                  <a:lnTo>
                    <a:pt x="183" y="389"/>
                  </a:lnTo>
                  <a:lnTo>
                    <a:pt x="174" y="391"/>
                  </a:lnTo>
                  <a:lnTo>
                    <a:pt x="173" y="391"/>
                  </a:lnTo>
                  <a:lnTo>
                    <a:pt x="166" y="393"/>
                  </a:lnTo>
                  <a:lnTo>
                    <a:pt x="163" y="393"/>
                  </a:lnTo>
                  <a:lnTo>
                    <a:pt x="151" y="396"/>
                  </a:lnTo>
                  <a:lnTo>
                    <a:pt x="134" y="398"/>
                  </a:lnTo>
                  <a:lnTo>
                    <a:pt x="127" y="400"/>
                  </a:lnTo>
                  <a:lnTo>
                    <a:pt x="123" y="401"/>
                  </a:lnTo>
                  <a:lnTo>
                    <a:pt x="119" y="401"/>
                  </a:lnTo>
                  <a:lnTo>
                    <a:pt x="95" y="407"/>
                  </a:lnTo>
                  <a:lnTo>
                    <a:pt x="76" y="409"/>
                  </a:lnTo>
                  <a:lnTo>
                    <a:pt x="72" y="411"/>
                  </a:lnTo>
                  <a:lnTo>
                    <a:pt x="66" y="412"/>
                  </a:lnTo>
                  <a:lnTo>
                    <a:pt x="65" y="412"/>
                  </a:lnTo>
                  <a:lnTo>
                    <a:pt x="61" y="412"/>
                  </a:lnTo>
                  <a:lnTo>
                    <a:pt x="51" y="415"/>
                  </a:lnTo>
                  <a:lnTo>
                    <a:pt x="29" y="419"/>
                  </a:lnTo>
                  <a:lnTo>
                    <a:pt x="18" y="422"/>
                  </a:lnTo>
                  <a:lnTo>
                    <a:pt x="13" y="422"/>
                  </a:lnTo>
                  <a:lnTo>
                    <a:pt x="5" y="423"/>
                  </a:lnTo>
                  <a:lnTo>
                    <a:pt x="0" y="394"/>
                  </a:lnTo>
                  <a:lnTo>
                    <a:pt x="9" y="386"/>
                  </a:lnTo>
                  <a:lnTo>
                    <a:pt x="30" y="362"/>
                  </a:lnTo>
                  <a:lnTo>
                    <a:pt x="42" y="353"/>
                  </a:lnTo>
                  <a:lnTo>
                    <a:pt x="51" y="336"/>
                  </a:lnTo>
                  <a:lnTo>
                    <a:pt x="58" y="330"/>
                  </a:lnTo>
                  <a:lnTo>
                    <a:pt x="52" y="310"/>
                  </a:lnTo>
                  <a:lnTo>
                    <a:pt x="44" y="307"/>
                  </a:lnTo>
                  <a:lnTo>
                    <a:pt x="42" y="299"/>
                  </a:lnTo>
                  <a:lnTo>
                    <a:pt x="37" y="294"/>
                  </a:lnTo>
                  <a:lnTo>
                    <a:pt x="34" y="278"/>
                  </a:lnTo>
                  <a:lnTo>
                    <a:pt x="79" y="258"/>
                  </a:lnTo>
                  <a:lnTo>
                    <a:pt x="103" y="253"/>
                  </a:lnTo>
                  <a:lnTo>
                    <a:pt x="115" y="252"/>
                  </a:lnTo>
                  <a:lnTo>
                    <a:pt x="134" y="252"/>
                  </a:lnTo>
                  <a:lnTo>
                    <a:pt x="152" y="258"/>
                  </a:lnTo>
                  <a:lnTo>
                    <a:pt x="165" y="252"/>
                  </a:lnTo>
                  <a:lnTo>
                    <a:pt x="183" y="247"/>
                  </a:lnTo>
                  <a:lnTo>
                    <a:pt x="192" y="246"/>
                  </a:lnTo>
                  <a:lnTo>
                    <a:pt x="213" y="234"/>
                  </a:lnTo>
                  <a:lnTo>
                    <a:pt x="217" y="229"/>
                  </a:lnTo>
                  <a:lnTo>
                    <a:pt x="219" y="224"/>
                  </a:lnTo>
                  <a:lnTo>
                    <a:pt x="230" y="213"/>
                  </a:lnTo>
                  <a:lnTo>
                    <a:pt x="245" y="207"/>
                  </a:lnTo>
                  <a:lnTo>
                    <a:pt x="248" y="195"/>
                  </a:lnTo>
                  <a:lnTo>
                    <a:pt x="245" y="189"/>
                  </a:lnTo>
                  <a:lnTo>
                    <a:pt x="241" y="177"/>
                  </a:lnTo>
                  <a:lnTo>
                    <a:pt x="237" y="175"/>
                  </a:lnTo>
                  <a:lnTo>
                    <a:pt x="235" y="170"/>
                  </a:lnTo>
                  <a:lnTo>
                    <a:pt x="241" y="171"/>
                  </a:lnTo>
                  <a:lnTo>
                    <a:pt x="245" y="164"/>
                  </a:lnTo>
                  <a:lnTo>
                    <a:pt x="235" y="159"/>
                  </a:lnTo>
                  <a:lnTo>
                    <a:pt x="232" y="162"/>
                  </a:lnTo>
                  <a:lnTo>
                    <a:pt x="232" y="157"/>
                  </a:lnTo>
                  <a:lnTo>
                    <a:pt x="224" y="155"/>
                  </a:lnTo>
                  <a:lnTo>
                    <a:pt x="226" y="137"/>
                  </a:lnTo>
                  <a:lnTo>
                    <a:pt x="235" y="130"/>
                  </a:lnTo>
                  <a:lnTo>
                    <a:pt x="234" y="126"/>
                  </a:lnTo>
                  <a:lnTo>
                    <a:pt x="250" y="110"/>
                  </a:lnTo>
                  <a:lnTo>
                    <a:pt x="255" y="108"/>
                  </a:lnTo>
                  <a:lnTo>
                    <a:pt x="257" y="99"/>
                  </a:lnTo>
                  <a:lnTo>
                    <a:pt x="285" y="54"/>
                  </a:lnTo>
                  <a:lnTo>
                    <a:pt x="298" y="44"/>
                  </a:lnTo>
                  <a:lnTo>
                    <a:pt x="298" y="41"/>
                  </a:lnTo>
                  <a:lnTo>
                    <a:pt x="314" y="27"/>
                  </a:lnTo>
                  <a:lnTo>
                    <a:pt x="325" y="26"/>
                  </a:lnTo>
                  <a:lnTo>
                    <a:pt x="327" y="24"/>
                  </a:lnTo>
                  <a:lnTo>
                    <a:pt x="378" y="13"/>
                  </a:lnTo>
                  <a:lnTo>
                    <a:pt x="379" y="13"/>
                  </a:lnTo>
                  <a:lnTo>
                    <a:pt x="407" y="5"/>
                  </a:lnTo>
                  <a:lnTo>
                    <a:pt x="428" y="0"/>
                  </a:lnTo>
                  <a:lnTo>
                    <a:pt x="429" y="15"/>
                  </a:lnTo>
                  <a:lnTo>
                    <a:pt x="438" y="45"/>
                  </a:lnTo>
                  <a:lnTo>
                    <a:pt x="438" y="47"/>
                  </a:lnTo>
                  <a:lnTo>
                    <a:pt x="440" y="48"/>
                  </a:lnTo>
                  <a:lnTo>
                    <a:pt x="445" y="52"/>
                  </a:lnTo>
                  <a:lnTo>
                    <a:pt x="450" y="77"/>
                  </a:lnTo>
                  <a:lnTo>
                    <a:pt x="446" y="87"/>
                  </a:lnTo>
                  <a:lnTo>
                    <a:pt x="446" y="99"/>
                  </a:lnTo>
                  <a:lnTo>
                    <a:pt x="457" y="127"/>
                  </a:lnTo>
                  <a:lnTo>
                    <a:pt x="460" y="131"/>
                  </a:lnTo>
                  <a:lnTo>
                    <a:pt x="458" y="146"/>
                  </a:lnTo>
                  <a:lnTo>
                    <a:pt x="467" y="144"/>
                  </a:lnTo>
                  <a:lnTo>
                    <a:pt x="479" y="175"/>
                  </a:lnTo>
                  <a:lnTo>
                    <a:pt x="481" y="182"/>
                  </a:lnTo>
                  <a:lnTo>
                    <a:pt x="483" y="196"/>
                  </a:lnTo>
                  <a:lnTo>
                    <a:pt x="488" y="216"/>
                  </a:lnTo>
                  <a:lnTo>
                    <a:pt x="490" y="227"/>
                  </a:lnTo>
                  <a:lnTo>
                    <a:pt x="493" y="236"/>
                  </a:lnTo>
                  <a:lnTo>
                    <a:pt x="493" y="235"/>
                  </a:lnTo>
                  <a:lnTo>
                    <a:pt x="493" y="243"/>
                  </a:lnTo>
                  <a:lnTo>
                    <a:pt x="493" y="249"/>
                  </a:lnTo>
                  <a:lnTo>
                    <a:pt x="493" y="263"/>
                  </a:lnTo>
                  <a:lnTo>
                    <a:pt x="492" y="306"/>
                  </a:lnTo>
                  <a:lnTo>
                    <a:pt x="492" y="310"/>
                  </a:lnTo>
                  <a:lnTo>
                    <a:pt x="493" y="312"/>
                  </a:lnTo>
                  <a:lnTo>
                    <a:pt x="495" y="312"/>
                  </a:lnTo>
                  <a:lnTo>
                    <a:pt x="496" y="318"/>
                  </a:lnTo>
                  <a:lnTo>
                    <a:pt x="500" y="346"/>
                  </a:lnTo>
                  <a:lnTo>
                    <a:pt x="503" y="354"/>
                  </a:lnTo>
                  <a:lnTo>
                    <a:pt x="503" y="358"/>
                  </a:lnTo>
                  <a:lnTo>
                    <a:pt x="503" y="361"/>
                  </a:lnTo>
                  <a:lnTo>
                    <a:pt x="504" y="369"/>
                  </a:lnTo>
                  <a:lnTo>
                    <a:pt x="507" y="379"/>
                  </a:lnTo>
                  <a:lnTo>
                    <a:pt x="507" y="382"/>
                  </a:lnTo>
                  <a:lnTo>
                    <a:pt x="507" y="386"/>
                  </a:lnTo>
                  <a:lnTo>
                    <a:pt x="517" y="401"/>
                  </a:lnTo>
                  <a:lnTo>
                    <a:pt x="500" y="418"/>
                  </a:lnTo>
                  <a:lnTo>
                    <a:pt x="510" y="429"/>
                  </a:lnTo>
                  <a:lnTo>
                    <a:pt x="503" y="438"/>
                  </a:lnTo>
                  <a:lnTo>
                    <a:pt x="503" y="443"/>
                  </a:lnTo>
                  <a:lnTo>
                    <a:pt x="501" y="443"/>
                  </a:lnTo>
                  <a:lnTo>
                    <a:pt x="503" y="444"/>
                  </a:lnTo>
                  <a:lnTo>
                    <a:pt x="504" y="445"/>
                  </a:lnTo>
                  <a:lnTo>
                    <a:pt x="513" y="441"/>
                  </a:lnTo>
                  <a:lnTo>
                    <a:pt x="514" y="437"/>
                  </a:lnTo>
                  <a:lnTo>
                    <a:pt x="524" y="433"/>
                  </a:lnTo>
                  <a:lnTo>
                    <a:pt x="531" y="427"/>
                  </a:lnTo>
                  <a:lnTo>
                    <a:pt x="543" y="429"/>
                  </a:lnTo>
                  <a:lnTo>
                    <a:pt x="551" y="419"/>
                  </a:lnTo>
                  <a:lnTo>
                    <a:pt x="589" y="409"/>
                  </a:lnTo>
                  <a:lnTo>
                    <a:pt x="607" y="389"/>
                  </a:lnTo>
                  <a:lnTo>
                    <a:pt x="617" y="382"/>
                  </a:lnTo>
                  <a:lnTo>
                    <a:pt x="612" y="387"/>
                  </a:lnTo>
                  <a:lnTo>
                    <a:pt x="618" y="396"/>
                  </a:lnTo>
                  <a:lnTo>
                    <a:pt x="629" y="397"/>
                  </a:lnTo>
                  <a:lnTo>
                    <a:pt x="640" y="386"/>
                  </a:lnTo>
                  <a:lnTo>
                    <a:pt x="642" y="390"/>
                  </a:lnTo>
                  <a:lnTo>
                    <a:pt x="622" y="408"/>
                  </a:lnTo>
                  <a:lnTo>
                    <a:pt x="550" y="459"/>
                  </a:lnTo>
                  <a:lnTo>
                    <a:pt x="538" y="465"/>
                  </a:lnTo>
                  <a:lnTo>
                    <a:pt x="522" y="470"/>
                  </a:lnTo>
                  <a:lnTo>
                    <a:pt x="513" y="473"/>
                  </a:lnTo>
                  <a:lnTo>
                    <a:pt x="511" y="473"/>
                  </a:lnTo>
                  <a:lnTo>
                    <a:pt x="503" y="479"/>
                  </a:lnTo>
                  <a:lnTo>
                    <a:pt x="497" y="481"/>
                  </a:lnTo>
                  <a:lnTo>
                    <a:pt x="497" y="479"/>
                  </a:lnTo>
                  <a:lnTo>
                    <a:pt x="493" y="479"/>
                  </a:lnTo>
                  <a:lnTo>
                    <a:pt x="488" y="476"/>
                  </a:lnTo>
                  <a:lnTo>
                    <a:pt x="483" y="486"/>
                  </a:lnTo>
                  <a:lnTo>
                    <a:pt x="474" y="493"/>
                  </a:lnTo>
                  <a:lnTo>
                    <a:pt x="474" y="490"/>
                  </a:lnTo>
                  <a:lnTo>
                    <a:pt x="474" y="487"/>
                  </a:lnTo>
                  <a:lnTo>
                    <a:pt x="476" y="481"/>
                  </a:lnTo>
                  <a:lnTo>
                    <a:pt x="475" y="479"/>
                  </a:lnTo>
                  <a:lnTo>
                    <a:pt x="475" y="476"/>
                  </a:lnTo>
                  <a:lnTo>
                    <a:pt x="478" y="474"/>
                  </a:lnTo>
                  <a:lnTo>
                    <a:pt x="479" y="474"/>
                  </a:lnTo>
                  <a:lnTo>
                    <a:pt x="483" y="472"/>
                  </a:lnTo>
                  <a:lnTo>
                    <a:pt x="486" y="472"/>
                  </a:lnTo>
                  <a:lnTo>
                    <a:pt x="486" y="468"/>
                  </a:lnTo>
                  <a:lnTo>
                    <a:pt x="486" y="465"/>
                  </a:lnTo>
                  <a:lnTo>
                    <a:pt x="486" y="459"/>
                  </a:lnTo>
                  <a:lnTo>
                    <a:pt x="488" y="455"/>
                  </a:lnTo>
                  <a:lnTo>
                    <a:pt x="489" y="445"/>
                  </a:lnTo>
                  <a:lnTo>
                    <a:pt x="490" y="445"/>
                  </a:lnTo>
                  <a:lnTo>
                    <a:pt x="490" y="444"/>
                  </a:lnTo>
                  <a:lnTo>
                    <a:pt x="490" y="441"/>
                  </a:lnTo>
                  <a:lnTo>
                    <a:pt x="490" y="434"/>
                  </a:lnTo>
                  <a:lnTo>
                    <a:pt x="490" y="433"/>
                  </a:lnTo>
                  <a:lnTo>
                    <a:pt x="490" y="432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8"/>
            <p:cNvSpPr>
              <a:spLocks/>
            </p:cNvSpPr>
            <p:nvPr/>
          </p:nvSpPr>
          <p:spPr bwMode="auto">
            <a:xfrm>
              <a:off x="4378" y="1514"/>
              <a:ext cx="65" cy="87"/>
            </a:xfrm>
            <a:custGeom>
              <a:avLst/>
              <a:gdLst>
                <a:gd name="T0" fmla="*/ 33 w 66"/>
                <a:gd name="T1" fmla="*/ 30 h 86"/>
                <a:gd name="T2" fmla="*/ 33 w 66"/>
                <a:gd name="T3" fmla="*/ 31 h 86"/>
                <a:gd name="T4" fmla="*/ 33 w 66"/>
                <a:gd name="T5" fmla="*/ 38 h 86"/>
                <a:gd name="T6" fmla="*/ 34 w 66"/>
                <a:gd name="T7" fmla="*/ 78 h 86"/>
                <a:gd name="T8" fmla="*/ 33 w 66"/>
                <a:gd name="T9" fmla="*/ 84 h 86"/>
                <a:gd name="T10" fmla="*/ 33 w 66"/>
                <a:gd name="T11" fmla="*/ 80 h 86"/>
                <a:gd name="T12" fmla="*/ 33 w 66"/>
                <a:gd name="T13" fmla="*/ 80 h 86"/>
                <a:gd name="T14" fmla="*/ 33 w 66"/>
                <a:gd name="T15" fmla="*/ 87 h 86"/>
                <a:gd name="T16" fmla="*/ 33 w 66"/>
                <a:gd name="T17" fmla="*/ 87 h 86"/>
                <a:gd name="T18" fmla="*/ 33 w 66"/>
                <a:gd name="T19" fmla="*/ 100 h 86"/>
                <a:gd name="T20" fmla="*/ 31 w 66"/>
                <a:gd name="T21" fmla="*/ 103 h 86"/>
                <a:gd name="T22" fmla="*/ 12 w 66"/>
                <a:gd name="T23" fmla="*/ 116 h 86"/>
                <a:gd name="T24" fmla="*/ 12 w 66"/>
                <a:gd name="T25" fmla="*/ 113 h 86"/>
                <a:gd name="T26" fmla="*/ 13 w 66"/>
                <a:gd name="T27" fmla="*/ 113 h 86"/>
                <a:gd name="T28" fmla="*/ 16 w 66"/>
                <a:gd name="T29" fmla="*/ 100 h 86"/>
                <a:gd name="T30" fmla="*/ 12 w 66"/>
                <a:gd name="T31" fmla="*/ 83 h 86"/>
                <a:gd name="T32" fmla="*/ 12 w 66"/>
                <a:gd name="T33" fmla="*/ 80 h 86"/>
                <a:gd name="T34" fmla="*/ 10 w 66"/>
                <a:gd name="T35" fmla="*/ 77 h 86"/>
                <a:gd name="T36" fmla="*/ 10 w 66"/>
                <a:gd name="T37" fmla="*/ 76 h 86"/>
                <a:gd name="T38" fmla="*/ 9 w 66"/>
                <a:gd name="T39" fmla="*/ 76 h 86"/>
                <a:gd name="T40" fmla="*/ 8 w 66"/>
                <a:gd name="T41" fmla="*/ 38 h 86"/>
                <a:gd name="T42" fmla="*/ 6 w 66"/>
                <a:gd name="T43" fmla="*/ 35 h 86"/>
                <a:gd name="T44" fmla="*/ 2 w 66"/>
                <a:gd name="T45" fmla="*/ 16 h 86"/>
                <a:gd name="T46" fmla="*/ 0 w 66"/>
                <a:gd name="T47" fmla="*/ 9 h 86"/>
                <a:gd name="T48" fmla="*/ 2 w 66"/>
                <a:gd name="T49" fmla="*/ 8 h 86"/>
                <a:gd name="T50" fmla="*/ 18 w 66"/>
                <a:gd name="T51" fmla="*/ 2 h 86"/>
                <a:gd name="T52" fmla="*/ 23 w 66"/>
                <a:gd name="T53" fmla="*/ 2 h 86"/>
                <a:gd name="T54" fmla="*/ 27 w 66"/>
                <a:gd name="T55" fmla="*/ 1 h 86"/>
                <a:gd name="T56" fmla="*/ 31 w 66"/>
                <a:gd name="T57" fmla="*/ 0 h 86"/>
                <a:gd name="T58" fmla="*/ 32 w 66"/>
                <a:gd name="T59" fmla="*/ 2 h 86"/>
                <a:gd name="T60" fmla="*/ 33 w 66"/>
                <a:gd name="T61" fmla="*/ 12 h 86"/>
                <a:gd name="T62" fmla="*/ 33 w 66"/>
                <a:gd name="T63" fmla="*/ 10 h 86"/>
                <a:gd name="T64" fmla="*/ 33 w 66"/>
                <a:gd name="T65" fmla="*/ 23 h 86"/>
                <a:gd name="T66" fmla="*/ 33 w 66"/>
                <a:gd name="T67" fmla="*/ 24 h 86"/>
                <a:gd name="T68" fmla="*/ 33 w 66"/>
                <a:gd name="T69" fmla="*/ 26 h 86"/>
                <a:gd name="T70" fmla="*/ 33 w 66"/>
                <a:gd name="T71" fmla="*/ 30 h 8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6"/>
                <a:gd name="T109" fmla="*/ 0 h 86"/>
                <a:gd name="T110" fmla="*/ 66 w 66"/>
                <a:gd name="T111" fmla="*/ 86 h 8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6" h="86">
                  <a:moveTo>
                    <a:pt x="54" y="30"/>
                  </a:moveTo>
                  <a:lnTo>
                    <a:pt x="60" y="31"/>
                  </a:lnTo>
                  <a:lnTo>
                    <a:pt x="62" y="38"/>
                  </a:lnTo>
                  <a:lnTo>
                    <a:pt x="65" y="47"/>
                  </a:lnTo>
                  <a:lnTo>
                    <a:pt x="60" y="53"/>
                  </a:lnTo>
                  <a:lnTo>
                    <a:pt x="58" y="49"/>
                  </a:lnTo>
                  <a:lnTo>
                    <a:pt x="55" y="49"/>
                  </a:lnTo>
                  <a:lnTo>
                    <a:pt x="52" y="56"/>
                  </a:lnTo>
                  <a:lnTo>
                    <a:pt x="44" y="56"/>
                  </a:lnTo>
                  <a:lnTo>
                    <a:pt x="40" y="69"/>
                  </a:lnTo>
                  <a:lnTo>
                    <a:pt x="31" y="72"/>
                  </a:lnTo>
                  <a:lnTo>
                    <a:pt x="12" y="85"/>
                  </a:lnTo>
                  <a:lnTo>
                    <a:pt x="12" y="82"/>
                  </a:lnTo>
                  <a:lnTo>
                    <a:pt x="13" y="82"/>
                  </a:lnTo>
                  <a:lnTo>
                    <a:pt x="16" y="69"/>
                  </a:lnTo>
                  <a:lnTo>
                    <a:pt x="12" y="52"/>
                  </a:lnTo>
                  <a:lnTo>
                    <a:pt x="12" y="49"/>
                  </a:lnTo>
                  <a:lnTo>
                    <a:pt x="10" y="46"/>
                  </a:lnTo>
                  <a:lnTo>
                    <a:pt x="10" y="45"/>
                  </a:lnTo>
                  <a:lnTo>
                    <a:pt x="9" y="45"/>
                  </a:lnTo>
                  <a:lnTo>
                    <a:pt x="8" y="38"/>
                  </a:lnTo>
                  <a:lnTo>
                    <a:pt x="6" y="35"/>
                  </a:lnTo>
                  <a:lnTo>
                    <a:pt x="2" y="16"/>
                  </a:lnTo>
                  <a:lnTo>
                    <a:pt x="0" y="9"/>
                  </a:lnTo>
                  <a:lnTo>
                    <a:pt x="2" y="8"/>
                  </a:lnTo>
                  <a:lnTo>
                    <a:pt x="18" y="2"/>
                  </a:lnTo>
                  <a:lnTo>
                    <a:pt x="23" y="2"/>
                  </a:lnTo>
                  <a:lnTo>
                    <a:pt x="27" y="1"/>
                  </a:lnTo>
                  <a:lnTo>
                    <a:pt x="31" y="0"/>
                  </a:lnTo>
                  <a:lnTo>
                    <a:pt x="32" y="2"/>
                  </a:lnTo>
                  <a:lnTo>
                    <a:pt x="35" y="12"/>
                  </a:lnTo>
                  <a:lnTo>
                    <a:pt x="37" y="10"/>
                  </a:lnTo>
                  <a:lnTo>
                    <a:pt x="41" y="23"/>
                  </a:lnTo>
                  <a:lnTo>
                    <a:pt x="47" y="24"/>
                  </a:lnTo>
                  <a:lnTo>
                    <a:pt x="48" y="26"/>
                  </a:lnTo>
                  <a:lnTo>
                    <a:pt x="54" y="30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9" descr="70%"/>
            <p:cNvSpPr>
              <a:spLocks/>
            </p:cNvSpPr>
            <p:nvPr/>
          </p:nvSpPr>
          <p:spPr bwMode="auto">
            <a:xfrm>
              <a:off x="4179" y="1200"/>
              <a:ext cx="146" cy="276"/>
            </a:xfrm>
            <a:custGeom>
              <a:avLst/>
              <a:gdLst>
                <a:gd name="T0" fmla="*/ 31 w 146"/>
                <a:gd name="T1" fmla="*/ 229 h 273"/>
                <a:gd name="T2" fmla="*/ 30 w 146"/>
                <a:gd name="T3" fmla="*/ 252 h 273"/>
                <a:gd name="T4" fmla="*/ 38 w 146"/>
                <a:gd name="T5" fmla="*/ 247 h 273"/>
                <a:gd name="T6" fmla="*/ 51 w 146"/>
                <a:gd name="T7" fmla="*/ 295 h 273"/>
                <a:gd name="T8" fmla="*/ 52 w 146"/>
                <a:gd name="T9" fmla="*/ 306 h 273"/>
                <a:gd name="T10" fmla="*/ 55 w 146"/>
                <a:gd name="T11" fmla="*/ 325 h 273"/>
                <a:gd name="T12" fmla="*/ 59 w 146"/>
                <a:gd name="T13" fmla="*/ 352 h 273"/>
                <a:gd name="T14" fmla="*/ 62 w 146"/>
                <a:gd name="T15" fmla="*/ 367 h 273"/>
                <a:gd name="T16" fmla="*/ 64 w 146"/>
                <a:gd name="T17" fmla="*/ 380 h 273"/>
                <a:gd name="T18" fmla="*/ 64 w 146"/>
                <a:gd name="T19" fmla="*/ 377 h 273"/>
                <a:gd name="T20" fmla="*/ 80 w 146"/>
                <a:gd name="T21" fmla="*/ 373 h 273"/>
                <a:gd name="T22" fmla="*/ 82 w 146"/>
                <a:gd name="T23" fmla="*/ 373 h 273"/>
                <a:gd name="T24" fmla="*/ 84 w 146"/>
                <a:gd name="T25" fmla="*/ 373 h 273"/>
                <a:gd name="T26" fmla="*/ 84 w 146"/>
                <a:gd name="T27" fmla="*/ 372 h 273"/>
                <a:gd name="T28" fmla="*/ 85 w 146"/>
                <a:gd name="T29" fmla="*/ 372 h 273"/>
                <a:gd name="T30" fmla="*/ 91 w 146"/>
                <a:gd name="T31" fmla="*/ 372 h 273"/>
                <a:gd name="T32" fmla="*/ 104 w 146"/>
                <a:gd name="T33" fmla="*/ 367 h 273"/>
                <a:gd name="T34" fmla="*/ 124 w 146"/>
                <a:gd name="T35" fmla="*/ 363 h 273"/>
                <a:gd name="T36" fmla="*/ 127 w 146"/>
                <a:gd name="T37" fmla="*/ 361 h 273"/>
                <a:gd name="T38" fmla="*/ 116 w 146"/>
                <a:gd name="T39" fmla="*/ 332 h 273"/>
                <a:gd name="T40" fmla="*/ 118 w 146"/>
                <a:gd name="T41" fmla="*/ 323 h 273"/>
                <a:gd name="T42" fmla="*/ 116 w 146"/>
                <a:gd name="T43" fmla="*/ 295 h 273"/>
                <a:gd name="T44" fmla="*/ 116 w 146"/>
                <a:gd name="T45" fmla="*/ 285 h 273"/>
                <a:gd name="T46" fmla="*/ 116 w 146"/>
                <a:gd name="T47" fmla="*/ 285 h 273"/>
                <a:gd name="T48" fmla="*/ 111 w 146"/>
                <a:gd name="T49" fmla="*/ 243 h 273"/>
                <a:gd name="T50" fmla="*/ 110 w 146"/>
                <a:gd name="T51" fmla="*/ 229 h 273"/>
                <a:gd name="T52" fmla="*/ 113 w 146"/>
                <a:gd name="T53" fmla="*/ 226 h 273"/>
                <a:gd name="T54" fmla="*/ 111 w 146"/>
                <a:gd name="T55" fmla="*/ 223 h 273"/>
                <a:gd name="T56" fmla="*/ 114 w 146"/>
                <a:gd name="T57" fmla="*/ 209 h 273"/>
                <a:gd name="T58" fmla="*/ 118 w 146"/>
                <a:gd name="T59" fmla="*/ 205 h 273"/>
                <a:gd name="T60" fmla="*/ 118 w 146"/>
                <a:gd name="T61" fmla="*/ 161 h 273"/>
                <a:gd name="T62" fmla="*/ 121 w 146"/>
                <a:gd name="T63" fmla="*/ 134 h 273"/>
                <a:gd name="T64" fmla="*/ 118 w 146"/>
                <a:gd name="T65" fmla="*/ 131 h 273"/>
                <a:gd name="T66" fmla="*/ 116 w 146"/>
                <a:gd name="T67" fmla="*/ 122 h 273"/>
                <a:gd name="T68" fmla="*/ 118 w 146"/>
                <a:gd name="T69" fmla="*/ 112 h 273"/>
                <a:gd name="T70" fmla="*/ 129 w 146"/>
                <a:gd name="T71" fmla="*/ 106 h 273"/>
                <a:gd name="T72" fmla="*/ 131 w 146"/>
                <a:gd name="T73" fmla="*/ 104 h 273"/>
                <a:gd name="T74" fmla="*/ 133 w 146"/>
                <a:gd name="T75" fmla="*/ 100 h 273"/>
                <a:gd name="T76" fmla="*/ 145 w 146"/>
                <a:gd name="T77" fmla="*/ 86 h 273"/>
                <a:gd name="T78" fmla="*/ 133 w 146"/>
                <a:gd name="T79" fmla="*/ 30 h 273"/>
                <a:gd name="T80" fmla="*/ 139 w 146"/>
                <a:gd name="T81" fmla="*/ 11 h 273"/>
                <a:gd name="T82" fmla="*/ 135 w 146"/>
                <a:gd name="T83" fmla="*/ 0 h 273"/>
                <a:gd name="T84" fmla="*/ 107 w 146"/>
                <a:gd name="T85" fmla="*/ 9 h 273"/>
                <a:gd name="T86" fmla="*/ 59 w 146"/>
                <a:gd name="T87" fmla="*/ 20 h 273"/>
                <a:gd name="T88" fmla="*/ 11 w 146"/>
                <a:gd name="T89" fmla="*/ 33 h 273"/>
                <a:gd name="T90" fmla="*/ 6 w 146"/>
                <a:gd name="T91" fmla="*/ 34 h 273"/>
                <a:gd name="T92" fmla="*/ 0 w 146"/>
                <a:gd name="T93" fmla="*/ 35 h 273"/>
                <a:gd name="T94" fmla="*/ 1 w 146"/>
                <a:gd name="T95" fmla="*/ 82 h 273"/>
                <a:gd name="T96" fmla="*/ 9 w 146"/>
                <a:gd name="T97" fmla="*/ 112 h 273"/>
                <a:gd name="T98" fmla="*/ 9 w 146"/>
                <a:gd name="T99" fmla="*/ 113 h 273"/>
                <a:gd name="T100" fmla="*/ 12 w 146"/>
                <a:gd name="T101" fmla="*/ 115 h 273"/>
                <a:gd name="T102" fmla="*/ 16 w 146"/>
                <a:gd name="T103" fmla="*/ 119 h 273"/>
                <a:gd name="T104" fmla="*/ 22 w 146"/>
                <a:gd name="T105" fmla="*/ 151 h 273"/>
                <a:gd name="T106" fmla="*/ 17 w 146"/>
                <a:gd name="T107" fmla="*/ 169 h 273"/>
                <a:gd name="T108" fmla="*/ 17 w 146"/>
                <a:gd name="T109" fmla="*/ 195 h 273"/>
                <a:gd name="T110" fmla="*/ 29 w 146"/>
                <a:gd name="T111" fmla="*/ 224 h 273"/>
                <a:gd name="T112" fmla="*/ 29 w 146"/>
                <a:gd name="T113" fmla="*/ 224 h 273"/>
                <a:gd name="T114" fmla="*/ 31 w 146"/>
                <a:gd name="T115" fmla="*/ 229 h 27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6"/>
                <a:gd name="T175" fmla="*/ 0 h 273"/>
                <a:gd name="T176" fmla="*/ 146 w 146"/>
                <a:gd name="T177" fmla="*/ 273 h 27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6" h="273">
                  <a:moveTo>
                    <a:pt x="31" y="167"/>
                  </a:moveTo>
                  <a:lnTo>
                    <a:pt x="30" y="182"/>
                  </a:lnTo>
                  <a:lnTo>
                    <a:pt x="38" y="179"/>
                  </a:lnTo>
                  <a:lnTo>
                    <a:pt x="51" y="211"/>
                  </a:lnTo>
                  <a:lnTo>
                    <a:pt x="52" y="218"/>
                  </a:lnTo>
                  <a:lnTo>
                    <a:pt x="55" y="231"/>
                  </a:lnTo>
                  <a:lnTo>
                    <a:pt x="59" y="251"/>
                  </a:lnTo>
                  <a:lnTo>
                    <a:pt x="62" y="262"/>
                  </a:lnTo>
                  <a:lnTo>
                    <a:pt x="64" y="272"/>
                  </a:lnTo>
                  <a:lnTo>
                    <a:pt x="64" y="270"/>
                  </a:lnTo>
                  <a:lnTo>
                    <a:pt x="80" y="267"/>
                  </a:lnTo>
                  <a:lnTo>
                    <a:pt x="82" y="267"/>
                  </a:lnTo>
                  <a:lnTo>
                    <a:pt x="84" y="267"/>
                  </a:lnTo>
                  <a:lnTo>
                    <a:pt x="84" y="266"/>
                  </a:lnTo>
                  <a:lnTo>
                    <a:pt x="85" y="266"/>
                  </a:lnTo>
                  <a:lnTo>
                    <a:pt x="91" y="266"/>
                  </a:lnTo>
                  <a:lnTo>
                    <a:pt x="104" y="262"/>
                  </a:lnTo>
                  <a:lnTo>
                    <a:pt x="124" y="259"/>
                  </a:lnTo>
                  <a:lnTo>
                    <a:pt x="127" y="258"/>
                  </a:lnTo>
                  <a:lnTo>
                    <a:pt x="116" y="236"/>
                  </a:lnTo>
                  <a:lnTo>
                    <a:pt x="118" y="229"/>
                  </a:lnTo>
                  <a:lnTo>
                    <a:pt x="116" y="211"/>
                  </a:lnTo>
                  <a:lnTo>
                    <a:pt x="116" y="204"/>
                  </a:lnTo>
                  <a:lnTo>
                    <a:pt x="111" y="176"/>
                  </a:lnTo>
                  <a:lnTo>
                    <a:pt x="110" y="167"/>
                  </a:lnTo>
                  <a:lnTo>
                    <a:pt x="113" y="164"/>
                  </a:lnTo>
                  <a:lnTo>
                    <a:pt x="111" y="161"/>
                  </a:lnTo>
                  <a:lnTo>
                    <a:pt x="114" y="147"/>
                  </a:lnTo>
                  <a:lnTo>
                    <a:pt x="118" y="143"/>
                  </a:lnTo>
                  <a:lnTo>
                    <a:pt x="118" y="118"/>
                  </a:lnTo>
                  <a:lnTo>
                    <a:pt x="121" y="103"/>
                  </a:lnTo>
                  <a:lnTo>
                    <a:pt x="118" y="100"/>
                  </a:lnTo>
                  <a:lnTo>
                    <a:pt x="116" y="91"/>
                  </a:lnTo>
                  <a:lnTo>
                    <a:pt x="118" y="81"/>
                  </a:lnTo>
                  <a:lnTo>
                    <a:pt x="129" y="75"/>
                  </a:lnTo>
                  <a:lnTo>
                    <a:pt x="131" y="73"/>
                  </a:lnTo>
                  <a:lnTo>
                    <a:pt x="133" y="69"/>
                  </a:lnTo>
                  <a:lnTo>
                    <a:pt x="145" y="55"/>
                  </a:lnTo>
                  <a:lnTo>
                    <a:pt x="133" y="30"/>
                  </a:lnTo>
                  <a:lnTo>
                    <a:pt x="139" y="11"/>
                  </a:lnTo>
                  <a:lnTo>
                    <a:pt x="135" y="0"/>
                  </a:lnTo>
                  <a:lnTo>
                    <a:pt x="107" y="9"/>
                  </a:lnTo>
                  <a:lnTo>
                    <a:pt x="59" y="20"/>
                  </a:lnTo>
                  <a:lnTo>
                    <a:pt x="11" y="33"/>
                  </a:lnTo>
                  <a:lnTo>
                    <a:pt x="6" y="34"/>
                  </a:lnTo>
                  <a:lnTo>
                    <a:pt x="0" y="35"/>
                  </a:lnTo>
                  <a:lnTo>
                    <a:pt x="1" y="51"/>
                  </a:lnTo>
                  <a:lnTo>
                    <a:pt x="9" y="81"/>
                  </a:lnTo>
                  <a:lnTo>
                    <a:pt x="9" y="82"/>
                  </a:lnTo>
                  <a:lnTo>
                    <a:pt x="12" y="84"/>
                  </a:lnTo>
                  <a:lnTo>
                    <a:pt x="16" y="88"/>
                  </a:lnTo>
                  <a:lnTo>
                    <a:pt x="22" y="113"/>
                  </a:lnTo>
                  <a:lnTo>
                    <a:pt x="17" y="122"/>
                  </a:lnTo>
                  <a:lnTo>
                    <a:pt x="17" y="135"/>
                  </a:lnTo>
                  <a:lnTo>
                    <a:pt x="29" y="162"/>
                  </a:lnTo>
                  <a:lnTo>
                    <a:pt x="31" y="167"/>
                  </a:lnTo>
                </a:path>
              </a:pathLst>
            </a:custGeom>
            <a:pattFill prst="pct70">
              <a:fgClr>
                <a:srgbClr val="FFFFFF"/>
              </a:fgClr>
              <a:bgClr>
                <a:srgbClr val="CC3300"/>
              </a:bgClr>
            </a:patt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0"/>
            <p:cNvSpPr>
              <a:spLocks/>
            </p:cNvSpPr>
            <p:nvPr/>
          </p:nvSpPr>
          <p:spPr bwMode="auto">
            <a:xfrm>
              <a:off x="2984" y="2276"/>
              <a:ext cx="720" cy="270"/>
            </a:xfrm>
            <a:custGeom>
              <a:avLst/>
              <a:gdLst>
                <a:gd name="T0" fmla="*/ 73 w 724"/>
                <a:gd name="T1" fmla="*/ 146 h 266"/>
                <a:gd name="T2" fmla="*/ 52 w 724"/>
                <a:gd name="T3" fmla="*/ 150 h 266"/>
                <a:gd name="T4" fmla="*/ 41 w 724"/>
                <a:gd name="T5" fmla="*/ 195 h 266"/>
                <a:gd name="T6" fmla="*/ 40 w 724"/>
                <a:gd name="T7" fmla="*/ 234 h 266"/>
                <a:gd name="T8" fmla="*/ 30 w 724"/>
                <a:gd name="T9" fmla="*/ 321 h 266"/>
                <a:gd name="T10" fmla="*/ 8 w 724"/>
                <a:gd name="T11" fmla="*/ 351 h 266"/>
                <a:gd name="T12" fmla="*/ 18 w 724"/>
                <a:gd name="T13" fmla="*/ 396 h 266"/>
                <a:gd name="T14" fmla="*/ 40 w 724"/>
                <a:gd name="T15" fmla="*/ 415 h 266"/>
                <a:gd name="T16" fmla="*/ 73 w 724"/>
                <a:gd name="T17" fmla="*/ 410 h 266"/>
                <a:gd name="T18" fmla="*/ 90 w 724"/>
                <a:gd name="T19" fmla="*/ 409 h 266"/>
                <a:gd name="T20" fmla="*/ 90 w 724"/>
                <a:gd name="T21" fmla="*/ 404 h 266"/>
                <a:gd name="T22" fmla="*/ 108 w 724"/>
                <a:gd name="T23" fmla="*/ 402 h 266"/>
                <a:gd name="T24" fmla="*/ 137 w 724"/>
                <a:gd name="T25" fmla="*/ 398 h 266"/>
                <a:gd name="T26" fmla="*/ 151 w 724"/>
                <a:gd name="T27" fmla="*/ 394 h 266"/>
                <a:gd name="T28" fmla="*/ 204 w 724"/>
                <a:gd name="T29" fmla="*/ 388 h 266"/>
                <a:gd name="T30" fmla="*/ 237 w 724"/>
                <a:gd name="T31" fmla="*/ 380 h 266"/>
                <a:gd name="T32" fmla="*/ 258 w 724"/>
                <a:gd name="T33" fmla="*/ 378 h 266"/>
                <a:gd name="T34" fmla="*/ 285 w 724"/>
                <a:gd name="T35" fmla="*/ 367 h 266"/>
                <a:gd name="T36" fmla="*/ 325 w 724"/>
                <a:gd name="T37" fmla="*/ 361 h 266"/>
                <a:gd name="T38" fmla="*/ 359 w 724"/>
                <a:gd name="T39" fmla="*/ 356 h 266"/>
                <a:gd name="T40" fmla="*/ 375 w 724"/>
                <a:gd name="T41" fmla="*/ 351 h 266"/>
                <a:gd name="T42" fmla="*/ 400 w 724"/>
                <a:gd name="T43" fmla="*/ 343 h 266"/>
                <a:gd name="T44" fmla="*/ 410 w 724"/>
                <a:gd name="T45" fmla="*/ 342 h 266"/>
                <a:gd name="T46" fmla="*/ 432 w 724"/>
                <a:gd name="T47" fmla="*/ 336 h 266"/>
                <a:gd name="T48" fmla="*/ 434 w 724"/>
                <a:gd name="T49" fmla="*/ 294 h 266"/>
                <a:gd name="T50" fmla="*/ 449 w 724"/>
                <a:gd name="T51" fmla="*/ 262 h 266"/>
                <a:gd name="T52" fmla="*/ 458 w 724"/>
                <a:gd name="T53" fmla="*/ 230 h 266"/>
                <a:gd name="T54" fmla="*/ 490 w 724"/>
                <a:gd name="T55" fmla="*/ 216 h 266"/>
                <a:gd name="T56" fmla="*/ 528 w 724"/>
                <a:gd name="T57" fmla="*/ 171 h 266"/>
                <a:gd name="T58" fmla="*/ 535 w 724"/>
                <a:gd name="T59" fmla="*/ 140 h 266"/>
                <a:gd name="T60" fmla="*/ 552 w 724"/>
                <a:gd name="T61" fmla="*/ 120 h 266"/>
                <a:gd name="T62" fmla="*/ 564 w 724"/>
                <a:gd name="T63" fmla="*/ 100 h 266"/>
                <a:gd name="T64" fmla="*/ 582 w 724"/>
                <a:gd name="T65" fmla="*/ 90 h 266"/>
                <a:gd name="T66" fmla="*/ 589 w 724"/>
                <a:gd name="T67" fmla="*/ 89 h 266"/>
                <a:gd name="T68" fmla="*/ 603 w 724"/>
                <a:gd name="T69" fmla="*/ 32 h 266"/>
                <a:gd name="T70" fmla="*/ 607 w 724"/>
                <a:gd name="T71" fmla="*/ 0 h 266"/>
                <a:gd name="T72" fmla="*/ 589 w 724"/>
                <a:gd name="T73" fmla="*/ 5 h 266"/>
                <a:gd name="T74" fmla="*/ 570 w 724"/>
                <a:gd name="T75" fmla="*/ 9 h 266"/>
                <a:gd name="T76" fmla="*/ 552 w 724"/>
                <a:gd name="T77" fmla="*/ 12 h 266"/>
                <a:gd name="T78" fmla="*/ 530 w 724"/>
                <a:gd name="T79" fmla="*/ 18 h 266"/>
                <a:gd name="T80" fmla="*/ 492 w 724"/>
                <a:gd name="T81" fmla="*/ 22 h 266"/>
                <a:gd name="T82" fmla="*/ 458 w 724"/>
                <a:gd name="T83" fmla="*/ 26 h 266"/>
                <a:gd name="T84" fmla="*/ 437 w 724"/>
                <a:gd name="T85" fmla="*/ 32 h 266"/>
                <a:gd name="T86" fmla="*/ 424 w 724"/>
                <a:gd name="T87" fmla="*/ 65 h 266"/>
                <a:gd name="T88" fmla="*/ 406 w 724"/>
                <a:gd name="T89" fmla="*/ 70 h 266"/>
                <a:gd name="T90" fmla="*/ 378 w 724"/>
                <a:gd name="T91" fmla="*/ 72 h 266"/>
                <a:gd name="T92" fmla="*/ 352 w 724"/>
                <a:gd name="T93" fmla="*/ 74 h 266"/>
                <a:gd name="T94" fmla="*/ 323 w 724"/>
                <a:gd name="T95" fmla="*/ 78 h 266"/>
                <a:gd name="T96" fmla="*/ 293 w 724"/>
                <a:gd name="T97" fmla="*/ 81 h 266"/>
                <a:gd name="T98" fmla="*/ 268 w 724"/>
                <a:gd name="T99" fmla="*/ 82 h 266"/>
                <a:gd name="T100" fmla="*/ 258 w 724"/>
                <a:gd name="T101" fmla="*/ 85 h 266"/>
                <a:gd name="T102" fmla="*/ 248 w 724"/>
                <a:gd name="T103" fmla="*/ 86 h 266"/>
                <a:gd name="T104" fmla="*/ 228 w 724"/>
                <a:gd name="T105" fmla="*/ 90 h 266"/>
                <a:gd name="T106" fmla="*/ 197 w 724"/>
                <a:gd name="T107" fmla="*/ 93 h 266"/>
                <a:gd name="T108" fmla="*/ 164 w 724"/>
                <a:gd name="T109" fmla="*/ 97 h 266"/>
                <a:gd name="T110" fmla="*/ 147 w 724"/>
                <a:gd name="T111" fmla="*/ 100 h 266"/>
                <a:gd name="T112" fmla="*/ 111 w 724"/>
                <a:gd name="T113" fmla="*/ 134 h 266"/>
                <a:gd name="T114" fmla="*/ 90 w 724"/>
                <a:gd name="T115" fmla="*/ 140 h 2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24"/>
                <a:gd name="T175" fmla="*/ 0 h 266"/>
                <a:gd name="T176" fmla="*/ 724 w 724"/>
                <a:gd name="T177" fmla="*/ 266 h 2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24" h="266">
                  <a:moveTo>
                    <a:pt x="113" y="89"/>
                  </a:moveTo>
                  <a:lnTo>
                    <a:pt x="113" y="89"/>
                  </a:lnTo>
                  <a:lnTo>
                    <a:pt x="101" y="90"/>
                  </a:lnTo>
                  <a:lnTo>
                    <a:pt x="73" y="92"/>
                  </a:lnTo>
                  <a:lnTo>
                    <a:pt x="69" y="93"/>
                  </a:lnTo>
                  <a:lnTo>
                    <a:pt x="63" y="93"/>
                  </a:lnTo>
                  <a:lnTo>
                    <a:pt x="56" y="94"/>
                  </a:lnTo>
                  <a:lnTo>
                    <a:pt x="52" y="94"/>
                  </a:lnTo>
                  <a:lnTo>
                    <a:pt x="56" y="108"/>
                  </a:lnTo>
                  <a:lnTo>
                    <a:pt x="54" y="112"/>
                  </a:lnTo>
                  <a:lnTo>
                    <a:pt x="55" y="122"/>
                  </a:lnTo>
                  <a:lnTo>
                    <a:pt x="41" y="124"/>
                  </a:lnTo>
                  <a:lnTo>
                    <a:pt x="48" y="129"/>
                  </a:lnTo>
                  <a:lnTo>
                    <a:pt x="51" y="136"/>
                  </a:lnTo>
                  <a:lnTo>
                    <a:pt x="49" y="139"/>
                  </a:lnTo>
                  <a:lnTo>
                    <a:pt x="40" y="150"/>
                  </a:lnTo>
                  <a:lnTo>
                    <a:pt x="49" y="160"/>
                  </a:lnTo>
                  <a:lnTo>
                    <a:pt x="40" y="161"/>
                  </a:lnTo>
                  <a:lnTo>
                    <a:pt x="30" y="179"/>
                  </a:lnTo>
                  <a:lnTo>
                    <a:pt x="30" y="203"/>
                  </a:lnTo>
                  <a:lnTo>
                    <a:pt x="20" y="200"/>
                  </a:lnTo>
                  <a:lnTo>
                    <a:pt x="18" y="207"/>
                  </a:lnTo>
                  <a:lnTo>
                    <a:pt x="11" y="216"/>
                  </a:lnTo>
                  <a:lnTo>
                    <a:pt x="8" y="221"/>
                  </a:lnTo>
                  <a:lnTo>
                    <a:pt x="11" y="221"/>
                  </a:lnTo>
                  <a:lnTo>
                    <a:pt x="12" y="217"/>
                  </a:lnTo>
                  <a:lnTo>
                    <a:pt x="15" y="224"/>
                  </a:lnTo>
                  <a:lnTo>
                    <a:pt x="18" y="249"/>
                  </a:lnTo>
                  <a:lnTo>
                    <a:pt x="12" y="249"/>
                  </a:lnTo>
                  <a:lnTo>
                    <a:pt x="0" y="265"/>
                  </a:lnTo>
                  <a:lnTo>
                    <a:pt x="26" y="263"/>
                  </a:lnTo>
                  <a:lnTo>
                    <a:pt x="40" y="262"/>
                  </a:lnTo>
                  <a:lnTo>
                    <a:pt x="49" y="260"/>
                  </a:lnTo>
                  <a:lnTo>
                    <a:pt x="56" y="260"/>
                  </a:lnTo>
                  <a:lnTo>
                    <a:pt x="66" y="260"/>
                  </a:lnTo>
                  <a:lnTo>
                    <a:pt x="73" y="259"/>
                  </a:lnTo>
                  <a:lnTo>
                    <a:pt x="83" y="258"/>
                  </a:lnTo>
                  <a:lnTo>
                    <a:pt x="87" y="258"/>
                  </a:lnTo>
                  <a:lnTo>
                    <a:pt x="92" y="258"/>
                  </a:lnTo>
                  <a:lnTo>
                    <a:pt x="96" y="258"/>
                  </a:lnTo>
                  <a:lnTo>
                    <a:pt x="103" y="256"/>
                  </a:lnTo>
                  <a:lnTo>
                    <a:pt x="109" y="256"/>
                  </a:lnTo>
                  <a:lnTo>
                    <a:pt x="112" y="256"/>
                  </a:lnTo>
                  <a:lnTo>
                    <a:pt x="113" y="255"/>
                  </a:lnTo>
                  <a:lnTo>
                    <a:pt x="120" y="255"/>
                  </a:lnTo>
                  <a:lnTo>
                    <a:pt x="128" y="255"/>
                  </a:lnTo>
                  <a:lnTo>
                    <a:pt x="132" y="253"/>
                  </a:lnTo>
                  <a:lnTo>
                    <a:pt x="139" y="253"/>
                  </a:lnTo>
                  <a:lnTo>
                    <a:pt x="148" y="253"/>
                  </a:lnTo>
                  <a:lnTo>
                    <a:pt x="167" y="251"/>
                  </a:lnTo>
                  <a:lnTo>
                    <a:pt x="168" y="251"/>
                  </a:lnTo>
                  <a:lnTo>
                    <a:pt x="178" y="249"/>
                  </a:lnTo>
                  <a:lnTo>
                    <a:pt x="182" y="249"/>
                  </a:lnTo>
                  <a:lnTo>
                    <a:pt x="182" y="248"/>
                  </a:lnTo>
                  <a:lnTo>
                    <a:pt x="202" y="246"/>
                  </a:lnTo>
                  <a:lnTo>
                    <a:pt x="209" y="246"/>
                  </a:lnTo>
                  <a:lnTo>
                    <a:pt x="228" y="244"/>
                  </a:lnTo>
                  <a:lnTo>
                    <a:pt x="235" y="244"/>
                  </a:lnTo>
                  <a:lnTo>
                    <a:pt x="254" y="241"/>
                  </a:lnTo>
                  <a:lnTo>
                    <a:pt x="265" y="241"/>
                  </a:lnTo>
                  <a:lnTo>
                    <a:pt x="268" y="239"/>
                  </a:lnTo>
                  <a:lnTo>
                    <a:pt x="295" y="238"/>
                  </a:lnTo>
                  <a:lnTo>
                    <a:pt x="299" y="237"/>
                  </a:lnTo>
                  <a:lnTo>
                    <a:pt x="301" y="237"/>
                  </a:lnTo>
                  <a:lnTo>
                    <a:pt x="307" y="237"/>
                  </a:lnTo>
                  <a:lnTo>
                    <a:pt x="331" y="234"/>
                  </a:lnTo>
                  <a:lnTo>
                    <a:pt x="342" y="232"/>
                  </a:lnTo>
                  <a:lnTo>
                    <a:pt x="347" y="231"/>
                  </a:lnTo>
                  <a:lnTo>
                    <a:pt x="351" y="231"/>
                  </a:lnTo>
                  <a:lnTo>
                    <a:pt x="368" y="230"/>
                  </a:lnTo>
                  <a:lnTo>
                    <a:pt x="385" y="228"/>
                  </a:lnTo>
                  <a:lnTo>
                    <a:pt x="387" y="227"/>
                  </a:lnTo>
                  <a:lnTo>
                    <a:pt x="407" y="225"/>
                  </a:lnTo>
                  <a:lnTo>
                    <a:pt x="408" y="225"/>
                  </a:lnTo>
                  <a:lnTo>
                    <a:pt x="418" y="224"/>
                  </a:lnTo>
                  <a:lnTo>
                    <a:pt x="421" y="224"/>
                  </a:lnTo>
                  <a:lnTo>
                    <a:pt x="429" y="223"/>
                  </a:lnTo>
                  <a:lnTo>
                    <a:pt x="430" y="223"/>
                  </a:lnTo>
                  <a:lnTo>
                    <a:pt x="434" y="221"/>
                  </a:lnTo>
                  <a:lnTo>
                    <a:pt x="437" y="221"/>
                  </a:lnTo>
                  <a:lnTo>
                    <a:pt x="440" y="221"/>
                  </a:lnTo>
                  <a:lnTo>
                    <a:pt x="463" y="218"/>
                  </a:lnTo>
                  <a:lnTo>
                    <a:pt x="468" y="217"/>
                  </a:lnTo>
                  <a:lnTo>
                    <a:pt x="475" y="217"/>
                  </a:lnTo>
                  <a:lnTo>
                    <a:pt x="477" y="216"/>
                  </a:lnTo>
                  <a:lnTo>
                    <a:pt x="480" y="216"/>
                  </a:lnTo>
                  <a:lnTo>
                    <a:pt x="483" y="216"/>
                  </a:lnTo>
                  <a:lnTo>
                    <a:pt x="486" y="214"/>
                  </a:lnTo>
                  <a:lnTo>
                    <a:pt x="494" y="214"/>
                  </a:lnTo>
                  <a:lnTo>
                    <a:pt x="506" y="213"/>
                  </a:lnTo>
                  <a:lnTo>
                    <a:pt x="516" y="212"/>
                  </a:lnTo>
                  <a:lnTo>
                    <a:pt x="520" y="210"/>
                  </a:lnTo>
                  <a:lnTo>
                    <a:pt x="520" y="209"/>
                  </a:lnTo>
                  <a:lnTo>
                    <a:pt x="519" y="196"/>
                  </a:lnTo>
                  <a:lnTo>
                    <a:pt x="519" y="186"/>
                  </a:lnTo>
                  <a:lnTo>
                    <a:pt x="523" y="181"/>
                  </a:lnTo>
                  <a:lnTo>
                    <a:pt x="536" y="179"/>
                  </a:lnTo>
                  <a:lnTo>
                    <a:pt x="541" y="174"/>
                  </a:lnTo>
                  <a:lnTo>
                    <a:pt x="541" y="164"/>
                  </a:lnTo>
                  <a:lnTo>
                    <a:pt x="541" y="159"/>
                  </a:lnTo>
                  <a:lnTo>
                    <a:pt x="544" y="154"/>
                  </a:lnTo>
                  <a:lnTo>
                    <a:pt x="551" y="147"/>
                  </a:lnTo>
                  <a:lnTo>
                    <a:pt x="560" y="140"/>
                  </a:lnTo>
                  <a:lnTo>
                    <a:pt x="569" y="139"/>
                  </a:lnTo>
                  <a:lnTo>
                    <a:pt x="570" y="139"/>
                  </a:lnTo>
                  <a:lnTo>
                    <a:pt x="583" y="138"/>
                  </a:lnTo>
                  <a:lnTo>
                    <a:pt x="602" y="121"/>
                  </a:lnTo>
                  <a:lnTo>
                    <a:pt x="601" y="118"/>
                  </a:lnTo>
                  <a:lnTo>
                    <a:pt x="612" y="111"/>
                  </a:lnTo>
                  <a:lnTo>
                    <a:pt x="621" y="108"/>
                  </a:lnTo>
                  <a:lnTo>
                    <a:pt x="624" y="106"/>
                  </a:lnTo>
                  <a:lnTo>
                    <a:pt x="628" y="96"/>
                  </a:lnTo>
                  <a:lnTo>
                    <a:pt x="628" y="94"/>
                  </a:lnTo>
                  <a:lnTo>
                    <a:pt x="628" y="89"/>
                  </a:lnTo>
                  <a:lnTo>
                    <a:pt x="638" y="82"/>
                  </a:lnTo>
                  <a:lnTo>
                    <a:pt x="649" y="72"/>
                  </a:lnTo>
                  <a:lnTo>
                    <a:pt x="652" y="75"/>
                  </a:lnTo>
                  <a:lnTo>
                    <a:pt x="650" y="79"/>
                  </a:lnTo>
                  <a:lnTo>
                    <a:pt x="662" y="80"/>
                  </a:lnTo>
                  <a:lnTo>
                    <a:pt x="662" y="79"/>
                  </a:lnTo>
                  <a:lnTo>
                    <a:pt x="663" y="76"/>
                  </a:lnTo>
                  <a:lnTo>
                    <a:pt x="666" y="69"/>
                  </a:lnTo>
                  <a:lnTo>
                    <a:pt x="670" y="65"/>
                  </a:lnTo>
                  <a:lnTo>
                    <a:pt x="680" y="59"/>
                  </a:lnTo>
                  <a:lnTo>
                    <a:pt x="682" y="57"/>
                  </a:lnTo>
                  <a:lnTo>
                    <a:pt x="689" y="59"/>
                  </a:lnTo>
                  <a:lnTo>
                    <a:pt x="691" y="61"/>
                  </a:lnTo>
                  <a:lnTo>
                    <a:pt x="695" y="61"/>
                  </a:lnTo>
                  <a:lnTo>
                    <a:pt x="698" y="58"/>
                  </a:lnTo>
                  <a:lnTo>
                    <a:pt x="699" y="58"/>
                  </a:lnTo>
                  <a:lnTo>
                    <a:pt x="704" y="41"/>
                  </a:lnTo>
                  <a:lnTo>
                    <a:pt x="706" y="39"/>
                  </a:lnTo>
                  <a:lnTo>
                    <a:pt x="709" y="34"/>
                  </a:lnTo>
                  <a:lnTo>
                    <a:pt x="718" y="32"/>
                  </a:lnTo>
                  <a:lnTo>
                    <a:pt x="720" y="25"/>
                  </a:lnTo>
                  <a:lnTo>
                    <a:pt x="721" y="12"/>
                  </a:lnTo>
                  <a:lnTo>
                    <a:pt x="721" y="2"/>
                  </a:lnTo>
                  <a:lnTo>
                    <a:pt x="723" y="0"/>
                  </a:lnTo>
                  <a:lnTo>
                    <a:pt x="714" y="1"/>
                  </a:lnTo>
                  <a:lnTo>
                    <a:pt x="707" y="2"/>
                  </a:lnTo>
                  <a:lnTo>
                    <a:pt x="699" y="2"/>
                  </a:lnTo>
                  <a:lnTo>
                    <a:pt x="699" y="5"/>
                  </a:lnTo>
                  <a:lnTo>
                    <a:pt x="681" y="8"/>
                  </a:lnTo>
                  <a:lnTo>
                    <a:pt x="678" y="8"/>
                  </a:lnTo>
                  <a:lnTo>
                    <a:pt x="675" y="9"/>
                  </a:lnTo>
                  <a:lnTo>
                    <a:pt x="673" y="9"/>
                  </a:lnTo>
                  <a:lnTo>
                    <a:pt x="671" y="9"/>
                  </a:lnTo>
                  <a:lnTo>
                    <a:pt x="668" y="11"/>
                  </a:lnTo>
                  <a:lnTo>
                    <a:pt x="662" y="11"/>
                  </a:lnTo>
                  <a:lnTo>
                    <a:pt x="650" y="12"/>
                  </a:lnTo>
                  <a:lnTo>
                    <a:pt x="642" y="15"/>
                  </a:lnTo>
                  <a:lnTo>
                    <a:pt x="639" y="15"/>
                  </a:lnTo>
                  <a:lnTo>
                    <a:pt x="638" y="15"/>
                  </a:lnTo>
                  <a:lnTo>
                    <a:pt x="623" y="18"/>
                  </a:lnTo>
                  <a:lnTo>
                    <a:pt x="619" y="18"/>
                  </a:lnTo>
                  <a:lnTo>
                    <a:pt x="609" y="19"/>
                  </a:lnTo>
                  <a:lnTo>
                    <a:pt x="587" y="22"/>
                  </a:lnTo>
                  <a:lnTo>
                    <a:pt x="585" y="22"/>
                  </a:lnTo>
                  <a:lnTo>
                    <a:pt x="569" y="25"/>
                  </a:lnTo>
                  <a:lnTo>
                    <a:pt x="556" y="26"/>
                  </a:lnTo>
                  <a:lnTo>
                    <a:pt x="554" y="26"/>
                  </a:lnTo>
                  <a:lnTo>
                    <a:pt x="551" y="26"/>
                  </a:lnTo>
                  <a:lnTo>
                    <a:pt x="549" y="29"/>
                  </a:lnTo>
                  <a:lnTo>
                    <a:pt x="542" y="30"/>
                  </a:lnTo>
                  <a:lnTo>
                    <a:pt x="530" y="32"/>
                  </a:lnTo>
                  <a:lnTo>
                    <a:pt x="523" y="32"/>
                  </a:lnTo>
                  <a:lnTo>
                    <a:pt x="516" y="33"/>
                  </a:lnTo>
                  <a:lnTo>
                    <a:pt x="506" y="34"/>
                  </a:lnTo>
                  <a:lnTo>
                    <a:pt x="504" y="34"/>
                  </a:lnTo>
                  <a:lnTo>
                    <a:pt x="502" y="34"/>
                  </a:lnTo>
                  <a:lnTo>
                    <a:pt x="486" y="36"/>
                  </a:lnTo>
                  <a:lnTo>
                    <a:pt x="477" y="39"/>
                  </a:lnTo>
                  <a:lnTo>
                    <a:pt x="457" y="40"/>
                  </a:lnTo>
                  <a:lnTo>
                    <a:pt x="450" y="40"/>
                  </a:lnTo>
                  <a:lnTo>
                    <a:pt x="443" y="41"/>
                  </a:lnTo>
                  <a:lnTo>
                    <a:pt x="440" y="41"/>
                  </a:lnTo>
                  <a:lnTo>
                    <a:pt x="439" y="41"/>
                  </a:lnTo>
                  <a:lnTo>
                    <a:pt x="427" y="41"/>
                  </a:lnTo>
                  <a:lnTo>
                    <a:pt x="415" y="43"/>
                  </a:lnTo>
                  <a:lnTo>
                    <a:pt x="414" y="43"/>
                  </a:lnTo>
                  <a:lnTo>
                    <a:pt x="409" y="43"/>
                  </a:lnTo>
                  <a:lnTo>
                    <a:pt x="401" y="46"/>
                  </a:lnTo>
                  <a:lnTo>
                    <a:pt x="396" y="46"/>
                  </a:lnTo>
                  <a:lnTo>
                    <a:pt x="385" y="47"/>
                  </a:lnTo>
                  <a:lnTo>
                    <a:pt x="371" y="48"/>
                  </a:lnTo>
                  <a:lnTo>
                    <a:pt x="368" y="48"/>
                  </a:lnTo>
                  <a:lnTo>
                    <a:pt x="361" y="50"/>
                  </a:lnTo>
                  <a:lnTo>
                    <a:pt x="355" y="50"/>
                  </a:lnTo>
                  <a:lnTo>
                    <a:pt x="353" y="50"/>
                  </a:lnTo>
                  <a:lnTo>
                    <a:pt x="342" y="51"/>
                  </a:lnTo>
                  <a:lnTo>
                    <a:pt x="335" y="51"/>
                  </a:lnTo>
                  <a:lnTo>
                    <a:pt x="328" y="51"/>
                  </a:lnTo>
                  <a:lnTo>
                    <a:pt x="325" y="51"/>
                  </a:lnTo>
                  <a:lnTo>
                    <a:pt x="318" y="51"/>
                  </a:lnTo>
                  <a:lnTo>
                    <a:pt x="310" y="53"/>
                  </a:lnTo>
                  <a:lnTo>
                    <a:pt x="307" y="54"/>
                  </a:lnTo>
                  <a:lnTo>
                    <a:pt x="304" y="55"/>
                  </a:lnTo>
                  <a:lnTo>
                    <a:pt x="303" y="53"/>
                  </a:lnTo>
                  <a:lnTo>
                    <a:pt x="293" y="55"/>
                  </a:lnTo>
                  <a:lnTo>
                    <a:pt x="288" y="55"/>
                  </a:lnTo>
                  <a:lnTo>
                    <a:pt x="282" y="55"/>
                  </a:lnTo>
                  <a:lnTo>
                    <a:pt x="278" y="57"/>
                  </a:lnTo>
                  <a:lnTo>
                    <a:pt x="263" y="58"/>
                  </a:lnTo>
                  <a:lnTo>
                    <a:pt x="259" y="59"/>
                  </a:lnTo>
                  <a:lnTo>
                    <a:pt x="257" y="59"/>
                  </a:lnTo>
                  <a:lnTo>
                    <a:pt x="247" y="59"/>
                  </a:lnTo>
                  <a:lnTo>
                    <a:pt x="239" y="61"/>
                  </a:lnTo>
                  <a:lnTo>
                    <a:pt x="228" y="62"/>
                  </a:lnTo>
                  <a:lnTo>
                    <a:pt x="221" y="64"/>
                  </a:lnTo>
                  <a:lnTo>
                    <a:pt x="213" y="65"/>
                  </a:lnTo>
                  <a:lnTo>
                    <a:pt x="209" y="65"/>
                  </a:lnTo>
                  <a:lnTo>
                    <a:pt x="195" y="66"/>
                  </a:lnTo>
                  <a:lnTo>
                    <a:pt x="195" y="64"/>
                  </a:lnTo>
                  <a:lnTo>
                    <a:pt x="175" y="64"/>
                  </a:lnTo>
                  <a:lnTo>
                    <a:pt x="177" y="66"/>
                  </a:lnTo>
                  <a:lnTo>
                    <a:pt x="178" y="69"/>
                  </a:lnTo>
                  <a:lnTo>
                    <a:pt x="180" y="83"/>
                  </a:lnTo>
                  <a:lnTo>
                    <a:pt x="160" y="85"/>
                  </a:lnTo>
                  <a:lnTo>
                    <a:pt x="152" y="86"/>
                  </a:lnTo>
                  <a:lnTo>
                    <a:pt x="142" y="86"/>
                  </a:lnTo>
                  <a:lnTo>
                    <a:pt x="139" y="86"/>
                  </a:lnTo>
                  <a:lnTo>
                    <a:pt x="137" y="86"/>
                  </a:lnTo>
                  <a:lnTo>
                    <a:pt x="119" y="89"/>
                  </a:lnTo>
                  <a:lnTo>
                    <a:pt x="114" y="89"/>
                  </a:lnTo>
                  <a:lnTo>
                    <a:pt x="113" y="89"/>
                  </a:lnTo>
                </a:path>
              </a:pathLst>
            </a:custGeom>
            <a:noFill/>
            <a:ln w="6350" cap="rnd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1" descr="70%"/>
            <p:cNvSpPr>
              <a:spLocks/>
            </p:cNvSpPr>
            <p:nvPr/>
          </p:nvSpPr>
          <p:spPr bwMode="auto">
            <a:xfrm>
              <a:off x="3532" y="1916"/>
              <a:ext cx="660" cy="389"/>
            </a:xfrm>
            <a:custGeom>
              <a:avLst/>
              <a:gdLst>
                <a:gd name="T0" fmla="*/ 530 w 663"/>
                <a:gd name="T1" fmla="*/ 323 h 384"/>
                <a:gd name="T2" fmla="*/ 540 w 663"/>
                <a:gd name="T3" fmla="*/ 346 h 384"/>
                <a:gd name="T4" fmla="*/ 549 w 663"/>
                <a:gd name="T5" fmla="*/ 411 h 384"/>
                <a:gd name="T6" fmla="*/ 535 w 663"/>
                <a:gd name="T7" fmla="*/ 416 h 384"/>
                <a:gd name="T8" fmla="*/ 506 w 663"/>
                <a:gd name="T9" fmla="*/ 429 h 384"/>
                <a:gd name="T10" fmla="*/ 490 w 663"/>
                <a:gd name="T11" fmla="*/ 438 h 384"/>
                <a:gd name="T12" fmla="*/ 441 w 663"/>
                <a:gd name="T13" fmla="*/ 451 h 384"/>
                <a:gd name="T14" fmla="*/ 420 w 663"/>
                <a:gd name="T15" fmla="*/ 459 h 384"/>
                <a:gd name="T16" fmla="*/ 388 w 663"/>
                <a:gd name="T17" fmla="*/ 469 h 384"/>
                <a:gd name="T18" fmla="*/ 359 w 663"/>
                <a:gd name="T19" fmla="*/ 477 h 384"/>
                <a:gd name="T20" fmla="*/ 351 w 663"/>
                <a:gd name="T21" fmla="*/ 478 h 384"/>
                <a:gd name="T22" fmla="*/ 311 w 663"/>
                <a:gd name="T23" fmla="*/ 496 h 384"/>
                <a:gd name="T24" fmla="*/ 283 w 663"/>
                <a:gd name="T25" fmla="*/ 505 h 384"/>
                <a:gd name="T26" fmla="*/ 244 w 663"/>
                <a:gd name="T27" fmla="*/ 516 h 384"/>
                <a:gd name="T28" fmla="*/ 216 w 663"/>
                <a:gd name="T29" fmla="*/ 523 h 384"/>
                <a:gd name="T30" fmla="*/ 208 w 663"/>
                <a:gd name="T31" fmla="*/ 525 h 384"/>
                <a:gd name="T32" fmla="*/ 159 w 663"/>
                <a:gd name="T33" fmla="*/ 536 h 384"/>
                <a:gd name="T34" fmla="*/ 133 w 663"/>
                <a:gd name="T35" fmla="*/ 536 h 384"/>
                <a:gd name="T36" fmla="*/ 110 w 663"/>
                <a:gd name="T37" fmla="*/ 544 h 384"/>
                <a:gd name="T38" fmla="*/ 110 w 663"/>
                <a:gd name="T39" fmla="*/ 547 h 384"/>
                <a:gd name="T40" fmla="*/ 72 w 663"/>
                <a:gd name="T41" fmla="*/ 558 h 384"/>
                <a:gd name="T42" fmla="*/ 18 w 663"/>
                <a:gd name="T43" fmla="*/ 567 h 384"/>
                <a:gd name="T44" fmla="*/ 13 w 663"/>
                <a:gd name="T45" fmla="*/ 558 h 384"/>
                <a:gd name="T46" fmla="*/ 62 w 663"/>
                <a:gd name="T47" fmla="*/ 509 h 384"/>
                <a:gd name="T48" fmla="*/ 86 w 663"/>
                <a:gd name="T49" fmla="*/ 454 h 384"/>
                <a:gd name="T50" fmla="*/ 110 w 663"/>
                <a:gd name="T51" fmla="*/ 406 h 384"/>
                <a:gd name="T52" fmla="*/ 123 w 663"/>
                <a:gd name="T53" fmla="*/ 432 h 384"/>
                <a:gd name="T54" fmla="*/ 163 w 663"/>
                <a:gd name="T55" fmla="*/ 419 h 384"/>
                <a:gd name="T56" fmla="*/ 195 w 663"/>
                <a:gd name="T57" fmla="*/ 399 h 384"/>
                <a:gd name="T58" fmla="*/ 226 w 663"/>
                <a:gd name="T59" fmla="*/ 376 h 384"/>
                <a:gd name="T60" fmla="*/ 237 w 663"/>
                <a:gd name="T61" fmla="*/ 331 h 384"/>
                <a:gd name="T62" fmla="*/ 254 w 663"/>
                <a:gd name="T63" fmla="*/ 274 h 384"/>
                <a:gd name="T64" fmla="*/ 266 w 663"/>
                <a:gd name="T65" fmla="*/ 223 h 384"/>
                <a:gd name="T66" fmla="*/ 288 w 663"/>
                <a:gd name="T67" fmla="*/ 188 h 384"/>
                <a:gd name="T68" fmla="*/ 304 w 663"/>
                <a:gd name="T69" fmla="*/ 178 h 384"/>
                <a:gd name="T70" fmla="*/ 319 w 663"/>
                <a:gd name="T71" fmla="*/ 97 h 384"/>
                <a:gd name="T72" fmla="*/ 331 w 663"/>
                <a:gd name="T73" fmla="*/ 18 h 384"/>
                <a:gd name="T74" fmla="*/ 348 w 663"/>
                <a:gd name="T75" fmla="*/ 9 h 384"/>
                <a:gd name="T76" fmla="*/ 378 w 663"/>
                <a:gd name="T77" fmla="*/ 27 h 384"/>
                <a:gd name="T78" fmla="*/ 391 w 663"/>
                <a:gd name="T79" fmla="*/ 5 h 384"/>
                <a:gd name="T80" fmla="*/ 421 w 663"/>
                <a:gd name="T81" fmla="*/ 27 h 384"/>
                <a:gd name="T82" fmla="*/ 448 w 663"/>
                <a:gd name="T83" fmla="*/ 74 h 384"/>
                <a:gd name="T84" fmla="*/ 452 w 663"/>
                <a:gd name="T85" fmla="*/ 86 h 384"/>
                <a:gd name="T86" fmla="*/ 441 w 663"/>
                <a:gd name="T87" fmla="*/ 103 h 384"/>
                <a:gd name="T88" fmla="*/ 435 w 663"/>
                <a:gd name="T89" fmla="*/ 118 h 384"/>
                <a:gd name="T90" fmla="*/ 462 w 663"/>
                <a:gd name="T91" fmla="*/ 134 h 384"/>
                <a:gd name="T92" fmla="*/ 496 w 663"/>
                <a:gd name="T93" fmla="*/ 170 h 384"/>
                <a:gd name="T94" fmla="*/ 523 w 663"/>
                <a:gd name="T95" fmla="*/ 240 h 384"/>
                <a:gd name="T96" fmla="*/ 492 w 663"/>
                <a:gd name="T97" fmla="*/ 213 h 384"/>
                <a:gd name="T98" fmla="*/ 519 w 663"/>
                <a:gd name="T99" fmla="*/ 250 h 384"/>
                <a:gd name="T100" fmla="*/ 522 w 663"/>
                <a:gd name="T101" fmla="*/ 287 h 384"/>
                <a:gd name="T102" fmla="*/ 517 w 663"/>
                <a:gd name="T103" fmla="*/ 311 h 3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63"/>
                <a:gd name="T157" fmla="*/ 0 h 384"/>
                <a:gd name="T158" fmla="*/ 663 w 663"/>
                <a:gd name="T159" fmla="*/ 384 h 384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63" h="384">
                  <a:moveTo>
                    <a:pt x="603" y="213"/>
                  </a:moveTo>
                  <a:lnTo>
                    <a:pt x="604" y="215"/>
                  </a:lnTo>
                  <a:lnTo>
                    <a:pt x="606" y="213"/>
                  </a:lnTo>
                  <a:lnTo>
                    <a:pt x="613" y="217"/>
                  </a:lnTo>
                  <a:lnTo>
                    <a:pt x="616" y="230"/>
                  </a:lnTo>
                  <a:lnTo>
                    <a:pt x="616" y="231"/>
                  </a:lnTo>
                  <a:lnTo>
                    <a:pt x="616" y="233"/>
                  </a:lnTo>
                  <a:lnTo>
                    <a:pt x="620" y="234"/>
                  </a:lnTo>
                  <a:lnTo>
                    <a:pt x="627" y="234"/>
                  </a:lnTo>
                  <a:lnTo>
                    <a:pt x="632" y="235"/>
                  </a:lnTo>
                  <a:lnTo>
                    <a:pt x="642" y="231"/>
                  </a:lnTo>
                  <a:lnTo>
                    <a:pt x="662" y="270"/>
                  </a:lnTo>
                  <a:lnTo>
                    <a:pt x="650" y="271"/>
                  </a:lnTo>
                  <a:lnTo>
                    <a:pt x="641" y="274"/>
                  </a:lnTo>
                  <a:lnTo>
                    <a:pt x="630" y="277"/>
                  </a:lnTo>
                  <a:lnTo>
                    <a:pt x="628" y="277"/>
                  </a:lnTo>
                  <a:lnTo>
                    <a:pt x="625" y="277"/>
                  </a:lnTo>
                  <a:lnTo>
                    <a:pt x="623" y="278"/>
                  </a:lnTo>
                  <a:lnTo>
                    <a:pt x="620" y="278"/>
                  </a:lnTo>
                  <a:lnTo>
                    <a:pt x="610" y="281"/>
                  </a:lnTo>
                  <a:lnTo>
                    <a:pt x="609" y="281"/>
                  </a:lnTo>
                  <a:lnTo>
                    <a:pt x="606" y="281"/>
                  </a:lnTo>
                  <a:lnTo>
                    <a:pt x="588" y="285"/>
                  </a:lnTo>
                  <a:lnTo>
                    <a:pt x="577" y="288"/>
                  </a:lnTo>
                  <a:lnTo>
                    <a:pt x="574" y="288"/>
                  </a:lnTo>
                  <a:lnTo>
                    <a:pt x="559" y="292"/>
                  </a:lnTo>
                  <a:lnTo>
                    <a:pt x="556" y="294"/>
                  </a:lnTo>
                  <a:lnTo>
                    <a:pt x="553" y="294"/>
                  </a:lnTo>
                  <a:lnTo>
                    <a:pt x="546" y="295"/>
                  </a:lnTo>
                  <a:lnTo>
                    <a:pt x="542" y="295"/>
                  </a:lnTo>
                  <a:lnTo>
                    <a:pt x="521" y="301"/>
                  </a:lnTo>
                  <a:lnTo>
                    <a:pt x="518" y="301"/>
                  </a:lnTo>
                  <a:lnTo>
                    <a:pt x="503" y="303"/>
                  </a:lnTo>
                  <a:lnTo>
                    <a:pt x="499" y="305"/>
                  </a:lnTo>
                  <a:lnTo>
                    <a:pt x="496" y="305"/>
                  </a:lnTo>
                  <a:lnTo>
                    <a:pt x="490" y="306"/>
                  </a:lnTo>
                  <a:lnTo>
                    <a:pt x="486" y="308"/>
                  </a:lnTo>
                  <a:lnTo>
                    <a:pt x="482" y="308"/>
                  </a:lnTo>
                  <a:lnTo>
                    <a:pt x="479" y="309"/>
                  </a:lnTo>
                  <a:lnTo>
                    <a:pt x="464" y="312"/>
                  </a:lnTo>
                  <a:lnTo>
                    <a:pt x="461" y="312"/>
                  </a:lnTo>
                  <a:lnTo>
                    <a:pt x="454" y="313"/>
                  </a:lnTo>
                  <a:lnTo>
                    <a:pt x="450" y="315"/>
                  </a:lnTo>
                  <a:lnTo>
                    <a:pt x="447" y="315"/>
                  </a:lnTo>
                  <a:lnTo>
                    <a:pt x="443" y="316"/>
                  </a:lnTo>
                  <a:lnTo>
                    <a:pt x="440" y="317"/>
                  </a:lnTo>
                  <a:lnTo>
                    <a:pt x="429" y="319"/>
                  </a:lnTo>
                  <a:lnTo>
                    <a:pt x="421" y="320"/>
                  </a:lnTo>
                  <a:lnTo>
                    <a:pt x="420" y="320"/>
                  </a:lnTo>
                  <a:lnTo>
                    <a:pt x="417" y="321"/>
                  </a:lnTo>
                  <a:lnTo>
                    <a:pt x="415" y="321"/>
                  </a:lnTo>
                  <a:lnTo>
                    <a:pt x="414" y="321"/>
                  </a:lnTo>
                  <a:lnTo>
                    <a:pt x="413" y="321"/>
                  </a:lnTo>
                  <a:lnTo>
                    <a:pt x="386" y="327"/>
                  </a:lnTo>
                  <a:lnTo>
                    <a:pt x="379" y="328"/>
                  </a:lnTo>
                  <a:lnTo>
                    <a:pt x="376" y="328"/>
                  </a:lnTo>
                  <a:lnTo>
                    <a:pt x="367" y="331"/>
                  </a:lnTo>
                  <a:lnTo>
                    <a:pt x="354" y="333"/>
                  </a:lnTo>
                  <a:lnTo>
                    <a:pt x="350" y="334"/>
                  </a:lnTo>
                  <a:lnTo>
                    <a:pt x="344" y="334"/>
                  </a:lnTo>
                  <a:lnTo>
                    <a:pt x="337" y="335"/>
                  </a:lnTo>
                  <a:lnTo>
                    <a:pt x="324" y="338"/>
                  </a:lnTo>
                  <a:lnTo>
                    <a:pt x="314" y="339"/>
                  </a:lnTo>
                  <a:lnTo>
                    <a:pt x="311" y="341"/>
                  </a:lnTo>
                  <a:lnTo>
                    <a:pt x="310" y="341"/>
                  </a:lnTo>
                  <a:lnTo>
                    <a:pt x="303" y="342"/>
                  </a:lnTo>
                  <a:lnTo>
                    <a:pt x="287" y="344"/>
                  </a:lnTo>
                  <a:lnTo>
                    <a:pt x="275" y="345"/>
                  </a:lnTo>
                  <a:lnTo>
                    <a:pt x="271" y="346"/>
                  </a:lnTo>
                  <a:lnTo>
                    <a:pt x="265" y="346"/>
                  </a:lnTo>
                  <a:lnTo>
                    <a:pt x="261" y="348"/>
                  </a:lnTo>
                  <a:lnTo>
                    <a:pt x="253" y="348"/>
                  </a:lnTo>
                  <a:lnTo>
                    <a:pt x="247" y="349"/>
                  </a:lnTo>
                  <a:lnTo>
                    <a:pt x="243" y="351"/>
                  </a:lnTo>
                  <a:lnTo>
                    <a:pt x="241" y="351"/>
                  </a:lnTo>
                  <a:lnTo>
                    <a:pt x="240" y="351"/>
                  </a:lnTo>
                  <a:lnTo>
                    <a:pt x="239" y="351"/>
                  </a:lnTo>
                  <a:lnTo>
                    <a:pt x="236" y="351"/>
                  </a:lnTo>
                  <a:lnTo>
                    <a:pt x="223" y="352"/>
                  </a:lnTo>
                  <a:lnTo>
                    <a:pt x="201" y="355"/>
                  </a:lnTo>
                  <a:lnTo>
                    <a:pt x="198" y="356"/>
                  </a:lnTo>
                  <a:lnTo>
                    <a:pt x="190" y="358"/>
                  </a:lnTo>
                  <a:lnTo>
                    <a:pt x="187" y="358"/>
                  </a:lnTo>
                  <a:lnTo>
                    <a:pt x="175" y="359"/>
                  </a:lnTo>
                  <a:lnTo>
                    <a:pt x="171" y="359"/>
                  </a:lnTo>
                  <a:lnTo>
                    <a:pt x="172" y="356"/>
                  </a:lnTo>
                  <a:lnTo>
                    <a:pt x="164" y="358"/>
                  </a:lnTo>
                  <a:lnTo>
                    <a:pt x="157" y="359"/>
                  </a:lnTo>
                  <a:lnTo>
                    <a:pt x="148" y="359"/>
                  </a:lnTo>
                  <a:lnTo>
                    <a:pt x="148" y="362"/>
                  </a:lnTo>
                  <a:lnTo>
                    <a:pt x="130" y="364"/>
                  </a:lnTo>
                  <a:lnTo>
                    <a:pt x="127" y="364"/>
                  </a:lnTo>
                  <a:lnTo>
                    <a:pt x="125" y="366"/>
                  </a:lnTo>
                  <a:lnTo>
                    <a:pt x="122" y="366"/>
                  </a:lnTo>
                  <a:lnTo>
                    <a:pt x="120" y="366"/>
                  </a:lnTo>
                  <a:lnTo>
                    <a:pt x="118" y="367"/>
                  </a:lnTo>
                  <a:lnTo>
                    <a:pt x="111" y="367"/>
                  </a:lnTo>
                  <a:lnTo>
                    <a:pt x="100" y="369"/>
                  </a:lnTo>
                  <a:lnTo>
                    <a:pt x="91" y="371"/>
                  </a:lnTo>
                  <a:lnTo>
                    <a:pt x="89" y="371"/>
                  </a:lnTo>
                  <a:lnTo>
                    <a:pt x="87" y="371"/>
                  </a:lnTo>
                  <a:lnTo>
                    <a:pt x="72" y="374"/>
                  </a:lnTo>
                  <a:lnTo>
                    <a:pt x="68" y="374"/>
                  </a:lnTo>
                  <a:lnTo>
                    <a:pt x="58" y="376"/>
                  </a:lnTo>
                  <a:lnTo>
                    <a:pt x="36" y="378"/>
                  </a:lnTo>
                  <a:lnTo>
                    <a:pt x="34" y="378"/>
                  </a:lnTo>
                  <a:lnTo>
                    <a:pt x="18" y="381"/>
                  </a:lnTo>
                  <a:lnTo>
                    <a:pt x="5" y="383"/>
                  </a:lnTo>
                  <a:lnTo>
                    <a:pt x="2" y="383"/>
                  </a:lnTo>
                  <a:lnTo>
                    <a:pt x="0" y="383"/>
                  </a:lnTo>
                  <a:lnTo>
                    <a:pt x="4" y="381"/>
                  </a:lnTo>
                  <a:lnTo>
                    <a:pt x="13" y="374"/>
                  </a:lnTo>
                  <a:lnTo>
                    <a:pt x="18" y="374"/>
                  </a:lnTo>
                  <a:lnTo>
                    <a:pt x="44" y="360"/>
                  </a:lnTo>
                  <a:lnTo>
                    <a:pt x="44" y="358"/>
                  </a:lnTo>
                  <a:lnTo>
                    <a:pt x="62" y="342"/>
                  </a:lnTo>
                  <a:lnTo>
                    <a:pt x="62" y="341"/>
                  </a:lnTo>
                  <a:lnTo>
                    <a:pt x="62" y="334"/>
                  </a:lnTo>
                  <a:lnTo>
                    <a:pt x="72" y="327"/>
                  </a:lnTo>
                  <a:lnTo>
                    <a:pt x="73" y="315"/>
                  </a:lnTo>
                  <a:lnTo>
                    <a:pt x="84" y="305"/>
                  </a:lnTo>
                  <a:lnTo>
                    <a:pt x="86" y="305"/>
                  </a:lnTo>
                  <a:lnTo>
                    <a:pt x="94" y="298"/>
                  </a:lnTo>
                  <a:lnTo>
                    <a:pt x="100" y="295"/>
                  </a:lnTo>
                  <a:lnTo>
                    <a:pt x="104" y="291"/>
                  </a:lnTo>
                  <a:lnTo>
                    <a:pt x="112" y="281"/>
                  </a:lnTo>
                  <a:lnTo>
                    <a:pt x="120" y="270"/>
                  </a:lnTo>
                  <a:lnTo>
                    <a:pt x="129" y="260"/>
                  </a:lnTo>
                  <a:lnTo>
                    <a:pt x="133" y="262"/>
                  </a:lnTo>
                  <a:lnTo>
                    <a:pt x="130" y="265"/>
                  </a:lnTo>
                  <a:lnTo>
                    <a:pt x="134" y="277"/>
                  </a:lnTo>
                  <a:lnTo>
                    <a:pt x="154" y="290"/>
                  </a:lnTo>
                  <a:lnTo>
                    <a:pt x="159" y="294"/>
                  </a:lnTo>
                  <a:lnTo>
                    <a:pt x="178" y="281"/>
                  </a:lnTo>
                  <a:lnTo>
                    <a:pt x="183" y="274"/>
                  </a:lnTo>
                  <a:lnTo>
                    <a:pt x="187" y="277"/>
                  </a:lnTo>
                  <a:lnTo>
                    <a:pt x="194" y="281"/>
                  </a:lnTo>
                  <a:lnTo>
                    <a:pt x="197" y="284"/>
                  </a:lnTo>
                  <a:lnTo>
                    <a:pt x="204" y="277"/>
                  </a:lnTo>
                  <a:lnTo>
                    <a:pt x="215" y="271"/>
                  </a:lnTo>
                  <a:lnTo>
                    <a:pt x="216" y="273"/>
                  </a:lnTo>
                  <a:lnTo>
                    <a:pt x="226" y="266"/>
                  </a:lnTo>
                  <a:lnTo>
                    <a:pt x="223" y="262"/>
                  </a:lnTo>
                  <a:lnTo>
                    <a:pt x="223" y="258"/>
                  </a:lnTo>
                  <a:lnTo>
                    <a:pt x="232" y="262"/>
                  </a:lnTo>
                  <a:lnTo>
                    <a:pt x="254" y="248"/>
                  </a:lnTo>
                  <a:lnTo>
                    <a:pt x="257" y="252"/>
                  </a:lnTo>
                  <a:lnTo>
                    <a:pt x="268" y="241"/>
                  </a:lnTo>
                  <a:lnTo>
                    <a:pt x="272" y="230"/>
                  </a:lnTo>
                  <a:lnTo>
                    <a:pt x="273" y="227"/>
                  </a:lnTo>
                  <a:lnTo>
                    <a:pt x="271" y="224"/>
                  </a:lnTo>
                  <a:lnTo>
                    <a:pt x="268" y="223"/>
                  </a:lnTo>
                  <a:lnTo>
                    <a:pt x="265" y="220"/>
                  </a:lnTo>
                  <a:lnTo>
                    <a:pt x="271" y="210"/>
                  </a:lnTo>
                  <a:lnTo>
                    <a:pt x="273" y="198"/>
                  </a:lnTo>
                  <a:lnTo>
                    <a:pt x="280" y="188"/>
                  </a:lnTo>
                  <a:lnTo>
                    <a:pt x="285" y="184"/>
                  </a:lnTo>
                  <a:lnTo>
                    <a:pt x="285" y="183"/>
                  </a:lnTo>
                  <a:lnTo>
                    <a:pt x="287" y="174"/>
                  </a:lnTo>
                  <a:lnTo>
                    <a:pt x="287" y="169"/>
                  </a:lnTo>
                  <a:lnTo>
                    <a:pt x="292" y="158"/>
                  </a:lnTo>
                  <a:lnTo>
                    <a:pt x="297" y="151"/>
                  </a:lnTo>
                  <a:lnTo>
                    <a:pt x="299" y="141"/>
                  </a:lnTo>
                  <a:lnTo>
                    <a:pt x="300" y="140"/>
                  </a:lnTo>
                  <a:lnTo>
                    <a:pt x="303" y="113"/>
                  </a:lnTo>
                  <a:lnTo>
                    <a:pt x="310" y="116"/>
                  </a:lnTo>
                  <a:lnTo>
                    <a:pt x="319" y="126"/>
                  </a:lnTo>
                  <a:lnTo>
                    <a:pt x="333" y="129"/>
                  </a:lnTo>
                  <a:lnTo>
                    <a:pt x="337" y="123"/>
                  </a:lnTo>
                  <a:lnTo>
                    <a:pt x="340" y="120"/>
                  </a:lnTo>
                  <a:lnTo>
                    <a:pt x="340" y="117"/>
                  </a:lnTo>
                  <a:lnTo>
                    <a:pt x="340" y="116"/>
                  </a:lnTo>
                  <a:lnTo>
                    <a:pt x="347" y="87"/>
                  </a:lnTo>
                  <a:lnTo>
                    <a:pt x="351" y="77"/>
                  </a:lnTo>
                  <a:lnTo>
                    <a:pt x="351" y="76"/>
                  </a:lnTo>
                  <a:lnTo>
                    <a:pt x="364" y="84"/>
                  </a:lnTo>
                  <a:lnTo>
                    <a:pt x="369" y="66"/>
                  </a:lnTo>
                  <a:lnTo>
                    <a:pt x="383" y="54"/>
                  </a:lnTo>
                  <a:lnTo>
                    <a:pt x="383" y="47"/>
                  </a:lnTo>
                  <a:lnTo>
                    <a:pt x="386" y="43"/>
                  </a:lnTo>
                  <a:lnTo>
                    <a:pt x="390" y="38"/>
                  </a:lnTo>
                  <a:lnTo>
                    <a:pt x="393" y="18"/>
                  </a:lnTo>
                  <a:lnTo>
                    <a:pt x="392" y="0"/>
                  </a:lnTo>
                  <a:lnTo>
                    <a:pt x="397" y="2"/>
                  </a:lnTo>
                  <a:lnTo>
                    <a:pt x="400" y="4"/>
                  </a:lnTo>
                  <a:lnTo>
                    <a:pt x="403" y="6"/>
                  </a:lnTo>
                  <a:lnTo>
                    <a:pt x="410" y="9"/>
                  </a:lnTo>
                  <a:lnTo>
                    <a:pt x="413" y="11"/>
                  </a:lnTo>
                  <a:lnTo>
                    <a:pt x="421" y="16"/>
                  </a:lnTo>
                  <a:lnTo>
                    <a:pt x="424" y="18"/>
                  </a:lnTo>
                  <a:lnTo>
                    <a:pt x="424" y="19"/>
                  </a:lnTo>
                  <a:lnTo>
                    <a:pt x="440" y="27"/>
                  </a:lnTo>
                  <a:lnTo>
                    <a:pt x="443" y="13"/>
                  </a:lnTo>
                  <a:lnTo>
                    <a:pt x="443" y="9"/>
                  </a:lnTo>
                  <a:lnTo>
                    <a:pt x="446" y="5"/>
                  </a:lnTo>
                  <a:lnTo>
                    <a:pt x="449" y="4"/>
                  </a:lnTo>
                  <a:lnTo>
                    <a:pt x="453" y="5"/>
                  </a:lnTo>
                  <a:lnTo>
                    <a:pt x="465" y="9"/>
                  </a:lnTo>
                  <a:lnTo>
                    <a:pt x="470" y="12"/>
                  </a:lnTo>
                  <a:lnTo>
                    <a:pt x="465" y="23"/>
                  </a:lnTo>
                  <a:lnTo>
                    <a:pt x="479" y="27"/>
                  </a:lnTo>
                  <a:lnTo>
                    <a:pt x="483" y="27"/>
                  </a:lnTo>
                  <a:lnTo>
                    <a:pt x="490" y="29"/>
                  </a:lnTo>
                  <a:lnTo>
                    <a:pt x="490" y="33"/>
                  </a:lnTo>
                  <a:lnTo>
                    <a:pt x="500" y="34"/>
                  </a:lnTo>
                  <a:lnTo>
                    <a:pt x="503" y="37"/>
                  </a:lnTo>
                  <a:lnTo>
                    <a:pt x="510" y="43"/>
                  </a:lnTo>
                  <a:lnTo>
                    <a:pt x="511" y="45"/>
                  </a:lnTo>
                  <a:lnTo>
                    <a:pt x="513" y="51"/>
                  </a:lnTo>
                  <a:lnTo>
                    <a:pt x="513" y="52"/>
                  </a:lnTo>
                  <a:lnTo>
                    <a:pt x="514" y="55"/>
                  </a:lnTo>
                  <a:lnTo>
                    <a:pt x="511" y="61"/>
                  </a:lnTo>
                  <a:lnTo>
                    <a:pt x="509" y="63"/>
                  </a:lnTo>
                  <a:lnTo>
                    <a:pt x="507" y="65"/>
                  </a:lnTo>
                  <a:lnTo>
                    <a:pt x="509" y="69"/>
                  </a:lnTo>
                  <a:lnTo>
                    <a:pt x="503" y="72"/>
                  </a:lnTo>
                  <a:lnTo>
                    <a:pt x="503" y="70"/>
                  </a:lnTo>
                  <a:lnTo>
                    <a:pt x="502" y="70"/>
                  </a:lnTo>
                  <a:lnTo>
                    <a:pt x="499" y="72"/>
                  </a:lnTo>
                  <a:lnTo>
                    <a:pt x="500" y="79"/>
                  </a:lnTo>
                  <a:lnTo>
                    <a:pt x="497" y="86"/>
                  </a:lnTo>
                  <a:lnTo>
                    <a:pt x="497" y="87"/>
                  </a:lnTo>
                  <a:lnTo>
                    <a:pt x="497" y="94"/>
                  </a:lnTo>
                  <a:lnTo>
                    <a:pt x="503" y="102"/>
                  </a:lnTo>
                  <a:lnTo>
                    <a:pt x="506" y="104"/>
                  </a:lnTo>
                  <a:lnTo>
                    <a:pt x="524" y="94"/>
                  </a:lnTo>
                  <a:lnTo>
                    <a:pt x="528" y="105"/>
                  </a:lnTo>
                  <a:lnTo>
                    <a:pt x="531" y="106"/>
                  </a:lnTo>
                  <a:lnTo>
                    <a:pt x="534" y="111"/>
                  </a:lnTo>
                  <a:lnTo>
                    <a:pt x="541" y="113"/>
                  </a:lnTo>
                  <a:lnTo>
                    <a:pt x="561" y="112"/>
                  </a:lnTo>
                  <a:lnTo>
                    <a:pt x="572" y="123"/>
                  </a:lnTo>
                  <a:lnTo>
                    <a:pt x="599" y="133"/>
                  </a:lnTo>
                  <a:lnTo>
                    <a:pt x="596" y="149"/>
                  </a:lnTo>
                  <a:lnTo>
                    <a:pt x="598" y="156"/>
                  </a:lnTo>
                  <a:lnTo>
                    <a:pt x="602" y="162"/>
                  </a:lnTo>
                  <a:lnTo>
                    <a:pt x="584" y="163"/>
                  </a:lnTo>
                  <a:lnTo>
                    <a:pt x="574" y="154"/>
                  </a:lnTo>
                  <a:lnTo>
                    <a:pt x="568" y="151"/>
                  </a:lnTo>
                  <a:lnTo>
                    <a:pt x="557" y="144"/>
                  </a:lnTo>
                  <a:lnTo>
                    <a:pt x="556" y="144"/>
                  </a:lnTo>
                  <a:lnTo>
                    <a:pt x="559" y="149"/>
                  </a:lnTo>
                  <a:lnTo>
                    <a:pt x="566" y="154"/>
                  </a:lnTo>
                  <a:lnTo>
                    <a:pt x="571" y="155"/>
                  </a:lnTo>
                  <a:lnTo>
                    <a:pt x="579" y="167"/>
                  </a:lnTo>
                  <a:lnTo>
                    <a:pt x="596" y="169"/>
                  </a:lnTo>
                  <a:lnTo>
                    <a:pt x="598" y="174"/>
                  </a:lnTo>
                  <a:lnTo>
                    <a:pt x="600" y="177"/>
                  </a:lnTo>
                  <a:lnTo>
                    <a:pt x="606" y="174"/>
                  </a:lnTo>
                  <a:lnTo>
                    <a:pt x="610" y="188"/>
                  </a:lnTo>
                  <a:lnTo>
                    <a:pt x="600" y="191"/>
                  </a:lnTo>
                  <a:lnTo>
                    <a:pt x="598" y="188"/>
                  </a:lnTo>
                  <a:lnTo>
                    <a:pt x="595" y="192"/>
                  </a:lnTo>
                  <a:lnTo>
                    <a:pt x="603" y="202"/>
                  </a:lnTo>
                  <a:lnTo>
                    <a:pt x="592" y="208"/>
                  </a:lnTo>
                  <a:lnTo>
                    <a:pt x="593" y="208"/>
                  </a:lnTo>
                  <a:lnTo>
                    <a:pt x="603" y="206"/>
                  </a:lnTo>
                  <a:lnTo>
                    <a:pt x="603" y="213"/>
                  </a:lnTo>
                </a:path>
              </a:pathLst>
            </a:custGeom>
            <a:pattFill prst="pct70">
              <a:fgClr>
                <a:srgbClr val="FFFFFF"/>
              </a:fgClr>
              <a:bgClr>
                <a:srgbClr val="CC3300"/>
              </a:bgClr>
            </a:patt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22" descr="70%"/>
            <p:cNvSpPr>
              <a:spLocks/>
            </p:cNvSpPr>
            <p:nvPr/>
          </p:nvSpPr>
          <p:spPr bwMode="auto">
            <a:xfrm>
              <a:off x="4161" y="2019"/>
              <a:ext cx="47" cy="114"/>
            </a:xfrm>
            <a:custGeom>
              <a:avLst/>
              <a:gdLst>
                <a:gd name="T0" fmla="*/ 0 w 48"/>
                <a:gd name="T1" fmla="*/ 93 h 113"/>
                <a:gd name="T2" fmla="*/ 0 w 48"/>
                <a:gd name="T3" fmla="*/ 127 h 113"/>
                <a:gd name="T4" fmla="*/ 9 w 48"/>
                <a:gd name="T5" fmla="*/ 143 h 113"/>
                <a:gd name="T6" fmla="*/ 9 w 48"/>
                <a:gd name="T7" fmla="*/ 138 h 113"/>
                <a:gd name="T8" fmla="*/ 12 w 48"/>
                <a:gd name="T9" fmla="*/ 138 h 113"/>
                <a:gd name="T10" fmla="*/ 11 w 48"/>
                <a:gd name="T11" fmla="*/ 140 h 113"/>
                <a:gd name="T12" fmla="*/ 19 w 48"/>
                <a:gd name="T13" fmla="*/ 125 h 113"/>
                <a:gd name="T14" fmla="*/ 24 w 48"/>
                <a:gd name="T15" fmla="*/ 97 h 113"/>
                <a:gd name="T16" fmla="*/ 24 w 48"/>
                <a:gd name="T17" fmla="*/ 27 h 113"/>
                <a:gd name="T18" fmla="*/ 24 w 48"/>
                <a:gd name="T19" fmla="*/ 20 h 113"/>
                <a:gd name="T20" fmla="*/ 24 w 48"/>
                <a:gd name="T21" fmla="*/ 20 h 113"/>
                <a:gd name="T22" fmla="*/ 24 w 48"/>
                <a:gd name="T23" fmla="*/ 0 h 113"/>
                <a:gd name="T24" fmla="*/ 24 w 48"/>
                <a:gd name="T25" fmla="*/ 5 h 113"/>
                <a:gd name="T26" fmla="*/ 24 w 48"/>
                <a:gd name="T27" fmla="*/ 6 h 113"/>
                <a:gd name="T28" fmla="*/ 15 w 48"/>
                <a:gd name="T29" fmla="*/ 10 h 113"/>
                <a:gd name="T30" fmla="*/ 14 w 48"/>
                <a:gd name="T31" fmla="*/ 16 h 113"/>
                <a:gd name="T32" fmla="*/ 7 w 48"/>
                <a:gd name="T33" fmla="*/ 23 h 113"/>
                <a:gd name="T34" fmla="*/ 14 w 48"/>
                <a:gd name="T35" fmla="*/ 24 h 113"/>
                <a:gd name="T36" fmla="*/ 1 w 48"/>
                <a:gd name="T37" fmla="*/ 56 h 113"/>
                <a:gd name="T38" fmla="*/ 0 w 48"/>
                <a:gd name="T39" fmla="*/ 93 h 1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8"/>
                <a:gd name="T61" fmla="*/ 0 h 113"/>
                <a:gd name="T62" fmla="*/ 48 w 48"/>
                <a:gd name="T63" fmla="*/ 113 h 11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8" h="113">
                  <a:moveTo>
                    <a:pt x="0" y="62"/>
                  </a:moveTo>
                  <a:lnTo>
                    <a:pt x="0" y="96"/>
                  </a:lnTo>
                  <a:lnTo>
                    <a:pt x="9" y="112"/>
                  </a:lnTo>
                  <a:lnTo>
                    <a:pt x="9" y="107"/>
                  </a:lnTo>
                  <a:lnTo>
                    <a:pt x="12" y="107"/>
                  </a:lnTo>
                  <a:lnTo>
                    <a:pt x="11" y="109"/>
                  </a:lnTo>
                  <a:lnTo>
                    <a:pt x="19" y="94"/>
                  </a:lnTo>
                  <a:lnTo>
                    <a:pt x="25" y="66"/>
                  </a:lnTo>
                  <a:lnTo>
                    <a:pt x="31" y="27"/>
                  </a:lnTo>
                  <a:lnTo>
                    <a:pt x="34" y="20"/>
                  </a:lnTo>
                  <a:lnTo>
                    <a:pt x="39" y="20"/>
                  </a:lnTo>
                  <a:lnTo>
                    <a:pt x="47" y="0"/>
                  </a:lnTo>
                  <a:lnTo>
                    <a:pt x="34" y="5"/>
                  </a:lnTo>
                  <a:lnTo>
                    <a:pt x="28" y="6"/>
                  </a:lnTo>
                  <a:lnTo>
                    <a:pt x="15" y="10"/>
                  </a:lnTo>
                  <a:lnTo>
                    <a:pt x="14" y="16"/>
                  </a:lnTo>
                  <a:lnTo>
                    <a:pt x="7" y="23"/>
                  </a:lnTo>
                  <a:lnTo>
                    <a:pt x="14" y="24"/>
                  </a:lnTo>
                  <a:lnTo>
                    <a:pt x="1" y="56"/>
                  </a:lnTo>
                  <a:lnTo>
                    <a:pt x="0" y="62"/>
                  </a:lnTo>
                </a:path>
              </a:pathLst>
            </a:custGeom>
            <a:pattFill prst="pct70">
              <a:fgClr>
                <a:srgbClr val="FFFFFF"/>
              </a:fgClr>
              <a:bgClr>
                <a:srgbClr val="CC3300"/>
              </a:bgClr>
            </a:pattFill>
            <a:ln w="6350" cap="rnd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23" descr="25%"/>
            <p:cNvSpPr>
              <a:spLocks/>
            </p:cNvSpPr>
            <p:nvPr/>
          </p:nvSpPr>
          <p:spPr bwMode="auto">
            <a:xfrm>
              <a:off x="3595" y="1824"/>
              <a:ext cx="380" cy="392"/>
            </a:xfrm>
            <a:custGeom>
              <a:avLst/>
              <a:gdLst>
                <a:gd name="T0" fmla="*/ 63 w 383"/>
                <a:gd name="T1" fmla="*/ 210 h 387"/>
                <a:gd name="T2" fmla="*/ 74 w 383"/>
                <a:gd name="T3" fmla="*/ 192 h 387"/>
                <a:gd name="T4" fmla="*/ 83 w 383"/>
                <a:gd name="T5" fmla="*/ 177 h 387"/>
                <a:gd name="T6" fmla="*/ 86 w 383"/>
                <a:gd name="T7" fmla="*/ 143 h 387"/>
                <a:gd name="T8" fmla="*/ 93 w 383"/>
                <a:gd name="T9" fmla="*/ 105 h 387"/>
                <a:gd name="T10" fmla="*/ 92 w 383"/>
                <a:gd name="T11" fmla="*/ 84 h 387"/>
                <a:gd name="T12" fmla="*/ 96 w 383"/>
                <a:gd name="T13" fmla="*/ 29 h 387"/>
                <a:gd name="T14" fmla="*/ 93 w 383"/>
                <a:gd name="T15" fmla="*/ 16 h 387"/>
                <a:gd name="T16" fmla="*/ 96 w 383"/>
                <a:gd name="T17" fmla="*/ 1 h 387"/>
                <a:gd name="T18" fmla="*/ 99 w 383"/>
                <a:gd name="T19" fmla="*/ 5 h 387"/>
                <a:gd name="T20" fmla="*/ 101 w 383"/>
                <a:gd name="T21" fmla="*/ 22 h 387"/>
                <a:gd name="T22" fmla="*/ 106 w 383"/>
                <a:gd name="T23" fmla="*/ 73 h 387"/>
                <a:gd name="T24" fmla="*/ 108 w 383"/>
                <a:gd name="T25" fmla="*/ 93 h 387"/>
                <a:gd name="T26" fmla="*/ 110 w 383"/>
                <a:gd name="T27" fmla="*/ 102 h 387"/>
                <a:gd name="T28" fmla="*/ 115 w 383"/>
                <a:gd name="T29" fmla="*/ 141 h 387"/>
                <a:gd name="T30" fmla="*/ 126 w 383"/>
                <a:gd name="T31" fmla="*/ 137 h 387"/>
                <a:gd name="T32" fmla="*/ 163 w 383"/>
                <a:gd name="T33" fmla="*/ 121 h 387"/>
                <a:gd name="T34" fmla="*/ 175 w 383"/>
                <a:gd name="T35" fmla="*/ 115 h 387"/>
                <a:gd name="T36" fmla="*/ 181 w 383"/>
                <a:gd name="T37" fmla="*/ 151 h 387"/>
                <a:gd name="T38" fmla="*/ 188 w 383"/>
                <a:gd name="T39" fmla="*/ 192 h 387"/>
                <a:gd name="T40" fmla="*/ 198 w 383"/>
                <a:gd name="T41" fmla="*/ 177 h 387"/>
                <a:gd name="T42" fmla="*/ 225 w 383"/>
                <a:gd name="T43" fmla="*/ 114 h 387"/>
                <a:gd name="T44" fmla="*/ 252 w 383"/>
                <a:gd name="T45" fmla="*/ 123 h 387"/>
                <a:gd name="T46" fmla="*/ 259 w 383"/>
                <a:gd name="T47" fmla="*/ 107 h 387"/>
                <a:gd name="T48" fmla="*/ 271 w 383"/>
                <a:gd name="T49" fmla="*/ 97 h 387"/>
                <a:gd name="T50" fmla="*/ 285 w 383"/>
                <a:gd name="T51" fmla="*/ 100 h 387"/>
                <a:gd name="T52" fmla="*/ 297 w 383"/>
                <a:gd name="T53" fmla="*/ 137 h 387"/>
                <a:gd name="T54" fmla="*/ 297 w 383"/>
                <a:gd name="T55" fmla="*/ 157 h 387"/>
                <a:gd name="T56" fmla="*/ 283 w 383"/>
                <a:gd name="T57" fmla="*/ 165 h 387"/>
                <a:gd name="T58" fmla="*/ 275 w 383"/>
                <a:gd name="T59" fmla="*/ 149 h 387"/>
                <a:gd name="T60" fmla="*/ 266 w 383"/>
                <a:gd name="T61" fmla="*/ 135 h 387"/>
                <a:gd name="T62" fmla="*/ 261 w 383"/>
                <a:gd name="T63" fmla="*/ 193 h 387"/>
                <a:gd name="T64" fmla="*/ 257 w 383"/>
                <a:gd name="T65" fmla="*/ 215 h 387"/>
                <a:gd name="T66" fmla="*/ 225 w 383"/>
                <a:gd name="T67" fmla="*/ 248 h 387"/>
                <a:gd name="T68" fmla="*/ 214 w 383"/>
                <a:gd name="T69" fmla="*/ 311 h 387"/>
                <a:gd name="T70" fmla="*/ 212 w 383"/>
                <a:gd name="T71" fmla="*/ 320 h 387"/>
                <a:gd name="T72" fmla="*/ 187 w 383"/>
                <a:gd name="T73" fmla="*/ 311 h 387"/>
                <a:gd name="T74" fmla="*/ 182 w 383"/>
                <a:gd name="T75" fmla="*/ 344 h 387"/>
                <a:gd name="T76" fmla="*/ 176 w 383"/>
                <a:gd name="T77" fmla="*/ 389 h 387"/>
                <a:gd name="T78" fmla="*/ 175 w 383"/>
                <a:gd name="T79" fmla="*/ 412 h 387"/>
                <a:gd name="T80" fmla="*/ 168 w 383"/>
                <a:gd name="T81" fmla="*/ 448 h 387"/>
                <a:gd name="T82" fmla="*/ 168 w 383"/>
                <a:gd name="T83" fmla="*/ 469 h 387"/>
                <a:gd name="T84" fmla="*/ 166 w 383"/>
                <a:gd name="T85" fmla="*/ 495 h 387"/>
                <a:gd name="T86" fmla="*/ 137 w 383"/>
                <a:gd name="T87" fmla="*/ 528 h 387"/>
                <a:gd name="T88" fmla="*/ 132 w 383"/>
                <a:gd name="T89" fmla="*/ 534 h 387"/>
                <a:gd name="T90" fmla="*/ 110 w 383"/>
                <a:gd name="T91" fmla="*/ 549 h 387"/>
                <a:gd name="T92" fmla="*/ 93 w 383"/>
                <a:gd name="T93" fmla="*/ 549 h 387"/>
                <a:gd name="T94" fmla="*/ 65 w 383"/>
                <a:gd name="T95" fmla="*/ 574 h 387"/>
                <a:gd name="T96" fmla="*/ 63 w 383"/>
                <a:gd name="T97" fmla="*/ 532 h 387"/>
                <a:gd name="T98" fmla="*/ 52 w 383"/>
                <a:gd name="T99" fmla="*/ 526 h 387"/>
                <a:gd name="T100" fmla="*/ 33 w 383"/>
                <a:gd name="T101" fmla="*/ 496 h 387"/>
                <a:gd name="T102" fmla="*/ 23 w 383"/>
                <a:gd name="T103" fmla="*/ 478 h 387"/>
                <a:gd name="T104" fmla="*/ 15 w 383"/>
                <a:gd name="T105" fmla="*/ 459 h 387"/>
                <a:gd name="T106" fmla="*/ 2 w 383"/>
                <a:gd name="T107" fmla="*/ 421 h 387"/>
                <a:gd name="T108" fmla="*/ 8 w 383"/>
                <a:gd name="T109" fmla="*/ 396 h 387"/>
                <a:gd name="T110" fmla="*/ 22 w 383"/>
                <a:gd name="T111" fmla="*/ 359 h 387"/>
                <a:gd name="T112" fmla="*/ 27 w 383"/>
                <a:gd name="T113" fmla="*/ 357 h 387"/>
                <a:gd name="T114" fmla="*/ 31 w 383"/>
                <a:gd name="T115" fmla="*/ 300 h 387"/>
                <a:gd name="T116" fmla="*/ 48 w 383"/>
                <a:gd name="T117" fmla="*/ 309 h 387"/>
                <a:gd name="T118" fmla="*/ 58 w 383"/>
                <a:gd name="T119" fmla="*/ 269 h 387"/>
                <a:gd name="T120" fmla="*/ 55 w 383"/>
                <a:gd name="T121" fmla="*/ 254 h 387"/>
                <a:gd name="T122" fmla="*/ 59 w 383"/>
                <a:gd name="T123" fmla="*/ 242 h 387"/>
                <a:gd name="T124" fmla="*/ 63 w 383"/>
                <a:gd name="T125" fmla="*/ 221 h 3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83"/>
                <a:gd name="T190" fmla="*/ 0 h 387"/>
                <a:gd name="T191" fmla="*/ 383 w 383"/>
                <a:gd name="T192" fmla="*/ 387 h 3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83" h="387">
                  <a:moveTo>
                    <a:pt x="84" y="150"/>
                  </a:moveTo>
                  <a:lnTo>
                    <a:pt x="89" y="146"/>
                  </a:lnTo>
                  <a:lnTo>
                    <a:pt x="92" y="143"/>
                  </a:lnTo>
                  <a:lnTo>
                    <a:pt x="102" y="135"/>
                  </a:lnTo>
                  <a:lnTo>
                    <a:pt x="103" y="130"/>
                  </a:lnTo>
                  <a:lnTo>
                    <a:pt x="105" y="130"/>
                  </a:lnTo>
                  <a:lnTo>
                    <a:pt x="107" y="124"/>
                  </a:lnTo>
                  <a:lnTo>
                    <a:pt x="109" y="120"/>
                  </a:lnTo>
                  <a:lnTo>
                    <a:pt x="114" y="116"/>
                  </a:lnTo>
                  <a:lnTo>
                    <a:pt x="119" y="113"/>
                  </a:lnTo>
                  <a:lnTo>
                    <a:pt x="120" y="102"/>
                  </a:lnTo>
                  <a:lnTo>
                    <a:pt x="117" y="99"/>
                  </a:lnTo>
                  <a:lnTo>
                    <a:pt x="119" y="88"/>
                  </a:lnTo>
                  <a:lnTo>
                    <a:pt x="120" y="80"/>
                  </a:lnTo>
                  <a:lnTo>
                    <a:pt x="124" y="74"/>
                  </a:lnTo>
                  <a:lnTo>
                    <a:pt x="123" y="67"/>
                  </a:lnTo>
                  <a:lnTo>
                    <a:pt x="123" y="56"/>
                  </a:lnTo>
                  <a:lnTo>
                    <a:pt x="123" y="53"/>
                  </a:lnTo>
                  <a:lnTo>
                    <a:pt x="124" y="49"/>
                  </a:lnTo>
                  <a:lnTo>
                    <a:pt x="127" y="41"/>
                  </a:lnTo>
                  <a:lnTo>
                    <a:pt x="127" y="29"/>
                  </a:lnTo>
                  <a:lnTo>
                    <a:pt x="124" y="27"/>
                  </a:lnTo>
                  <a:lnTo>
                    <a:pt x="124" y="26"/>
                  </a:lnTo>
                  <a:lnTo>
                    <a:pt x="124" y="16"/>
                  </a:lnTo>
                  <a:lnTo>
                    <a:pt x="119" y="6"/>
                  </a:lnTo>
                  <a:lnTo>
                    <a:pt x="121" y="2"/>
                  </a:lnTo>
                  <a:lnTo>
                    <a:pt x="127" y="1"/>
                  </a:lnTo>
                  <a:lnTo>
                    <a:pt x="128" y="0"/>
                  </a:lnTo>
                  <a:lnTo>
                    <a:pt x="128" y="1"/>
                  </a:lnTo>
                  <a:lnTo>
                    <a:pt x="130" y="5"/>
                  </a:lnTo>
                  <a:lnTo>
                    <a:pt x="131" y="16"/>
                  </a:lnTo>
                  <a:lnTo>
                    <a:pt x="132" y="19"/>
                  </a:lnTo>
                  <a:lnTo>
                    <a:pt x="132" y="22"/>
                  </a:lnTo>
                  <a:lnTo>
                    <a:pt x="134" y="24"/>
                  </a:lnTo>
                  <a:lnTo>
                    <a:pt x="135" y="41"/>
                  </a:lnTo>
                  <a:lnTo>
                    <a:pt x="137" y="42"/>
                  </a:lnTo>
                  <a:lnTo>
                    <a:pt x="138" y="51"/>
                  </a:lnTo>
                  <a:lnTo>
                    <a:pt x="138" y="52"/>
                  </a:lnTo>
                  <a:lnTo>
                    <a:pt x="139" y="62"/>
                  </a:lnTo>
                  <a:lnTo>
                    <a:pt x="141" y="66"/>
                  </a:lnTo>
                  <a:lnTo>
                    <a:pt x="141" y="69"/>
                  </a:lnTo>
                  <a:lnTo>
                    <a:pt x="141" y="71"/>
                  </a:lnTo>
                  <a:lnTo>
                    <a:pt x="145" y="95"/>
                  </a:lnTo>
                  <a:lnTo>
                    <a:pt x="145" y="96"/>
                  </a:lnTo>
                  <a:lnTo>
                    <a:pt x="146" y="98"/>
                  </a:lnTo>
                  <a:lnTo>
                    <a:pt x="148" y="98"/>
                  </a:lnTo>
                  <a:lnTo>
                    <a:pt x="155" y="96"/>
                  </a:lnTo>
                  <a:lnTo>
                    <a:pt x="157" y="96"/>
                  </a:lnTo>
                  <a:lnTo>
                    <a:pt x="157" y="95"/>
                  </a:lnTo>
                  <a:lnTo>
                    <a:pt x="195" y="89"/>
                  </a:lnTo>
                  <a:lnTo>
                    <a:pt x="197" y="88"/>
                  </a:lnTo>
                  <a:lnTo>
                    <a:pt x="203" y="87"/>
                  </a:lnTo>
                  <a:lnTo>
                    <a:pt x="207" y="87"/>
                  </a:lnTo>
                  <a:lnTo>
                    <a:pt x="221" y="84"/>
                  </a:lnTo>
                  <a:lnTo>
                    <a:pt x="224" y="84"/>
                  </a:lnTo>
                  <a:lnTo>
                    <a:pt x="231" y="83"/>
                  </a:lnTo>
                  <a:lnTo>
                    <a:pt x="233" y="103"/>
                  </a:lnTo>
                  <a:lnTo>
                    <a:pt x="240" y="138"/>
                  </a:lnTo>
                  <a:lnTo>
                    <a:pt x="247" y="130"/>
                  </a:lnTo>
                  <a:lnTo>
                    <a:pt x="254" y="121"/>
                  </a:lnTo>
                  <a:lnTo>
                    <a:pt x="256" y="118"/>
                  </a:lnTo>
                  <a:lnTo>
                    <a:pt x="260" y="116"/>
                  </a:lnTo>
                  <a:lnTo>
                    <a:pt x="269" y="102"/>
                  </a:lnTo>
                  <a:lnTo>
                    <a:pt x="274" y="103"/>
                  </a:lnTo>
                  <a:lnTo>
                    <a:pt x="287" y="83"/>
                  </a:lnTo>
                  <a:lnTo>
                    <a:pt x="300" y="89"/>
                  </a:lnTo>
                  <a:lnTo>
                    <a:pt x="303" y="89"/>
                  </a:lnTo>
                  <a:lnTo>
                    <a:pt x="314" y="89"/>
                  </a:lnTo>
                  <a:lnTo>
                    <a:pt x="316" y="89"/>
                  </a:lnTo>
                  <a:lnTo>
                    <a:pt x="322" y="78"/>
                  </a:lnTo>
                  <a:lnTo>
                    <a:pt x="322" y="76"/>
                  </a:lnTo>
                  <a:lnTo>
                    <a:pt x="325" y="74"/>
                  </a:lnTo>
                  <a:lnTo>
                    <a:pt x="330" y="74"/>
                  </a:lnTo>
                  <a:lnTo>
                    <a:pt x="340" y="66"/>
                  </a:lnTo>
                  <a:lnTo>
                    <a:pt x="350" y="71"/>
                  </a:lnTo>
                  <a:lnTo>
                    <a:pt x="352" y="73"/>
                  </a:lnTo>
                  <a:lnTo>
                    <a:pt x="362" y="69"/>
                  </a:lnTo>
                  <a:lnTo>
                    <a:pt x="369" y="81"/>
                  </a:lnTo>
                  <a:lnTo>
                    <a:pt x="376" y="88"/>
                  </a:lnTo>
                  <a:lnTo>
                    <a:pt x="379" y="96"/>
                  </a:lnTo>
                  <a:lnTo>
                    <a:pt x="382" y="98"/>
                  </a:lnTo>
                  <a:lnTo>
                    <a:pt x="379" y="102"/>
                  </a:lnTo>
                  <a:lnTo>
                    <a:pt x="379" y="106"/>
                  </a:lnTo>
                  <a:lnTo>
                    <a:pt x="376" y="120"/>
                  </a:lnTo>
                  <a:lnTo>
                    <a:pt x="359" y="112"/>
                  </a:lnTo>
                  <a:lnTo>
                    <a:pt x="359" y="110"/>
                  </a:lnTo>
                  <a:lnTo>
                    <a:pt x="357" y="109"/>
                  </a:lnTo>
                  <a:lnTo>
                    <a:pt x="348" y="103"/>
                  </a:lnTo>
                  <a:lnTo>
                    <a:pt x="346" y="102"/>
                  </a:lnTo>
                  <a:lnTo>
                    <a:pt x="339" y="99"/>
                  </a:lnTo>
                  <a:lnTo>
                    <a:pt x="336" y="96"/>
                  </a:lnTo>
                  <a:lnTo>
                    <a:pt x="333" y="95"/>
                  </a:lnTo>
                  <a:lnTo>
                    <a:pt x="328" y="92"/>
                  </a:lnTo>
                  <a:lnTo>
                    <a:pt x="329" y="110"/>
                  </a:lnTo>
                  <a:lnTo>
                    <a:pt x="326" y="131"/>
                  </a:lnTo>
                  <a:lnTo>
                    <a:pt x="322" y="135"/>
                  </a:lnTo>
                  <a:lnTo>
                    <a:pt x="319" y="139"/>
                  </a:lnTo>
                  <a:lnTo>
                    <a:pt x="319" y="146"/>
                  </a:lnTo>
                  <a:lnTo>
                    <a:pt x="305" y="159"/>
                  </a:lnTo>
                  <a:lnTo>
                    <a:pt x="300" y="177"/>
                  </a:lnTo>
                  <a:lnTo>
                    <a:pt x="287" y="168"/>
                  </a:lnTo>
                  <a:lnTo>
                    <a:pt x="287" y="170"/>
                  </a:lnTo>
                  <a:lnTo>
                    <a:pt x="283" y="179"/>
                  </a:lnTo>
                  <a:lnTo>
                    <a:pt x="276" y="208"/>
                  </a:lnTo>
                  <a:lnTo>
                    <a:pt x="276" y="210"/>
                  </a:lnTo>
                  <a:lnTo>
                    <a:pt x="276" y="213"/>
                  </a:lnTo>
                  <a:lnTo>
                    <a:pt x="274" y="215"/>
                  </a:lnTo>
                  <a:lnTo>
                    <a:pt x="269" y="221"/>
                  </a:lnTo>
                  <a:lnTo>
                    <a:pt x="256" y="218"/>
                  </a:lnTo>
                  <a:lnTo>
                    <a:pt x="246" y="208"/>
                  </a:lnTo>
                  <a:lnTo>
                    <a:pt x="239" y="206"/>
                  </a:lnTo>
                  <a:lnTo>
                    <a:pt x="236" y="232"/>
                  </a:lnTo>
                  <a:lnTo>
                    <a:pt x="235" y="233"/>
                  </a:lnTo>
                  <a:lnTo>
                    <a:pt x="233" y="243"/>
                  </a:lnTo>
                  <a:lnTo>
                    <a:pt x="228" y="250"/>
                  </a:lnTo>
                  <a:lnTo>
                    <a:pt x="224" y="261"/>
                  </a:lnTo>
                  <a:lnTo>
                    <a:pt x="224" y="267"/>
                  </a:lnTo>
                  <a:lnTo>
                    <a:pt x="221" y="275"/>
                  </a:lnTo>
                  <a:lnTo>
                    <a:pt x="221" y="276"/>
                  </a:lnTo>
                  <a:lnTo>
                    <a:pt x="217" y="280"/>
                  </a:lnTo>
                  <a:lnTo>
                    <a:pt x="210" y="290"/>
                  </a:lnTo>
                  <a:lnTo>
                    <a:pt x="207" y="302"/>
                  </a:lnTo>
                  <a:lnTo>
                    <a:pt x="202" y="312"/>
                  </a:lnTo>
                  <a:lnTo>
                    <a:pt x="204" y="315"/>
                  </a:lnTo>
                  <a:lnTo>
                    <a:pt x="207" y="316"/>
                  </a:lnTo>
                  <a:lnTo>
                    <a:pt x="210" y="319"/>
                  </a:lnTo>
                  <a:lnTo>
                    <a:pt x="208" y="322"/>
                  </a:lnTo>
                  <a:lnTo>
                    <a:pt x="204" y="333"/>
                  </a:lnTo>
                  <a:lnTo>
                    <a:pt x="193" y="344"/>
                  </a:lnTo>
                  <a:lnTo>
                    <a:pt x="191" y="340"/>
                  </a:lnTo>
                  <a:lnTo>
                    <a:pt x="168" y="354"/>
                  </a:lnTo>
                  <a:lnTo>
                    <a:pt x="160" y="350"/>
                  </a:lnTo>
                  <a:lnTo>
                    <a:pt x="160" y="354"/>
                  </a:lnTo>
                  <a:lnTo>
                    <a:pt x="163" y="358"/>
                  </a:lnTo>
                  <a:lnTo>
                    <a:pt x="153" y="365"/>
                  </a:lnTo>
                  <a:lnTo>
                    <a:pt x="152" y="363"/>
                  </a:lnTo>
                  <a:lnTo>
                    <a:pt x="141" y="369"/>
                  </a:lnTo>
                  <a:lnTo>
                    <a:pt x="134" y="376"/>
                  </a:lnTo>
                  <a:lnTo>
                    <a:pt x="131" y="373"/>
                  </a:lnTo>
                  <a:lnTo>
                    <a:pt x="124" y="369"/>
                  </a:lnTo>
                  <a:lnTo>
                    <a:pt x="120" y="366"/>
                  </a:lnTo>
                  <a:lnTo>
                    <a:pt x="114" y="373"/>
                  </a:lnTo>
                  <a:lnTo>
                    <a:pt x="96" y="386"/>
                  </a:lnTo>
                  <a:lnTo>
                    <a:pt x="91" y="381"/>
                  </a:lnTo>
                  <a:lnTo>
                    <a:pt x="71" y="369"/>
                  </a:lnTo>
                  <a:lnTo>
                    <a:pt x="67" y="356"/>
                  </a:lnTo>
                  <a:lnTo>
                    <a:pt x="70" y="354"/>
                  </a:lnTo>
                  <a:lnTo>
                    <a:pt x="66" y="352"/>
                  </a:lnTo>
                  <a:lnTo>
                    <a:pt x="52" y="352"/>
                  </a:lnTo>
                  <a:lnTo>
                    <a:pt x="52" y="350"/>
                  </a:lnTo>
                  <a:lnTo>
                    <a:pt x="31" y="336"/>
                  </a:lnTo>
                  <a:lnTo>
                    <a:pt x="33" y="334"/>
                  </a:lnTo>
                  <a:lnTo>
                    <a:pt x="27" y="329"/>
                  </a:lnTo>
                  <a:lnTo>
                    <a:pt x="23" y="323"/>
                  </a:lnTo>
                  <a:lnTo>
                    <a:pt x="23" y="322"/>
                  </a:lnTo>
                  <a:lnTo>
                    <a:pt x="15" y="316"/>
                  </a:lnTo>
                  <a:lnTo>
                    <a:pt x="15" y="315"/>
                  </a:lnTo>
                  <a:lnTo>
                    <a:pt x="15" y="309"/>
                  </a:lnTo>
                  <a:lnTo>
                    <a:pt x="1" y="297"/>
                  </a:lnTo>
                  <a:lnTo>
                    <a:pt x="1" y="283"/>
                  </a:lnTo>
                  <a:lnTo>
                    <a:pt x="2" y="283"/>
                  </a:lnTo>
                  <a:lnTo>
                    <a:pt x="0" y="271"/>
                  </a:lnTo>
                  <a:lnTo>
                    <a:pt x="0" y="265"/>
                  </a:lnTo>
                  <a:lnTo>
                    <a:pt x="8" y="265"/>
                  </a:lnTo>
                  <a:lnTo>
                    <a:pt x="16" y="261"/>
                  </a:lnTo>
                  <a:lnTo>
                    <a:pt x="22" y="253"/>
                  </a:lnTo>
                  <a:lnTo>
                    <a:pt x="22" y="243"/>
                  </a:lnTo>
                  <a:lnTo>
                    <a:pt x="24" y="242"/>
                  </a:lnTo>
                  <a:lnTo>
                    <a:pt x="27" y="242"/>
                  </a:lnTo>
                  <a:lnTo>
                    <a:pt x="31" y="237"/>
                  </a:lnTo>
                  <a:lnTo>
                    <a:pt x="26" y="225"/>
                  </a:lnTo>
                  <a:lnTo>
                    <a:pt x="31" y="200"/>
                  </a:lnTo>
                  <a:lnTo>
                    <a:pt x="34" y="196"/>
                  </a:lnTo>
                  <a:lnTo>
                    <a:pt x="38" y="192"/>
                  </a:lnTo>
                  <a:lnTo>
                    <a:pt x="48" y="207"/>
                  </a:lnTo>
                  <a:lnTo>
                    <a:pt x="49" y="206"/>
                  </a:lnTo>
                  <a:lnTo>
                    <a:pt x="55" y="199"/>
                  </a:lnTo>
                  <a:lnTo>
                    <a:pt x="58" y="182"/>
                  </a:lnTo>
                  <a:lnTo>
                    <a:pt x="58" y="178"/>
                  </a:lnTo>
                  <a:lnTo>
                    <a:pt x="56" y="175"/>
                  </a:lnTo>
                  <a:lnTo>
                    <a:pt x="55" y="172"/>
                  </a:lnTo>
                  <a:lnTo>
                    <a:pt x="58" y="168"/>
                  </a:lnTo>
                  <a:lnTo>
                    <a:pt x="59" y="164"/>
                  </a:lnTo>
                  <a:lnTo>
                    <a:pt x="69" y="160"/>
                  </a:lnTo>
                  <a:lnTo>
                    <a:pt x="73" y="149"/>
                  </a:lnTo>
                  <a:lnTo>
                    <a:pt x="84" y="150"/>
                  </a:lnTo>
                </a:path>
              </a:pathLst>
            </a:custGeom>
            <a:pattFill prst="pct25">
              <a:fgClr>
                <a:srgbClr val="CC3300"/>
              </a:fgClr>
              <a:bgClr>
                <a:srgbClr val="FFFFFF"/>
              </a:bgClr>
            </a:patt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24" descr="70%"/>
            <p:cNvSpPr>
              <a:spLocks/>
            </p:cNvSpPr>
            <p:nvPr/>
          </p:nvSpPr>
          <p:spPr bwMode="auto">
            <a:xfrm>
              <a:off x="959" y="1692"/>
              <a:ext cx="467" cy="605"/>
            </a:xfrm>
            <a:custGeom>
              <a:avLst/>
              <a:gdLst>
                <a:gd name="T0" fmla="*/ 12 w 470"/>
                <a:gd name="T1" fmla="*/ 624 h 599"/>
                <a:gd name="T2" fmla="*/ 9 w 470"/>
                <a:gd name="T3" fmla="*/ 646 h 599"/>
                <a:gd name="T4" fmla="*/ 0 w 470"/>
                <a:gd name="T5" fmla="*/ 720 h 599"/>
                <a:gd name="T6" fmla="*/ 26 w 470"/>
                <a:gd name="T7" fmla="*/ 743 h 599"/>
                <a:gd name="T8" fmla="*/ 78 w 470"/>
                <a:gd name="T9" fmla="*/ 758 h 599"/>
                <a:gd name="T10" fmla="*/ 78 w 470"/>
                <a:gd name="T11" fmla="*/ 759 h 599"/>
                <a:gd name="T12" fmla="*/ 161 w 470"/>
                <a:gd name="T13" fmla="*/ 774 h 599"/>
                <a:gd name="T14" fmla="*/ 190 w 470"/>
                <a:gd name="T15" fmla="*/ 779 h 599"/>
                <a:gd name="T16" fmla="*/ 215 w 470"/>
                <a:gd name="T17" fmla="*/ 786 h 599"/>
                <a:gd name="T18" fmla="*/ 238 w 470"/>
                <a:gd name="T19" fmla="*/ 792 h 599"/>
                <a:gd name="T20" fmla="*/ 278 w 470"/>
                <a:gd name="T21" fmla="*/ 800 h 599"/>
                <a:gd name="T22" fmla="*/ 321 w 470"/>
                <a:gd name="T23" fmla="*/ 807 h 599"/>
                <a:gd name="T24" fmla="*/ 353 w 470"/>
                <a:gd name="T25" fmla="*/ 743 h 599"/>
                <a:gd name="T26" fmla="*/ 355 w 470"/>
                <a:gd name="T27" fmla="*/ 701 h 599"/>
                <a:gd name="T28" fmla="*/ 357 w 470"/>
                <a:gd name="T29" fmla="*/ 663 h 599"/>
                <a:gd name="T30" fmla="*/ 358 w 470"/>
                <a:gd name="T31" fmla="*/ 640 h 599"/>
                <a:gd name="T32" fmla="*/ 360 w 470"/>
                <a:gd name="T33" fmla="*/ 589 h 599"/>
                <a:gd name="T34" fmla="*/ 365 w 470"/>
                <a:gd name="T35" fmla="*/ 516 h 599"/>
                <a:gd name="T36" fmla="*/ 367 w 470"/>
                <a:gd name="T37" fmla="*/ 461 h 599"/>
                <a:gd name="T38" fmla="*/ 369 w 470"/>
                <a:gd name="T39" fmla="*/ 422 h 599"/>
                <a:gd name="T40" fmla="*/ 371 w 470"/>
                <a:gd name="T41" fmla="*/ 384 h 599"/>
                <a:gd name="T42" fmla="*/ 374 w 470"/>
                <a:gd name="T43" fmla="*/ 337 h 599"/>
                <a:gd name="T44" fmla="*/ 377 w 470"/>
                <a:gd name="T45" fmla="*/ 269 h 599"/>
                <a:gd name="T46" fmla="*/ 379 w 470"/>
                <a:gd name="T47" fmla="*/ 251 h 599"/>
                <a:gd name="T48" fmla="*/ 381 w 470"/>
                <a:gd name="T49" fmla="*/ 223 h 599"/>
                <a:gd name="T50" fmla="*/ 355 w 470"/>
                <a:gd name="T51" fmla="*/ 219 h 599"/>
                <a:gd name="T52" fmla="*/ 326 w 470"/>
                <a:gd name="T53" fmla="*/ 214 h 599"/>
                <a:gd name="T54" fmla="*/ 246 w 470"/>
                <a:gd name="T55" fmla="*/ 198 h 599"/>
                <a:gd name="T56" fmla="*/ 252 w 470"/>
                <a:gd name="T57" fmla="*/ 125 h 599"/>
                <a:gd name="T58" fmla="*/ 254 w 470"/>
                <a:gd name="T59" fmla="*/ 110 h 599"/>
                <a:gd name="T60" fmla="*/ 258 w 470"/>
                <a:gd name="T61" fmla="*/ 83 h 599"/>
                <a:gd name="T62" fmla="*/ 232 w 470"/>
                <a:gd name="T63" fmla="*/ 30 h 599"/>
                <a:gd name="T64" fmla="*/ 228 w 470"/>
                <a:gd name="T65" fmla="*/ 29 h 599"/>
                <a:gd name="T66" fmla="*/ 210 w 470"/>
                <a:gd name="T67" fmla="*/ 23 h 599"/>
                <a:gd name="T68" fmla="*/ 205 w 470"/>
                <a:gd name="T69" fmla="*/ 23 h 599"/>
                <a:gd name="T70" fmla="*/ 201 w 470"/>
                <a:gd name="T71" fmla="*/ 22 h 599"/>
                <a:gd name="T72" fmla="*/ 137 w 470"/>
                <a:gd name="T73" fmla="*/ 12 h 599"/>
                <a:gd name="T74" fmla="*/ 78 w 470"/>
                <a:gd name="T75" fmla="*/ 5 h 599"/>
                <a:gd name="T76" fmla="*/ 78 w 470"/>
                <a:gd name="T77" fmla="*/ 12 h 599"/>
                <a:gd name="T78" fmla="*/ 69 w 470"/>
                <a:gd name="T79" fmla="*/ 139 h 599"/>
                <a:gd name="T80" fmla="*/ 56 w 470"/>
                <a:gd name="T81" fmla="*/ 240 h 599"/>
                <a:gd name="T82" fmla="*/ 51 w 470"/>
                <a:gd name="T83" fmla="*/ 290 h 599"/>
                <a:gd name="T84" fmla="*/ 47 w 470"/>
                <a:gd name="T85" fmla="*/ 329 h 599"/>
                <a:gd name="T86" fmla="*/ 42 w 470"/>
                <a:gd name="T87" fmla="*/ 366 h 599"/>
                <a:gd name="T88" fmla="*/ 29 w 470"/>
                <a:gd name="T89" fmla="*/ 490 h 599"/>
                <a:gd name="T90" fmla="*/ 26 w 470"/>
                <a:gd name="T91" fmla="*/ 503 h 599"/>
                <a:gd name="T92" fmla="*/ 20 w 470"/>
                <a:gd name="T93" fmla="*/ 542 h 59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70"/>
                <a:gd name="T142" fmla="*/ 0 h 599"/>
                <a:gd name="T143" fmla="*/ 470 w 470"/>
                <a:gd name="T144" fmla="*/ 599 h 59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70" h="599">
                  <a:moveTo>
                    <a:pt x="19" y="415"/>
                  </a:moveTo>
                  <a:lnTo>
                    <a:pt x="12" y="457"/>
                  </a:lnTo>
                  <a:lnTo>
                    <a:pt x="12" y="458"/>
                  </a:lnTo>
                  <a:lnTo>
                    <a:pt x="9" y="475"/>
                  </a:lnTo>
                  <a:lnTo>
                    <a:pt x="6" y="493"/>
                  </a:lnTo>
                  <a:lnTo>
                    <a:pt x="0" y="529"/>
                  </a:lnTo>
                  <a:lnTo>
                    <a:pt x="0" y="540"/>
                  </a:lnTo>
                  <a:lnTo>
                    <a:pt x="26" y="545"/>
                  </a:lnTo>
                  <a:lnTo>
                    <a:pt x="55" y="549"/>
                  </a:lnTo>
                  <a:lnTo>
                    <a:pt x="95" y="556"/>
                  </a:lnTo>
                  <a:lnTo>
                    <a:pt x="98" y="556"/>
                  </a:lnTo>
                  <a:lnTo>
                    <a:pt x="109" y="557"/>
                  </a:lnTo>
                  <a:lnTo>
                    <a:pt x="125" y="560"/>
                  </a:lnTo>
                  <a:lnTo>
                    <a:pt x="192" y="568"/>
                  </a:lnTo>
                  <a:lnTo>
                    <a:pt x="214" y="572"/>
                  </a:lnTo>
                  <a:lnTo>
                    <a:pt x="221" y="572"/>
                  </a:lnTo>
                  <a:lnTo>
                    <a:pt x="235" y="574"/>
                  </a:lnTo>
                  <a:lnTo>
                    <a:pt x="257" y="577"/>
                  </a:lnTo>
                  <a:lnTo>
                    <a:pt x="278" y="579"/>
                  </a:lnTo>
                  <a:lnTo>
                    <a:pt x="300" y="582"/>
                  </a:lnTo>
                  <a:lnTo>
                    <a:pt x="301" y="584"/>
                  </a:lnTo>
                  <a:lnTo>
                    <a:pt x="340" y="588"/>
                  </a:lnTo>
                  <a:lnTo>
                    <a:pt x="372" y="592"/>
                  </a:lnTo>
                  <a:lnTo>
                    <a:pt x="383" y="593"/>
                  </a:lnTo>
                  <a:lnTo>
                    <a:pt x="421" y="598"/>
                  </a:lnTo>
                  <a:lnTo>
                    <a:pt x="427" y="545"/>
                  </a:lnTo>
                  <a:lnTo>
                    <a:pt x="428" y="543"/>
                  </a:lnTo>
                  <a:lnTo>
                    <a:pt x="430" y="515"/>
                  </a:lnTo>
                  <a:lnTo>
                    <a:pt x="433" y="500"/>
                  </a:lnTo>
                  <a:lnTo>
                    <a:pt x="433" y="488"/>
                  </a:lnTo>
                  <a:lnTo>
                    <a:pt x="435" y="471"/>
                  </a:lnTo>
                  <a:lnTo>
                    <a:pt x="435" y="470"/>
                  </a:lnTo>
                  <a:lnTo>
                    <a:pt x="435" y="458"/>
                  </a:lnTo>
                  <a:lnTo>
                    <a:pt x="438" y="433"/>
                  </a:lnTo>
                  <a:lnTo>
                    <a:pt x="441" y="406"/>
                  </a:lnTo>
                  <a:lnTo>
                    <a:pt x="445" y="379"/>
                  </a:lnTo>
                  <a:lnTo>
                    <a:pt x="449" y="339"/>
                  </a:lnTo>
                  <a:lnTo>
                    <a:pt x="451" y="325"/>
                  </a:lnTo>
                  <a:lnTo>
                    <a:pt x="452" y="311"/>
                  </a:lnTo>
                  <a:lnTo>
                    <a:pt x="452" y="307"/>
                  </a:lnTo>
                  <a:lnTo>
                    <a:pt x="455" y="283"/>
                  </a:lnTo>
                  <a:lnTo>
                    <a:pt x="456" y="271"/>
                  </a:lnTo>
                  <a:lnTo>
                    <a:pt x="459" y="246"/>
                  </a:lnTo>
                  <a:lnTo>
                    <a:pt x="462" y="222"/>
                  </a:lnTo>
                  <a:lnTo>
                    <a:pt x="464" y="201"/>
                  </a:lnTo>
                  <a:lnTo>
                    <a:pt x="464" y="200"/>
                  </a:lnTo>
                  <a:lnTo>
                    <a:pt x="466" y="189"/>
                  </a:lnTo>
                  <a:lnTo>
                    <a:pt x="467" y="175"/>
                  </a:lnTo>
                  <a:lnTo>
                    <a:pt x="469" y="161"/>
                  </a:lnTo>
                  <a:lnTo>
                    <a:pt x="433" y="157"/>
                  </a:lnTo>
                  <a:lnTo>
                    <a:pt x="430" y="157"/>
                  </a:lnTo>
                  <a:lnTo>
                    <a:pt x="392" y="152"/>
                  </a:lnTo>
                  <a:lnTo>
                    <a:pt x="388" y="152"/>
                  </a:lnTo>
                  <a:lnTo>
                    <a:pt x="370" y="151"/>
                  </a:lnTo>
                  <a:lnTo>
                    <a:pt x="308" y="143"/>
                  </a:lnTo>
                  <a:lnTo>
                    <a:pt x="311" y="115"/>
                  </a:lnTo>
                  <a:lnTo>
                    <a:pt x="314" y="94"/>
                  </a:lnTo>
                  <a:lnTo>
                    <a:pt x="315" y="87"/>
                  </a:lnTo>
                  <a:lnTo>
                    <a:pt x="316" y="79"/>
                  </a:lnTo>
                  <a:lnTo>
                    <a:pt x="318" y="61"/>
                  </a:lnTo>
                  <a:lnTo>
                    <a:pt x="320" y="52"/>
                  </a:lnTo>
                  <a:lnTo>
                    <a:pt x="322" y="33"/>
                  </a:lnTo>
                  <a:lnTo>
                    <a:pt x="291" y="30"/>
                  </a:lnTo>
                  <a:lnTo>
                    <a:pt x="290" y="30"/>
                  </a:lnTo>
                  <a:lnTo>
                    <a:pt x="284" y="29"/>
                  </a:lnTo>
                  <a:lnTo>
                    <a:pt x="267" y="26"/>
                  </a:lnTo>
                  <a:lnTo>
                    <a:pt x="247" y="23"/>
                  </a:lnTo>
                  <a:lnTo>
                    <a:pt x="237" y="23"/>
                  </a:lnTo>
                  <a:lnTo>
                    <a:pt x="233" y="22"/>
                  </a:lnTo>
                  <a:lnTo>
                    <a:pt x="232" y="22"/>
                  </a:lnTo>
                  <a:lnTo>
                    <a:pt x="232" y="20"/>
                  </a:lnTo>
                  <a:lnTo>
                    <a:pt x="168" y="12"/>
                  </a:lnTo>
                  <a:lnTo>
                    <a:pt x="148" y="9"/>
                  </a:lnTo>
                  <a:lnTo>
                    <a:pt x="109" y="5"/>
                  </a:lnTo>
                  <a:lnTo>
                    <a:pt x="85" y="0"/>
                  </a:lnTo>
                  <a:lnTo>
                    <a:pt x="84" y="12"/>
                  </a:lnTo>
                  <a:lnTo>
                    <a:pt x="74" y="72"/>
                  </a:lnTo>
                  <a:lnTo>
                    <a:pt x="69" y="108"/>
                  </a:lnTo>
                  <a:lnTo>
                    <a:pt x="62" y="148"/>
                  </a:lnTo>
                  <a:lnTo>
                    <a:pt x="56" y="178"/>
                  </a:lnTo>
                  <a:lnTo>
                    <a:pt x="52" y="203"/>
                  </a:lnTo>
                  <a:lnTo>
                    <a:pt x="51" y="215"/>
                  </a:lnTo>
                  <a:lnTo>
                    <a:pt x="49" y="225"/>
                  </a:lnTo>
                  <a:lnTo>
                    <a:pt x="47" y="241"/>
                  </a:lnTo>
                  <a:lnTo>
                    <a:pt x="42" y="265"/>
                  </a:lnTo>
                  <a:lnTo>
                    <a:pt x="42" y="269"/>
                  </a:lnTo>
                  <a:lnTo>
                    <a:pt x="30" y="339"/>
                  </a:lnTo>
                  <a:lnTo>
                    <a:pt x="29" y="358"/>
                  </a:lnTo>
                  <a:lnTo>
                    <a:pt x="27" y="364"/>
                  </a:lnTo>
                  <a:lnTo>
                    <a:pt x="26" y="369"/>
                  </a:lnTo>
                  <a:lnTo>
                    <a:pt x="24" y="378"/>
                  </a:lnTo>
                  <a:lnTo>
                    <a:pt x="20" y="400"/>
                  </a:lnTo>
                  <a:lnTo>
                    <a:pt x="19" y="415"/>
                  </a:lnTo>
                </a:path>
              </a:pathLst>
            </a:custGeom>
            <a:pattFill prst="pct70">
              <a:fgClr>
                <a:srgbClr val="FFFFFF"/>
              </a:fgClr>
              <a:bgClr>
                <a:srgbClr val="CC3300"/>
              </a:bgClr>
            </a:patt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25"/>
            <p:cNvSpPr>
              <a:spLocks/>
            </p:cNvSpPr>
            <p:nvPr/>
          </p:nvSpPr>
          <p:spPr bwMode="auto">
            <a:xfrm>
              <a:off x="377" y="816"/>
              <a:ext cx="570" cy="411"/>
            </a:xfrm>
            <a:custGeom>
              <a:avLst/>
              <a:gdLst>
                <a:gd name="T0" fmla="*/ 424 w 574"/>
                <a:gd name="T1" fmla="*/ 510 h 407"/>
                <a:gd name="T2" fmla="*/ 395 w 574"/>
                <a:gd name="T3" fmla="*/ 536 h 407"/>
                <a:gd name="T4" fmla="*/ 377 w 574"/>
                <a:gd name="T5" fmla="*/ 533 h 407"/>
                <a:gd name="T6" fmla="*/ 352 w 574"/>
                <a:gd name="T7" fmla="*/ 526 h 407"/>
                <a:gd name="T8" fmla="*/ 312 w 574"/>
                <a:gd name="T9" fmla="*/ 510 h 407"/>
                <a:gd name="T10" fmla="*/ 285 w 574"/>
                <a:gd name="T11" fmla="*/ 510 h 407"/>
                <a:gd name="T12" fmla="*/ 252 w 574"/>
                <a:gd name="T13" fmla="*/ 513 h 407"/>
                <a:gd name="T14" fmla="*/ 230 w 574"/>
                <a:gd name="T15" fmla="*/ 510 h 407"/>
                <a:gd name="T16" fmla="*/ 201 w 574"/>
                <a:gd name="T17" fmla="*/ 516 h 407"/>
                <a:gd name="T18" fmla="*/ 187 w 574"/>
                <a:gd name="T19" fmla="*/ 513 h 407"/>
                <a:gd name="T20" fmla="*/ 164 w 574"/>
                <a:gd name="T21" fmla="*/ 505 h 407"/>
                <a:gd name="T22" fmla="*/ 144 w 574"/>
                <a:gd name="T23" fmla="*/ 491 h 407"/>
                <a:gd name="T24" fmla="*/ 121 w 574"/>
                <a:gd name="T25" fmla="*/ 486 h 407"/>
                <a:gd name="T26" fmla="*/ 90 w 574"/>
                <a:gd name="T27" fmla="*/ 495 h 407"/>
                <a:gd name="T28" fmla="*/ 71 w 574"/>
                <a:gd name="T29" fmla="*/ 468 h 407"/>
                <a:gd name="T30" fmla="*/ 71 w 574"/>
                <a:gd name="T31" fmla="*/ 453 h 407"/>
                <a:gd name="T32" fmla="*/ 71 w 574"/>
                <a:gd name="T33" fmla="*/ 394 h 407"/>
                <a:gd name="T34" fmla="*/ 49 w 574"/>
                <a:gd name="T35" fmla="*/ 383 h 407"/>
                <a:gd name="T36" fmla="*/ 31 w 574"/>
                <a:gd name="T37" fmla="*/ 359 h 407"/>
                <a:gd name="T38" fmla="*/ 8 w 574"/>
                <a:gd name="T39" fmla="*/ 353 h 407"/>
                <a:gd name="T40" fmla="*/ 0 w 574"/>
                <a:gd name="T41" fmla="*/ 350 h 407"/>
                <a:gd name="T42" fmla="*/ 13 w 574"/>
                <a:gd name="T43" fmla="*/ 318 h 407"/>
                <a:gd name="T44" fmla="*/ 26 w 574"/>
                <a:gd name="T45" fmla="*/ 291 h 407"/>
                <a:gd name="T46" fmla="*/ 12 w 574"/>
                <a:gd name="T47" fmla="*/ 279 h 407"/>
                <a:gd name="T48" fmla="*/ 12 w 574"/>
                <a:gd name="T49" fmla="*/ 251 h 407"/>
                <a:gd name="T50" fmla="*/ 34 w 574"/>
                <a:gd name="T51" fmla="*/ 251 h 407"/>
                <a:gd name="T52" fmla="*/ 16 w 574"/>
                <a:gd name="T53" fmla="*/ 249 h 407"/>
                <a:gd name="T54" fmla="*/ 16 w 574"/>
                <a:gd name="T55" fmla="*/ 201 h 407"/>
                <a:gd name="T56" fmla="*/ 12 w 574"/>
                <a:gd name="T57" fmla="*/ 126 h 407"/>
                <a:gd name="T58" fmla="*/ 4 w 574"/>
                <a:gd name="T59" fmla="*/ 97 h 407"/>
                <a:gd name="T60" fmla="*/ 15 w 574"/>
                <a:gd name="T61" fmla="*/ 31 h 407"/>
                <a:gd name="T62" fmla="*/ 58 w 574"/>
                <a:gd name="T63" fmla="*/ 93 h 407"/>
                <a:gd name="T64" fmla="*/ 90 w 574"/>
                <a:gd name="T65" fmla="*/ 114 h 407"/>
                <a:gd name="T66" fmla="*/ 107 w 574"/>
                <a:gd name="T67" fmla="*/ 119 h 407"/>
                <a:gd name="T68" fmla="*/ 112 w 574"/>
                <a:gd name="T69" fmla="*/ 129 h 407"/>
                <a:gd name="T70" fmla="*/ 104 w 574"/>
                <a:gd name="T71" fmla="*/ 161 h 407"/>
                <a:gd name="T72" fmla="*/ 125 w 574"/>
                <a:gd name="T73" fmla="*/ 150 h 407"/>
                <a:gd name="T74" fmla="*/ 117 w 574"/>
                <a:gd name="T75" fmla="*/ 218 h 407"/>
                <a:gd name="T76" fmla="*/ 122 w 574"/>
                <a:gd name="T77" fmla="*/ 235 h 407"/>
                <a:gd name="T78" fmla="*/ 110 w 574"/>
                <a:gd name="T79" fmla="*/ 233 h 407"/>
                <a:gd name="T80" fmla="*/ 126 w 574"/>
                <a:gd name="T81" fmla="*/ 237 h 407"/>
                <a:gd name="T82" fmla="*/ 143 w 574"/>
                <a:gd name="T83" fmla="*/ 147 h 407"/>
                <a:gd name="T84" fmla="*/ 142 w 574"/>
                <a:gd name="T85" fmla="*/ 127 h 407"/>
                <a:gd name="T86" fmla="*/ 140 w 574"/>
                <a:gd name="T87" fmla="*/ 134 h 407"/>
                <a:gd name="T88" fmla="*/ 133 w 574"/>
                <a:gd name="T89" fmla="*/ 112 h 407"/>
                <a:gd name="T90" fmla="*/ 146 w 574"/>
                <a:gd name="T91" fmla="*/ 109 h 407"/>
                <a:gd name="T92" fmla="*/ 124 w 574"/>
                <a:gd name="T93" fmla="*/ 109 h 407"/>
                <a:gd name="T94" fmla="*/ 130 w 574"/>
                <a:gd name="T95" fmla="*/ 127 h 407"/>
                <a:gd name="T96" fmla="*/ 129 w 574"/>
                <a:gd name="T97" fmla="*/ 139 h 407"/>
                <a:gd name="T98" fmla="*/ 117 w 574"/>
                <a:gd name="T99" fmla="*/ 112 h 407"/>
                <a:gd name="T100" fmla="*/ 140 w 574"/>
                <a:gd name="T101" fmla="*/ 90 h 407"/>
                <a:gd name="T102" fmla="*/ 140 w 574"/>
                <a:gd name="T103" fmla="*/ 27 h 407"/>
                <a:gd name="T104" fmla="*/ 136 w 574"/>
                <a:gd name="T105" fmla="*/ 0 h 407"/>
                <a:gd name="T106" fmla="*/ 396 w 574"/>
                <a:gd name="T107" fmla="*/ 103 h 407"/>
                <a:gd name="T108" fmla="*/ 460 w 574"/>
                <a:gd name="T109" fmla="*/ 123 h 407"/>
                <a:gd name="T110" fmla="*/ 450 w 574"/>
                <a:gd name="T111" fmla="*/ 225 h 407"/>
                <a:gd name="T112" fmla="*/ 446 w 574"/>
                <a:gd name="T113" fmla="*/ 253 h 407"/>
                <a:gd name="T114" fmla="*/ 443 w 574"/>
                <a:gd name="T115" fmla="*/ 292 h 407"/>
                <a:gd name="T116" fmla="*/ 436 w 574"/>
                <a:gd name="T117" fmla="*/ 365 h 407"/>
                <a:gd name="T118" fmla="*/ 427 w 574"/>
                <a:gd name="T119" fmla="*/ 437 h 407"/>
                <a:gd name="T120" fmla="*/ 423 w 574"/>
                <a:gd name="T121" fmla="*/ 474 h 4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74"/>
                <a:gd name="T184" fmla="*/ 0 h 407"/>
                <a:gd name="T185" fmla="*/ 574 w 574"/>
                <a:gd name="T186" fmla="*/ 407 h 4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74" h="407">
                  <a:moveTo>
                    <a:pt x="520" y="357"/>
                  </a:moveTo>
                  <a:lnTo>
                    <a:pt x="519" y="363"/>
                  </a:lnTo>
                  <a:lnTo>
                    <a:pt x="523" y="376"/>
                  </a:lnTo>
                  <a:lnTo>
                    <a:pt x="521" y="406"/>
                  </a:lnTo>
                  <a:lnTo>
                    <a:pt x="489" y="397"/>
                  </a:lnTo>
                  <a:lnTo>
                    <a:pt x="488" y="397"/>
                  </a:lnTo>
                  <a:lnTo>
                    <a:pt x="478" y="396"/>
                  </a:lnTo>
                  <a:lnTo>
                    <a:pt x="470" y="394"/>
                  </a:lnTo>
                  <a:lnTo>
                    <a:pt x="469" y="394"/>
                  </a:lnTo>
                  <a:lnTo>
                    <a:pt x="462" y="393"/>
                  </a:lnTo>
                  <a:lnTo>
                    <a:pt x="442" y="389"/>
                  </a:lnTo>
                  <a:lnTo>
                    <a:pt x="441" y="389"/>
                  </a:lnTo>
                  <a:lnTo>
                    <a:pt x="422" y="385"/>
                  </a:lnTo>
                  <a:lnTo>
                    <a:pt x="383" y="376"/>
                  </a:lnTo>
                  <a:lnTo>
                    <a:pt x="368" y="374"/>
                  </a:lnTo>
                  <a:lnTo>
                    <a:pt x="355" y="379"/>
                  </a:lnTo>
                  <a:lnTo>
                    <a:pt x="347" y="376"/>
                  </a:lnTo>
                  <a:lnTo>
                    <a:pt x="333" y="375"/>
                  </a:lnTo>
                  <a:lnTo>
                    <a:pt x="323" y="372"/>
                  </a:lnTo>
                  <a:lnTo>
                    <a:pt x="314" y="378"/>
                  </a:lnTo>
                  <a:lnTo>
                    <a:pt x="298" y="376"/>
                  </a:lnTo>
                  <a:lnTo>
                    <a:pt x="296" y="376"/>
                  </a:lnTo>
                  <a:lnTo>
                    <a:pt x="292" y="376"/>
                  </a:lnTo>
                  <a:lnTo>
                    <a:pt x="287" y="376"/>
                  </a:lnTo>
                  <a:lnTo>
                    <a:pt x="271" y="383"/>
                  </a:lnTo>
                  <a:lnTo>
                    <a:pt x="250" y="381"/>
                  </a:lnTo>
                  <a:lnTo>
                    <a:pt x="238" y="374"/>
                  </a:lnTo>
                  <a:lnTo>
                    <a:pt x="236" y="376"/>
                  </a:lnTo>
                  <a:lnTo>
                    <a:pt x="221" y="378"/>
                  </a:lnTo>
                  <a:lnTo>
                    <a:pt x="217" y="379"/>
                  </a:lnTo>
                  <a:lnTo>
                    <a:pt x="196" y="379"/>
                  </a:lnTo>
                  <a:lnTo>
                    <a:pt x="195" y="372"/>
                  </a:lnTo>
                  <a:lnTo>
                    <a:pt x="178" y="364"/>
                  </a:lnTo>
                  <a:lnTo>
                    <a:pt x="175" y="361"/>
                  </a:lnTo>
                  <a:lnTo>
                    <a:pt x="174" y="360"/>
                  </a:lnTo>
                  <a:lnTo>
                    <a:pt x="157" y="360"/>
                  </a:lnTo>
                  <a:lnTo>
                    <a:pt x="152" y="357"/>
                  </a:lnTo>
                  <a:lnTo>
                    <a:pt x="143" y="363"/>
                  </a:lnTo>
                  <a:lnTo>
                    <a:pt x="127" y="365"/>
                  </a:lnTo>
                  <a:lnTo>
                    <a:pt x="121" y="364"/>
                  </a:lnTo>
                  <a:lnTo>
                    <a:pt x="116" y="367"/>
                  </a:lnTo>
                  <a:lnTo>
                    <a:pt x="102" y="361"/>
                  </a:lnTo>
                  <a:lnTo>
                    <a:pt x="81" y="346"/>
                  </a:lnTo>
                  <a:lnTo>
                    <a:pt x="83" y="339"/>
                  </a:lnTo>
                  <a:lnTo>
                    <a:pt x="83" y="338"/>
                  </a:lnTo>
                  <a:lnTo>
                    <a:pt x="84" y="336"/>
                  </a:lnTo>
                  <a:lnTo>
                    <a:pt x="84" y="325"/>
                  </a:lnTo>
                  <a:lnTo>
                    <a:pt x="85" y="313"/>
                  </a:lnTo>
                  <a:lnTo>
                    <a:pt x="76" y="292"/>
                  </a:lnTo>
                  <a:lnTo>
                    <a:pt x="62" y="284"/>
                  </a:lnTo>
                  <a:lnTo>
                    <a:pt x="58" y="285"/>
                  </a:lnTo>
                  <a:lnTo>
                    <a:pt x="49" y="284"/>
                  </a:lnTo>
                  <a:lnTo>
                    <a:pt x="45" y="271"/>
                  </a:lnTo>
                  <a:lnTo>
                    <a:pt x="44" y="268"/>
                  </a:lnTo>
                  <a:lnTo>
                    <a:pt x="31" y="266"/>
                  </a:lnTo>
                  <a:lnTo>
                    <a:pt x="26" y="261"/>
                  </a:lnTo>
                  <a:lnTo>
                    <a:pt x="15" y="264"/>
                  </a:lnTo>
                  <a:lnTo>
                    <a:pt x="8" y="260"/>
                  </a:lnTo>
                  <a:lnTo>
                    <a:pt x="6" y="254"/>
                  </a:lnTo>
                  <a:lnTo>
                    <a:pt x="4" y="259"/>
                  </a:lnTo>
                  <a:lnTo>
                    <a:pt x="0" y="257"/>
                  </a:lnTo>
                  <a:lnTo>
                    <a:pt x="12" y="218"/>
                  </a:lnTo>
                  <a:lnTo>
                    <a:pt x="9" y="239"/>
                  </a:lnTo>
                  <a:lnTo>
                    <a:pt x="13" y="235"/>
                  </a:lnTo>
                  <a:lnTo>
                    <a:pt x="19" y="235"/>
                  </a:lnTo>
                  <a:lnTo>
                    <a:pt x="19" y="223"/>
                  </a:lnTo>
                  <a:lnTo>
                    <a:pt x="26" y="217"/>
                  </a:lnTo>
                  <a:lnTo>
                    <a:pt x="29" y="213"/>
                  </a:lnTo>
                  <a:lnTo>
                    <a:pt x="17" y="213"/>
                  </a:lnTo>
                  <a:lnTo>
                    <a:pt x="12" y="209"/>
                  </a:lnTo>
                  <a:lnTo>
                    <a:pt x="13" y="202"/>
                  </a:lnTo>
                  <a:lnTo>
                    <a:pt x="15" y="193"/>
                  </a:lnTo>
                  <a:lnTo>
                    <a:pt x="12" y="189"/>
                  </a:lnTo>
                  <a:lnTo>
                    <a:pt x="16" y="195"/>
                  </a:lnTo>
                  <a:lnTo>
                    <a:pt x="33" y="192"/>
                  </a:lnTo>
                  <a:lnTo>
                    <a:pt x="34" y="189"/>
                  </a:lnTo>
                  <a:lnTo>
                    <a:pt x="24" y="184"/>
                  </a:lnTo>
                  <a:lnTo>
                    <a:pt x="19" y="177"/>
                  </a:lnTo>
                  <a:lnTo>
                    <a:pt x="16" y="187"/>
                  </a:lnTo>
                  <a:lnTo>
                    <a:pt x="12" y="187"/>
                  </a:lnTo>
                  <a:lnTo>
                    <a:pt x="16" y="157"/>
                  </a:lnTo>
                  <a:lnTo>
                    <a:pt x="16" y="146"/>
                  </a:lnTo>
                  <a:lnTo>
                    <a:pt x="12" y="139"/>
                  </a:lnTo>
                  <a:lnTo>
                    <a:pt x="15" y="121"/>
                  </a:lnTo>
                  <a:lnTo>
                    <a:pt x="12" y="95"/>
                  </a:lnTo>
                  <a:lnTo>
                    <a:pt x="13" y="92"/>
                  </a:lnTo>
                  <a:lnTo>
                    <a:pt x="5" y="80"/>
                  </a:lnTo>
                  <a:lnTo>
                    <a:pt x="4" y="66"/>
                  </a:lnTo>
                  <a:lnTo>
                    <a:pt x="6" y="62"/>
                  </a:lnTo>
                  <a:lnTo>
                    <a:pt x="5" y="49"/>
                  </a:lnTo>
                  <a:lnTo>
                    <a:pt x="15" y="31"/>
                  </a:lnTo>
                  <a:lnTo>
                    <a:pt x="12" y="26"/>
                  </a:lnTo>
                  <a:lnTo>
                    <a:pt x="16" y="26"/>
                  </a:lnTo>
                  <a:lnTo>
                    <a:pt x="58" y="62"/>
                  </a:lnTo>
                  <a:lnTo>
                    <a:pt x="96" y="76"/>
                  </a:lnTo>
                  <a:lnTo>
                    <a:pt x="96" y="77"/>
                  </a:lnTo>
                  <a:lnTo>
                    <a:pt x="121" y="83"/>
                  </a:lnTo>
                  <a:lnTo>
                    <a:pt x="131" y="92"/>
                  </a:lnTo>
                  <a:lnTo>
                    <a:pt x="137" y="95"/>
                  </a:lnTo>
                  <a:lnTo>
                    <a:pt x="138" y="88"/>
                  </a:lnTo>
                  <a:lnTo>
                    <a:pt x="145" y="90"/>
                  </a:lnTo>
                  <a:lnTo>
                    <a:pt x="141" y="92"/>
                  </a:lnTo>
                  <a:lnTo>
                    <a:pt x="143" y="98"/>
                  </a:lnTo>
                  <a:lnTo>
                    <a:pt x="148" y="119"/>
                  </a:lnTo>
                  <a:lnTo>
                    <a:pt x="135" y="126"/>
                  </a:lnTo>
                  <a:lnTo>
                    <a:pt x="135" y="130"/>
                  </a:lnTo>
                  <a:lnTo>
                    <a:pt x="152" y="119"/>
                  </a:lnTo>
                  <a:lnTo>
                    <a:pt x="156" y="119"/>
                  </a:lnTo>
                  <a:lnTo>
                    <a:pt x="155" y="134"/>
                  </a:lnTo>
                  <a:lnTo>
                    <a:pt x="153" y="133"/>
                  </a:lnTo>
                  <a:lnTo>
                    <a:pt x="148" y="156"/>
                  </a:lnTo>
                  <a:lnTo>
                    <a:pt x="149" y="157"/>
                  </a:lnTo>
                  <a:lnTo>
                    <a:pt x="150" y="167"/>
                  </a:lnTo>
                  <a:lnTo>
                    <a:pt x="153" y="173"/>
                  </a:lnTo>
                  <a:lnTo>
                    <a:pt x="143" y="175"/>
                  </a:lnTo>
                  <a:lnTo>
                    <a:pt x="141" y="173"/>
                  </a:lnTo>
                  <a:lnTo>
                    <a:pt x="141" y="171"/>
                  </a:lnTo>
                  <a:lnTo>
                    <a:pt x="142" y="180"/>
                  </a:lnTo>
                  <a:lnTo>
                    <a:pt x="149" y="178"/>
                  </a:lnTo>
                  <a:lnTo>
                    <a:pt x="157" y="175"/>
                  </a:lnTo>
                  <a:lnTo>
                    <a:pt x="155" y="166"/>
                  </a:lnTo>
                  <a:lnTo>
                    <a:pt x="161" y="131"/>
                  </a:lnTo>
                  <a:lnTo>
                    <a:pt x="174" y="116"/>
                  </a:lnTo>
                  <a:lnTo>
                    <a:pt x="178" y="115"/>
                  </a:lnTo>
                  <a:lnTo>
                    <a:pt x="179" y="110"/>
                  </a:lnTo>
                  <a:lnTo>
                    <a:pt x="173" y="96"/>
                  </a:lnTo>
                  <a:lnTo>
                    <a:pt x="173" y="85"/>
                  </a:lnTo>
                  <a:lnTo>
                    <a:pt x="168" y="95"/>
                  </a:lnTo>
                  <a:lnTo>
                    <a:pt x="171" y="103"/>
                  </a:lnTo>
                  <a:lnTo>
                    <a:pt x="167" y="95"/>
                  </a:lnTo>
                  <a:lnTo>
                    <a:pt x="163" y="94"/>
                  </a:lnTo>
                  <a:lnTo>
                    <a:pt x="164" y="81"/>
                  </a:lnTo>
                  <a:lnTo>
                    <a:pt x="174" y="83"/>
                  </a:lnTo>
                  <a:lnTo>
                    <a:pt x="177" y="78"/>
                  </a:lnTo>
                  <a:lnTo>
                    <a:pt x="168" y="69"/>
                  </a:lnTo>
                  <a:lnTo>
                    <a:pt x="164" y="65"/>
                  </a:lnTo>
                  <a:lnTo>
                    <a:pt x="155" y="78"/>
                  </a:lnTo>
                  <a:lnTo>
                    <a:pt x="157" y="99"/>
                  </a:lnTo>
                  <a:lnTo>
                    <a:pt x="160" y="101"/>
                  </a:lnTo>
                  <a:lnTo>
                    <a:pt x="161" y="96"/>
                  </a:lnTo>
                  <a:lnTo>
                    <a:pt x="170" y="105"/>
                  </a:lnTo>
                  <a:lnTo>
                    <a:pt x="167" y="119"/>
                  </a:lnTo>
                  <a:lnTo>
                    <a:pt x="160" y="108"/>
                  </a:lnTo>
                  <a:lnTo>
                    <a:pt x="153" y="102"/>
                  </a:lnTo>
                  <a:lnTo>
                    <a:pt x="155" y="88"/>
                  </a:lnTo>
                  <a:lnTo>
                    <a:pt x="148" y="81"/>
                  </a:lnTo>
                  <a:lnTo>
                    <a:pt x="159" y="62"/>
                  </a:lnTo>
                  <a:lnTo>
                    <a:pt x="164" y="40"/>
                  </a:lnTo>
                  <a:lnTo>
                    <a:pt x="171" y="59"/>
                  </a:lnTo>
                  <a:lnTo>
                    <a:pt x="177" y="41"/>
                  </a:lnTo>
                  <a:lnTo>
                    <a:pt x="178" y="30"/>
                  </a:lnTo>
                  <a:lnTo>
                    <a:pt x="171" y="27"/>
                  </a:lnTo>
                  <a:lnTo>
                    <a:pt x="168" y="38"/>
                  </a:lnTo>
                  <a:lnTo>
                    <a:pt x="164" y="13"/>
                  </a:lnTo>
                  <a:lnTo>
                    <a:pt x="167" y="0"/>
                  </a:lnTo>
                  <a:lnTo>
                    <a:pt x="303" y="31"/>
                  </a:lnTo>
                  <a:lnTo>
                    <a:pt x="444" y="62"/>
                  </a:lnTo>
                  <a:lnTo>
                    <a:pt x="489" y="72"/>
                  </a:lnTo>
                  <a:lnTo>
                    <a:pt x="543" y="83"/>
                  </a:lnTo>
                  <a:lnTo>
                    <a:pt x="573" y="88"/>
                  </a:lnTo>
                  <a:lnTo>
                    <a:pt x="571" y="92"/>
                  </a:lnTo>
                  <a:lnTo>
                    <a:pt x="571" y="96"/>
                  </a:lnTo>
                  <a:lnTo>
                    <a:pt x="568" y="103"/>
                  </a:lnTo>
                  <a:lnTo>
                    <a:pt x="557" y="163"/>
                  </a:lnTo>
                  <a:lnTo>
                    <a:pt x="555" y="180"/>
                  </a:lnTo>
                  <a:lnTo>
                    <a:pt x="552" y="187"/>
                  </a:lnTo>
                  <a:lnTo>
                    <a:pt x="552" y="191"/>
                  </a:lnTo>
                  <a:lnTo>
                    <a:pt x="552" y="192"/>
                  </a:lnTo>
                  <a:lnTo>
                    <a:pt x="552" y="195"/>
                  </a:lnTo>
                  <a:lnTo>
                    <a:pt x="548" y="218"/>
                  </a:lnTo>
                  <a:lnTo>
                    <a:pt x="545" y="231"/>
                  </a:lnTo>
                  <a:lnTo>
                    <a:pt x="539" y="259"/>
                  </a:lnTo>
                  <a:lnTo>
                    <a:pt x="538" y="270"/>
                  </a:lnTo>
                  <a:lnTo>
                    <a:pt x="537" y="271"/>
                  </a:lnTo>
                  <a:lnTo>
                    <a:pt x="535" y="284"/>
                  </a:lnTo>
                  <a:lnTo>
                    <a:pt x="527" y="324"/>
                  </a:lnTo>
                  <a:lnTo>
                    <a:pt x="525" y="329"/>
                  </a:lnTo>
                  <a:lnTo>
                    <a:pt x="523" y="346"/>
                  </a:lnTo>
                  <a:lnTo>
                    <a:pt x="521" y="350"/>
                  </a:lnTo>
                  <a:lnTo>
                    <a:pt x="520" y="357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26"/>
            <p:cNvSpPr>
              <a:spLocks/>
            </p:cNvSpPr>
            <p:nvPr/>
          </p:nvSpPr>
          <p:spPr bwMode="auto">
            <a:xfrm>
              <a:off x="507" y="842"/>
              <a:ext cx="33" cy="27"/>
            </a:xfrm>
            <a:custGeom>
              <a:avLst/>
              <a:gdLst>
                <a:gd name="T0" fmla="*/ 4 w 33"/>
                <a:gd name="T1" fmla="*/ 0 h 27"/>
                <a:gd name="T2" fmla="*/ 6 w 33"/>
                <a:gd name="T3" fmla="*/ 11 h 27"/>
                <a:gd name="T4" fmla="*/ 11 w 33"/>
                <a:gd name="T5" fmla="*/ 14 h 27"/>
                <a:gd name="T6" fmla="*/ 13 w 33"/>
                <a:gd name="T7" fmla="*/ 2 h 27"/>
                <a:gd name="T8" fmla="*/ 32 w 33"/>
                <a:gd name="T9" fmla="*/ 7 h 27"/>
                <a:gd name="T10" fmla="*/ 22 w 33"/>
                <a:gd name="T11" fmla="*/ 26 h 27"/>
                <a:gd name="T12" fmla="*/ 6 w 33"/>
                <a:gd name="T13" fmla="*/ 24 h 27"/>
                <a:gd name="T14" fmla="*/ 0 w 33"/>
                <a:gd name="T15" fmla="*/ 17 h 27"/>
                <a:gd name="T16" fmla="*/ 4 w 33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27"/>
                <a:gd name="T29" fmla="*/ 33 w 33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27">
                  <a:moveTo>
                    <a:pt x="4" y="0"/>
                  </a:moveTo>
                  <a:lnTo>
                    <a:pt x="6" y="11"/>
                  </a:lnTo>
                  <a:lnTo>
                    <a:pt x="11" y="14"/>
                  </a:lnTo>
                  <a:lnTo>
                    <a:pt x="13" y="2"/>
                  </a:lnTo>
                  <a:lnTo>
                    <a:pt x="32" y="7"/>
                  </a:lnTo>
                  <a:lnTo>
                    <a:pt x="22" y="26"/>
                  </a:lnTo>
                  <a:lnTo>
                    <a:pt x="6" y="24"/>
                  </a:lnTo>
                  <a:lnTo>
                    <a:pt x="0" y="17"/>
                  </a:lnTo>
                  <a:lnTo>
                    <a:pt x="4" y="0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27"/>
            <p:cNvSpPr>
              <a:spLocks/>
            </p:cNvSpPr>
            <p:nvPr/>
          </p:nvSpPr>
          <p:spPr bwMode="auto">
            <a:xfrm>
              <a:off x="1266" y="1404"/>
              <a:ext cx="587" cy="490"/>
            </a:xfrm>
            <a:custGeom>
              <a:avLst/>
              <a:gdLst>
                <a:gd name="T0" fmla="*/ 314 w 590"/>
                <a:gd name="T1" fmla="*/ 646 h 485"/>
                <a:gd name="T2" fmla="*/ 284 w 590"/>
                <a:gd name="T3" fmla="*/ 640 h 485"/>
                <a:gd name="T4" fmla="*/ 266 w 590"/>
                <a:gd name="T5" fmla="*/ 634 h 485"/>
                <a:gd name="T6" fmla="*/ 243 w 590"/>
                <a:gd name="T7" fmla="*/ 632 h 485"/>
                <a:gd name="T8" fmla="*/ 200 w 590"/>
                <a:gd name="T9" fmla="*/ 626 h 485"/>
                <a:gd name="T10" fmla="*/ 129 w 590"/>
                <a:gd name="T11" fmla="*/ 618 h 485"/>
                <a:gd name="T12" fmla="*/ 98 w 590"/>
                <a:gd name="T13" fmla="*/ 613 h 485"/>
                <a:gd name="T14" fmla="*/ 80 w 590"/>
                <a:gd name="T15" fmla="*/ 608 h 485"/>
                <a:gd name="T16" fmla="*/ 0 w 590"/>
                <a:gd name="T17" fmla="*/ 594 h 485"/>
                <a:gd name="T18" fmla="*/ 5 w 590"/>
                <a:gd name="T19" fmla="*/ 523 h 485"/>
                <a:gd name="T20" fmla="*/ 8 w 590"/>
                <a:gd name="T21" fmla="*/ 504 h 485"/>
                <a:gd name="T22" fmla="*/ 12 w 590"/>
                <a:gd name="T23" fmla="*/ 472 h 485"/>
                <a:gd name="T24" fmla="*/ 15 w 590"/>
                <a:gd name="T25" fmla="*/ 422 h 485"/>
                <a:gd name="T26" fmla="*/ 20 w 590"/>
                <a:gd name="T27" fmla="*/ 366 h 485"/>
                <a:gd name="T28" fmla="*/ 27 w 590"/>
                <a:gd name="T29" fmla="*/ 292 h 485"/>
                <a:gd name="T30" fmla="*/ 29 w 590"/>
                <a:gd name="T31" fmla="*/ 283 h 485"/>
                <a:gd name="T32" fmla="*/ 31 w 590"/>
                <a:gd name="T33" fmla="*/ 243 h 485"/>
                <a:gd name="T34" fmla="*/ 34 w 590"/>
                <a:gd name="T35" fmla="*/ 222 h 485"/>
                <a:gd name="T36" fmla="*/ 40 w 590"/>
                <a:gd name="T37" fmla="*/ 156 h 485"/>
                <a:gd name="T38" fmla="*/ 42 w 590"/>
                <a:gd name="T39" fmla="*/ 123 h 485"/>
                <a:gd name="T40" fmla="*/ 48 w 590"/>
                <a:gd name="T41" fmla="*/ 87 h 485"/>
                <a:gd name="T42" fmla="*/ 51 w 590"/>
                <a:gd name="T43" fmla="*/ 36 h 485"/>
                <a:gd name="T44" fmla="*/ 98 w 590"/>
                <a:gd name="T45" fmla="*/ 6 h 485"/>
                <a:gd name="T46" fmla="*/ 114 w 590"/>
                <a:gd name="T47" fmla="*/ 11 h 485"/>
                <a:gd name="T48" fmla="*/ 171 w 590"/>
                <a:gd name="T49" fmla="*/ 16 h 485"/>
                <a:gd name="T50" fmla="*/ 210 w 590"/>
                <a:gd name="T51" fmla="*/ 22 h 485"/>
                <a:gd name="T52" fmla="*/ 228 w 590"/>
                <a:gd name="T53" fmla="*/ 23 h 485"/>
                <a:gd name="T54" fmla="*/ 264 w 590"/>
                <a:gd name="T55" fmla="*/ 27 h 485"/>
                <a:gd name="T56" fmla="*/ 302 w 590"/>
                <a:gd name="T57" fmla="*/ 34 h 485"/>
                <a:gd name="T58" fmla="*/ 359 w 590"/>
                <a:gd name="T59" fmla="*/ 40 h 485"/>
                <a:gd name="T60" fmla="*/ 377 w 590"/>
                <a:gd name="T61" fmla="*/ 40 h 485"/>
                <a:gd name="T62" fmla="*/ 385 w 590"/>
                <a:gd name="T63" fmla="*/ 40 h 485"/>
                <a:gd name="T64" fmla="*/ 444 w 590"/>
                <a:gd name="T65" fmla="*/ 45 h 485"/>
                <a:gd name="T66" fmla="*/ 459 w 590"/>
                <a:gd name="T67" fmla="*/ 47 h 485"/>
                <a:gd name="T68" fmla="*/ 494 w 590"/>
                <a:gd name="T69" fmla="*/ 108 h 485"/>
                <a:gd name="T70" fmla="*/ 493 w 590"/>
                <a:gd name="T71" fmla="*/ 135 h 485"/>
                <a:gd name="T72" fmla="*/ 491 w 590"/>
                <a:gd name="T73" fmla="*/ 196 h 485"/>
                <a:gd name="T74" fmla="*/ 490 w 590"/>
                <a:gd name="T75" fmla="*/ 220 h 485"/>
                <a:gd name="T76" fmla="*/ 489 w 590"/>
                <a:gd name="T77" fmla="*/ 249 h 485"/>
                <a:gd name="T78" fmla="*/ 487 w 590"/>
                <a:gd name="T79" fmla="*/ 289 h 485"/>
                <a:gd name="T80" fmla="*/ 487 w 590"/>
                <a:gd name="T81" fmla="*/ 292 h 485"/>
                <a:gd name="T82" fmla="*/ 486 w 590"/>
                <a:gd name="T83" fmla="*/ 348 h 485"/>
                <a:gd name="T84" fmla="*/ 485 w 590"/>
                <a:gd name="T85" fmla="*/ 372 h 485"/>
                <a:gd name="T86" fmla="*/ 485 w 590"/>
                <a:gd name="T87" fmla="*/ 424 h 485"/>
                <a:gd name="T88" fmla="*/ 481 w 590"/>
                <a:gd name="T89" fmla="*/ 497 h 485"/>
                <a:gd name="T90" fmla="*/ 481 w 590"/>
                <a:gd name="T91" fmla="*/ 530 h 485"/>
                <a:gd name="T92" fmla="*/ 480 w 590"/>
                <a:gd name="T93" fmla="*/ 558 h 485"/>
                <a:gd name="T94" fmla="*/ 480 w 590"/>
                <a:gd name="T95" fmla="*/ 580 h 485"/>
                <a:gd name="T96" fmla="*/ 479 w 590"/>
                <a:gd name="T97" fmla="*/ 608 h 485"/>
                <a:gd name="T98" fmla="*/ 478 w 590"/>
                <a:gd name="T99" fmla="*/ 645 h 485"/>
                <a:gd name="T100" fmla="*/ 445 w 590"/>
                <a:gd name="T101" fmla="*/ 657 h 485"/>
                <a:gd name="T102" fmla="*/ 429 w 590"/>
                <a:gd name="T103" fmla="*/ 657 h 485"/>
                <a:gd name="T104" fmla="*/ 405 w 590"/>
                <a:gd name="T105" fmla="*/ 655 h 485"/>
                <a:gd name="T106" fmla="*/ 389 w 590"/>
                <a:gd name="T107" fmla="*/ 654 h 485"/>
                <a:gd name="T108" fmla="*/ 330 w 590"/>
                <a:gd name="T109" fmla="*/ 646 h 485"/>
                <a:gd name="T110" fmla="*/ 321 w 590"/>
                <a:gd name="T111" fmla="*/ 646 h 48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0"/>
                <a:gd name="T169" fmla="*/ 0 h 485"/>
                <a:gd name="T170" fmla="*/ 590 w 590"/>
                <a:gd name="T171" fmla="*/ 485 h 48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0" h="485">
                  <a:moveTo>
                    <a:pt x="381" y="471"/>
                  </a:moveTo>
                  <a:lnTo>
                    <a:pt x="376" y="471"/>
                  </a:lnTo>
                  <a:lnTo>
                    <a:pt x="365" y="468"/>
                  </a:lnTo>
                  <a:lnTo>
                    <a:pt x="336" y="467"/>
                  </a:lnTo>
                  <a:lnTo>
                    <a:pt x="333" y="465"/>
                  </a:lnTo>
                  <a:lnTo>
                    <a:pt x="300" y="463"/>
                  </a:lnTo>
                  <a:lnTo>
                    <a:pt x="296" y="463"/>
                  </a:lnTo>
                  <a:lnTo>
                    <a:pt x="274" y="461"/>
                  </a:lnTo>
                  <a:lnTo>
                    <a:pt x="252" y="459"/>
                  </a:lnTo>
                  <a:lnTo>
                    <a:pt x="231" y="456"/>
                  </a:lnTo>
                  <a:lnTo>
                    <a:pt x="180" y="452"/>
                  </a:lnTo>
                  <a:lnTo>
                    <a:pt x="160" y="449"/>
                  </a:lnTo>
                  <a:lnTo>
                    <a:pt x="124" y="445"/>
                  </a:lnTo>
                  <a:lnTo>
                    <a:pt x="121" y="445"/>
                  </a:lnTo>
                  <a:lnTo>
                    <a:pt x="84" y="441"/>
                  </a:lnTo>
                  <a:lnTo>
                    <a:pt x="80" y="441"/>
                  </a:lnTo>
                  <a:lnTo>
                    <a:pt x="62" y="439"/>
                  </a:lnTo>
                  <a:lnTo>
                    <a:pt x="0" y="431"/>
                  </a:lnTo>
                  <a:lnTo>
                    <a:pt x="2" y="403"/>
                  </a:lnTo>
                  <a:lnTo>
                    <a:pt x="5" y="382"/>
                  </a:lnTo>
                  <a:lnTo>
                    <a:pt x="6" y="375"/>
                  </a:lnTo>
                  <a:lnTo>
                    <a:pt x="8" y="367"/>
                  </a:lnTo>
                  <a:lnTo>
                    <a:pt x="9" y="349"/>
                  </a:lnTo>
                  <a:lnTo>
                    <a:pt x="12" y="341"/>
                  </a:lnTo>
                  <a:lnTo>
                    <a:pt x="13" y="321"/>
                  </a:lnTo>
                  <a:lnTo>
                    <a:pt x="15" y="309"/>
                  </a:lnTo>
                  <a:lnTo>
                    <a:pt x="20" y="271"/>
                  </a:lnTo>
                  <a:lnTo>
                    <a:pt x="20" y="267"/>
                  </a:lnTo>
                  <a:lnTo>
                    <a:pt x="24" y="241"/>
                  </a:lnTo>
                  <a:lnTo>
                    <a:pt x="27" y="214"/>
                  </a:lnTo>
                  <a:lnTo>
                    <a:pt x="29" y="213"/>
                  </a:lnTo>
                  <a:lnTo>
                    <a:pt x="29" y="208"/>
                  </a:lnTo>
                  <a:lnTo>
                    <a:pt x="31" y="188"/>
                  </a:lnTo>
                  <a:lnTo>
                    <a:pt x="31" y="181"/>
                  </a:lnTo>
                  <a:lnTo>
                    <a:pt x="34" y="166"/>
                  </a:lnTo>
                  <a:lnTo>
                    <a:pt x="34" y="160"/>
                  </a:lnTo>
                  <a:lnTo>
                    <a:pt x="38" y="134"/>
                  </a:lnTo>
                  <a:lnTo>
                    <a:pt x="40" y="120"/>
                  </a:lnTo>
                  <a:lnTo>
                    <a:pt x="41" y="108"/>
                  </a:lnTo>
                  <a:lnTo>
                    <a:pt x="42" y="92"/>
                  </a:lnTo>
                  <a:lnTo>
                    <a:pt x="45" y="80"/>
                  </a:lnTo>
                  <a:lnTo>
                    <a:pt x="48" y="56"/>
                  </a:lnTo>
                  <a:lnTo>
                    <a:pt x="48" y="54"/>
                  </a:lnTo>
                  <a:lnTo>
                    <a:pt x="51" y="36"/>
                  </a:lnTo>
                  <a:lnTo>
                    <a:pt x="55" y="0"/>
                  </a:lnTo>
                  <a:lnTo>
                    <a:pt x="105" y="6"/>
                  </a:lnTo>
                  <a:lnTo>
                    <a:pt x="135" y="9"/>
                  </a:lnTo>
                  <a:lnTo>
                    <a:pt x="145" y="11"/>
                  </a:lnTo>
                  <a:lnTo>
                    <a:pt x="151" y="11"/>
                  </a:lnTo>
                  <a:lnTo>
                    <a:pt x="202" y="16"/>
                  </a:lnTo>
                  <a:lnTo>
                    <a:pt x="212" y="19"/>
                  </a:lnTo>
                  <a:lnTo>
                    <a:pt x="241" y="22"/>
                  </a:lnTo>
                  <a:lnTo>
                    <a:pt x="249" y="23"/>
                  </a:lnTo>
                  <a:lnTo>
                    <a:pt x="259" y="23"/>
                  </a:lnTo>
                  <a:lnTo>
                    <a:pt x="268" y="24"/>
                  </a:lnTo>
                  <a:lnTo>
                    <a:pt x="295" y="27"/>
                  </a:lnTo>
                  <a:lnTo>
                    <a:pt x="354" y="33"/>
                  </a:lnTo>
                  <a:lnTo>
                    <a:pt x="364" y="34"/>
                  </a:lnTo>
                  <a:lnTo>
                    <a:pt x="419" y="40"/>
                  </a:lnTo>
                  <a:lnTo>
                    <a:pt x="421" y="40"/>
                  </a:lnTo>
                  <a:lnTo>
                    <a:pt x="431" y="40"/>
                  </a:lnTo>
                  <a:lnTo>
                    <a:pt x="439" y="40"/>
                  </a:lnTo>
                  <a:lnTo>
                    <a:pt x="440" y="40"/>
                  </a:lnTo>
                  <a:lnTo>
                    <a:pt x="447" y="40"/>
                  </a:lnTo>
                  <a:lnTo>
                    <a:pt x="511" y="45"/>
                  </a:lnTo>
                  <a:lnTo>
                    <a:pt x="514" y="45"/>
                  </a:lnTo>
                  <a:lnTo>
                    <a:pt x="529" y="47"/>
                  </a:lnTo>
                  <a:lnTo>
                    <a:pt x="537" y="47"/>
                  </a:lnTo>
                  <a:lnTo>
                    <a:pt x="589" y="51"/>
                  </a:lnTo>
                  <a:lnTo>
                    <a:pt x="587" y="77"/>
                  </a:lnTo>
                  <a:lnTo>
                    <a:pt x="587" y="97"/>
                  </a:lnTo>
                  <a:lnTo>
                    <a:pt x="586" y="104"/>
                  </a:lnTo>
                  <a:lnTo>
                    <a:pt x="584" y="131"/>
                  </a:lnTo>
                  <a:lnTo>
                    <a:pt x="584" y="140"/>
                  </a:lnTo>
                  <a:lnTo>
                    <a:pt x="584" y="142"/>
                  </a:lnTo>
                  <a:lnTo>
                    <a:pt x="583" y="158"/>
                  </a:lnTo>
                  <a:lnTo>
                    <a:pt x="582" y="174"/>
                  </a:lnTo>
                  <a:lnTo>
                    <a:pt x="582" y="185"/>
                  </a:lnTo>
                  <a:lnTo>
                    <a:pt x="580" y="198"/>
                  </a:lnTo>
                  <a:lnTo>
                    <a:pt x="579" y="212"/>
                  </a:lnTo>
                  <a:lnTo>
                    <a:pt x="579" y="213"/>
                  </a:lnTo>
                  <a:lnTo>
                    <a:pt x="579" y="214"/>
                  </a:lnTo>
                  <a:lnTo>
                    <a:pt x="579" y="226"/>
                  </a:lnTo>
                  <a:lnTo>
                    <a:pt x="577" y="253"/>
                  </a:lnTo>
                  <a:lnTo>
                    <a:pt x="577" y="266"/>
                  </a:lnTo>
                  <a:lnTo>
                    <a:pt x="576" y="271"/>
                  </a:lnTo>
                  <a:lnTo>
                    <a:pt x="575" y="285"/>
                  </a:lnTo>
                  <a:lnTo>
                    <a:pt x="575" y="310"/>
                  </a:lnTo>
                  <a:lnTo>
                    <a:pt x="572" y="348"/>
                  </a:lnTo>
                  <a:lnTo>
                    <a:pt x="570" y="361"/>
                  </a:lnTo>
                  <a:lnTo>
                    <a:pt x="570" y="374"/>
                  </a:lnTo>
                  <a:lnTo>
                    <a:pt x="569" y="388"/>
                  </a:lnTo>
                  <a:lnTo>
                    <a:pt x="568" y="402"/>
                  </a:lnTo>
                  <a:lnTo>
                    <a:pt x="568" y="407"/>
                  </a:lnTo>
                  <a:lnTo>
                    <a:pt x="568" y="416"/>
                  </a:lnTo>
                  <a:lnTo>
                    <a:pt x="568" y="422"/>
                  </a:lnTo>
                  <a:lnTo>
                    <a:pt x="568" y="429"/>
                  </a:lnTo>
                  <a:lnTo>
                    <a:pt x="566" y="441"/>
                  </a:lnTo>
                  <a:lnTo>
                    <a:pt x="565" y="450"/>
                  </a:lnTo>
                  <a:lnTo>
                    <a:pt x="565" y="470"/>
                  </a:lnTo>
                  <a:lnTo>
                    <a:pt x="564" y="484"/>
                  </a:lnTo>
                  <a:lnTo>
                    <a:pt x="516" y="479"/>
                  </a:lnTo>
                  <a:lnTo>
                    <a:pt x="497" y="479"/>
                  </a:lnTo>
                  <a:lnTo>
                    <a:pt x="491" y="479"/>
                  </a:lnTo>
                  <a:lnTo>
                    <a:pt x="476" y="478"/>
                  </a:lnTo>
                  <a:lnTo>
                    <a:pt x="467" y="478"/>
                  </a:lnTo>
                  <a:lnTo>
                    <a:pt x="465" y="478"/>
                  </a:lnTo>
                  <a:lnTo>
                    <a:pt x="451" y="477"/>
                  </a:lnTo>
                  <a:lnTo>
                    <a:pt x="400" y="472"/>
                  </a:lnTo>
                  <a:lnTo>
                    <a:pt x="392" y="471"/>
                  </a:lnTo>
                  <a:lnTo>
                    <a:pt x="389" y="471"/>
                  </a:lnTo>
                  <a:lnTo>
                    <a:pt x="383" y="471"/>
                  </a:lnTo>
                  <a:lnTo>
                    <a:pt x="381" y="471"/>
                  </a:lnTo>
                </a:path>
              </a:pathLst>
            </a:custGeom>
            <a:noFill/>
            <a:ln w="6350" cap="rnd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28"/>
            <p:cNvSpPr>
              <a:spLocks/>
            </p:cNvSpPr>
            <p:nvPr/>
          </p:nvSpPr>
          <p:spPr bwMode="auto">
            <a:xfrm>
              <a:off x="2702" y="1236"/>
              <a:ext cx="452" cy="485"/>
            </a:xfrm>
            <a:custGeom>
              <a:avLst/>
              <a:gdLst>
                <a:gd name="T0" fmla="*/ 304 w 454"/>
                <a:gd name="T1" fmla="*/ 688 h 479"/>
                <a:gd name="T2" fmla="*/ 273 w 454"/>
                <a:gd name="T3" fmla="*/ 689 h 479"/>
                <a:gd name="T4" fmla="*/ 262 w 454"/>
                <a:gd name="T5" fmla="*/ 692 h 479"/>
                <a:gd name="T6" fmla="*/ 228 w 454"/>
                <a:gd name="T7" fmla="*/ 693 h 479"/>
                <a:gd name="T8" fmla="*/ 211 w 454"/>
                <a:gd name="T9" fmla="*/ 694 h 479"/>
                <a:gd name="T10" fmla="*/ 176 w 454"/>
                <a:gd name="T11" fmla="*/ 699 h 479"/>
                <a:gd name="T12" fmla="*/ 158 w 454"/>
                <a:gd name="T13" fmla="*/ 683 h 479"/>
                <a:gd name="T14" fmla="*/ 128 w 454"/>
                <a:gd name="T15" fmla="*/ 667 h 479"/>
                <a:gd name="T16" fmla="*/ 118 w 454"/>
                <a:gd name="T17" fmla="*/ 627 h 479"/>
                <a:gd name="T18" fmla="*/ 125 w 454"/>
                <a:gd name="T19" fmla="*/ 585 h 479"/>
                <a:gd name="T20" fmla="*/ 113 w 454"/>
                <a:gd name="T21" fmla="*/ 550 h 479"/>
                <a:gd name="T22" fmla="*/ 113 w 454"/>
                <a:gd name="T23" fmla="*/ 533 h 479"/>
                <a:gd name="T24" fmla="*/ 113 w 454"/>
                <a:gd name="T25" fmla="*/ 503 h 479"/>
                <a:gd name="T26" fmla="*/ 113 w 454"/>
                <a:gd name="T27" fmla="*/ 478 h 479"/>
                <a:gd name="T28" fmla="*/ 113 w 454"/>
                <a:gd name="T29" fmla="*/ 466 h 479"/>
                <a:gd name="T30" fmla="*/ 99 w 454"/>
                <a:gd name="T31" fmla="*/ 452 h 479"/>
                <a:gd name="T32" fmla="*/ 76 w 454"/>
                <a:gd name="T33" fmla="*/ 417 h 479"/>
                <a:gd name="T34" fmla="*/ 58 w 454"/>
                <a:gd name="T35" fmla="*/ 410 h 479"/>
                <a:gd name="T36" fmla="*/ 49 w 454"/>
                <a:gd name="T37" fmla="*/ 392 h 479"/>
                <a:gd name="T38" fmla="*/ 19 w 454"/>
                <a:gd name="T39" fmla="*/ 367 h 479"/>
                <a:gd name="T40" fmla="*/ 13 w 454"/>
                <a:gd name="T41" fmla="*/ 340 h 479"/>
                <a:gd name="T42" fmla="*/ 12 w 454"/>
                <a:gd name="T43" fmla="*/ 289 h 479"/>
                <a:gd name="T44" fmla="*/ 12 w 454"/>
                <a:gd name="T45" fmla="*/ 273 h 479"/>
                <a:gd name="T46" fmla="*/ 0 w 454"/>
                <a:gd name="T47" fmla="*/ 219 h 479"/>
                <a:gd name="T48" fmla="*/ 42 w 454"/>
                <a:gd name="T49" fmla="*/ 144 h 479"/>
                <a:gd name="T50" fmla="*/ 40 w 454"/>
                <a:gd name="T51" fmla="*/ 86 h 479"/>
                <a:gd name="T52" fmla="*/ 42 w 454"/>
                <a:gd name="T53" fmla="*/ 38 h 479"/>
                <a:gd name="T54" fmla="*/ 60 w 454"/>
                <a:gd name="T55" fmla="*/ 33 h 479"/>
                <a:gd name="T56" fmla="*/ 106 w 454"/>
                <a:gd name="T57" fmla="*/ 20 h 479"/>
                <a:gd name="T58" fmla="*/ 113 w 454"/>
                <a:gd name="T59" fmla="*/ 0 h 479"/>
                <a:gd name="T60" fmla="*/ 114 w 454"/>
                <a:gd name="T61" fmla="*/ 30 h 479"/>
                <a:gd name="T62" fmla="*/ 120 w 454"/>
                <a:gd name="T63" fmla="*/ 34 h 479"/>
                <a:gd name="T64" fmla="*/ 143 w 454"/>
                <a:gd name="T65" fmla="*/ 37 h 479"/>
                <a:gd name="T66" fmla="*/ 164 w 454"/>
                <a:gd name="T67" fmla="*/ 76 h 479"/>
                <a:gd name="T68" fmla="*/ 193 w 454"/>
                <a:gd name="T69" fmla="*/ 97 h 479"/>
                <a:gd name="T70" fmla="*/ 264 w 454"/>
                <a:gd name="T71" fmla="*/ 114 h 479"/>
                <a:gd name="T72" fmla="*/ 283 w 454"/>
                <a:gd name="T73" fmla="*/ 118 h 479"/>
                <a:gd name="T74" fmla="*/ 312 w 454"/>
                <a:gd name="T75" fmla="*/ 122 h 479"/>
                <a:gd name="T76" fmla="*/ 319 w 454"/>
                <a:gd name="T77" fmla="*/ 152 h 479"/>
                <a:gd name="T78" fmla="*/ 323 w 454"/>
                <a:gd name="T79" fmla="*/ 158 h 479"/>
                <a:gd name="T80" fmla="*/ 339 w 454"/>
                <a:gd name="T81" fmla="*/ 255 h 479"/>
                <a:gd name="T82" fmla="*/ 343 w 454"/>
                <a:gd name="T83" fmla="*/ 275 h 479"/>
                <a:gd name="T84" fmla="*/ 330 w 454"/>
                <a:gd name="T85" fmla="*/ 324 h 479"/>
                <a:gd name="T86" fmla="*/ 334 w 454"/>
                <a:gd name="T87" fmla="*/ 340 h 479"/>
                <a:gd name="T88" fmla="*/ 339 w 454"/>
                <a:gd name="T89" fmla="*/ 329 h 479"/>
                <a:gd name="T90" fmla="*/ 368 w 454"/>
                <a:gd name="T91" fmla="*/ 260 h 479"/>
                <a:gd name="T92" fmla="*/ 379 w 454"/>
                <a:gd name="T93" fmla="*/ 228 h 479"/>
                <a:gd name="T94" fmla="*/ 367 w 454"/>
                <a:gd name="T95" fmla="*/ 325 h 479"/>
                <a:gd name="T96" fmla="*/ 357 w 454"/>
                <a:gd name="T97" fmla="*/ 381 h 479"/>
                <a:gd name="T98" fmla="*/ 348 w 454"/>
                <a:gd name="T99" fmla="*/ 452 h 479"/>
                <a:gd name="T100" fmla="*/ 346 w 454"/>
                <a:gd name="T101" fmla="*/ 508 h 479"/>
                <a:gd name="T102" fmla="*/ 341 w 454"/>
                <a:gd name="T103" fmla="*/ 557 h 479"/>
                <a:gd name="T104" fmla="*/ 345 w 454"/>
                <a:gd name="T105" fmla="*/ 594 h 479"/>
                <a:gd name="T106" fmla="*/ 354 w 454"/>
                <a:gd name="T107" fmla="*/ 651 h 479"/>
                <a:gd name="T108" fmla="*/ 342 w 454"/>
                <a:gd name="T109" fmla="*/ 677 h 479"/>
                <a:gd name="T110" fmla="*/ 330 w 454"/>
                <a:gd name="T111" fmla="*/ 679 h 479"/>
                <a:gd name="T112" fmla="*/ 316 w 454"/>
                <a:gd name="T113" fmla="*/ 683 h 479"/>
                <a:gd name="T114" fmla="*/ 311 w 454"/>
                <a:gd name="T115" fmla="*/ 684 h 47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54"/>
                <a:gd name="T175" fmla="*/ 0 h 479"/>
                <a:gd name="T176" fmla="*/ 454 w 454"/>
                <a:gd name="T177" fmla="*/ 479 h 47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54" h="479">
                  <a:moveTo>
                    <a:pt x="343" y="466"/>
                  </a:moveTo>
                  <a:lnTo>
                    <a:pt x="340" y="466"/>
                  </a:lnTo>
                  <a:lnTo>
                    <a:pt x="335" y="468"/>
                  </a:lnTo>
                  <a:lnTo>
                    <a:pt x="329" y="468"/>
                  </a:lnTo>
                  <a:lnTo>
                    <a:pt x="321" y="468"/>
                  </a:lnTo>
                  <a:lnTo>
                    <a:pt x="304" y="469"/>
                  </a:lnTo>
                  <a:lnTo>
                    <a:pt x="295" y="471"/>
                  </a:lnTo>
                  <a:lnTo>
                    <a:pt x="293" y="471"/>
                  </a:lnTo>
                  <a:lnTo>
                    <a:pt x="285" y="471"/>
                  </a:lnTo>
                  <a:lnTo>
                    <a:pt x="275" y="472"/>
                  </a:lnTo>
                  <a:lnTo>
                    <a:pt x="259" y="472"/>
                  </a:lnTo>
                  <a:lnTo>
                    <a:pt x="254" y="473"/>
                  </a:lnTo>
                  <a:lnTo>
                    <a:pt x="252" y="473"/>
                  </a:lnTo>
                  <a:lnTo>
                    <a:pt x="242" y="473"/>
                  </a:lnTo>
                  <a:lnTo>
                    <a:pt x="235" y="473"/>
                  </a:lnTo>
                  <a:lnTo>
                    <a:pt x="211" y="476"/>
                  </a:lnTo>
                  <a:lnTo>
                    <a:pt x="207" y="476"/>
                  </a:lnTo>
                  <a:lnTo>
                    <a:pt x="199" y="476"/>
                  </a:lnTo>
                  <a:lnTo>
                    <a:pt x="195" y="478"/>
                  </a:lnTo>
                  <a:lnTo>
                    <a:pt x="189" y="465"/>
                  </a:lnTo>
                  <a:lnTo>
                    <a:pt x="185" y="462"/>
                  </a:lnTo>
                  <a:lnTo>
                    <a:pt x="174" y="461"/>
                  </a:lnTo>
                  <a:lnTo>
                    <a:pt x="159" y="453"/>
                  </a:lnTo>
                  <a:lnTo>
                    <a:pt x="157" y="440"/>
                  </a:lnTo>
                  <a:lnTo>
                    <a:pt x="151" y="429"/>
                  </a:lnTo>
                  <a:lnTo>
                    <a:pt x="149" y="426"/>
                  </a:lnTo>
                  <a:lnTo>
                    <a:pt x="148" y="419"/>
                  </a:lnTo>
                  <a:lnTo>
                    <a:pt x="148" y="418"/>
                  </a:lnTo>
                  <a:lnTo>
                    <a:pt x="156" y="399"/>
                  </a:lnTo>
                  <a:lnTo>
                    <a:pt x="144" y="383"/>
                  </a:lnTo>
                  <a:lnTo>
                    <a:pt x="144" y="382"/>
                  </a:lnTo>
                  <a:lnTo>
                    <a:pt x="142" y="374"/>
                  </a:lnTo>
                  <a:lnTo>
                    <a:pt x="142" y="372"/>
                  </a:lnTo>
                  <a:lnTo>
                    <a:pt x="139" y="364"/>
                  </a:lnTo>
                  <a:lnTo>
                    <a:pt x="137" y="361"/>
                  </a:lnTo>
                  <a:lnTo>
                    <a:pt x="137" y="349"/>
                  </a:lnTo>
                  <a:lnTo>
                    <a:pt x="138" y="346"/>
                  </a:lnTo>
                  <a:lnTo>
                    <a:pt x="138" y="343"/>
                  </a:lnTo>
                  <a:lnTo>
                    <a:pt x="134" y="336"/>
                  </a:lnTo>
                  <a:lnTo>
                    <a:pt x="132" y="335"/>
                  </a:lnTo>
                  <a:lnTo>
                    <a:pt x="126" y="326"/>
                  </a:lnTo>
                  <a:lnTo>
                    <a:pt x="121" y="322"/>
                  </a:lnTo>
                  <a:lnTo>
                    <a:pt x="121" y="321"/>
                  </a:lnTo>
                  <a:lnTo>
                    <a:pt x="116" y="318"/>
                  </a:lnTo>
                  <a:lnTo>
                    <a:pt x="112" y="318"/>
                  </a:lnTo>
                  <a:lnTo>
                    <a:pt x="106" y="315"/>
                  </a:lnTo>
                  <a:lnTo>
                    <a:pt x="99" y="308"/>
                  </a:lnTo>
                  <a:lnTo>
                    <a:pt x="88" y="302"/>
                  </a:lnTo>
                  <a:lnTo>
                    <a:pt x="85" y="296"/>
                  </a:lnTo>
                  <a:lnTo>
                    <a:pt x="76" y="282"/>
                  </a:lnTo>
                  <a:lnTo>
                    <a:pt x="69" y="279"/>
                  </a:lnTo>
                  <a:lnTo>
                    <a:pt x="65" y="278"/>
                  </a:lnTo>
                  <a:lnTo>
                    <a:pt x="58" y="277"/>
                  </a:lnTo>
                  <a:lnTo>
                    <a:pt x="56" y="275"/>
                  </a:lnTo>
                  <a:lnTo>
                    <a:pt x="51" y="271"/>
                  </a:lnTo>
                  <a:lnTo>
                    <a:pt x="49" y="267"/>
                  </a:lnTo>
                  <a:lnTo>
                    <a:pt x="49" y="266"/>
                  </a:lnTo>
                  <a:lnTo>
                    <a:pt x="36" y="264"/>
                  </a:lnTo>
                  <a:lnTo>
                    <a:pt x="19" y="252"/>
                  </a:lnTo>
                  <a:lnTo>
                    <a:pt x="16" y="249"/>
                  </a:lnTo>
                  <a:lnTo>
                    <a:pt x="12" y="246"/>
                  </a:lnTo>
                  <a:lnTo>
                    <a:pt x="13" y="232"/>
                  </a:lnTo>
                  <a:lnTo>
                    <a:pt x="12" y="218"/>
                  </a:lnTo>
                  <a:lnTo>
                    <a:pt x="13" y="205"/>
                  </a:lnTo>
                  <a:lnTo>
                    <a:pt x="12" y="196"/>
                  </a:lnTo>
                  <a:lnTo>
                    <a:pt x="12" y="195"/>
                  </a:lnTo>
                  <a:lnTo>
                    <a:pt x="12" y="192"/>
                  </a:lnTo>
                  <a:lnTo>
                    <a:pt x="12" y="187"/>
                  </a:lnTo>
                  <a:lnTo>
                    <a:pt x="13" y="164"/>
                  </a:lnTo>
                  <a:lnTo>
                    <a:pt x="11" y="159"/>
                  </a:lnTo>
                  <a:lnTo>
                    <a:pt x="0" y="151"/>
                  </a:lnTo>
                  <a:lnTo>
                    <a:pt x="2" y="141"/>
                  </a:lnTo>
                  <a:lnTo>
                    <a:pt x="9" y="128"/>
                  </a:lnTo>
                  <a:lnTo>
                    <a:pt x="42" y="101"/>
                  </a:lnTo>
                  <a:lnTo>
                    <a:pt x="41" y="92"/>
                  </a:lnTo>
                  <a:lnTo>
                    <a:pt x="40" y="65"/>
                  </a:lnTo>
                  <a:lnTo>
                    <a:pt x="40" y="55"/>
                  </a:lnTo>
                  <a:lnTo>
                    <a:pt x="38" y="42"/>
                  </a:lnTo>
                  <a:lnTo>
                    <a:pt x="38" y="38"/>
                  </a:lnTo>
                  <a:lnTo>
                    <a:pt x="42" y="38"/>
                  </a:lnTo>
                  <a:lnTo>
                    <a:pt x="54" y="27"/>
                  </a:lnTo>
                  <a:lnTo>
                    <a:pt x="59" y="31"/>
                  </a:lnTo>
                  <a:lnTo>
                    <a:pt x="60" y="33"/>
                  </a:lnTo>
                  <a:lnTo>
                    <a:pt x="76" y="33"/>
                  </a:lnTo>
                  <a:lnTo>
                    <a:pt x="94" y="24"/>
                  </a:lnTo>
                  <a:lnTo>
                    <a:pt x="106" y="20"/>
                  </a:lnTo>
                  <a:lnTo>
                    <a:pt x="119" y="11"/>
                  </a:lnTo>
                  <a:lnTo>
                    <a:pt x="124" y="12"/>
                  </a:lnTo>
                  <a:lnTo>
                    <a:pt x="142" y="0"/>
                  </a:lnTo>
                  <a:lnTo>
                    <a:pt x="151" y="8"/>
                  </a:lnTo>
                  <a:lnTo>
                    <a:pt x="142" y="22"/>
                  </a:lnTo>
                  <a:lnTo>
                    <a:pt x="145" y="30"/>
                  </a:lnTo>
                  <a:lnTo>
                    <a:pt x="141" y="36"/>
                  </a:lnTo>
                  <a:lnTo>
                    <a:pt x="141" y="40"/>
                  </a:lnTo>
                  <a:lnTo>
                    <a:pt x="151" y="34"/>
                  </a:lnTo>
                  <a:lnTo>
                    <a:pt x="153" y="27"/>
                  </a:lnTo>
                  <a:lnTo>
                    <a:pt x="169" y="38"/>
                  </a:lnTo>
                  <a:lnTo>
                    <a:pt x="174" y="37"/>
                  </a:lnTo>
                  <a:lnTo>
                    <a:pt x="178" y="40"/>
                  </a:lnTo>
                  <a:lnTo>
                    <a:pt x="180" y="38"/>
                  </a:lnTo>
                  <a:lnTo>
                    <a:pt x="195" y="45"/>
                  </a:lnTo>
                  <a:lnTo>
                    <a:pt x="203" y="59"/>
                  </a:lnTo>
                  <a:lnTo>
                    <a:pt x="218" y="65"/>
                  </a:lnTo>
                  <a:lnTo>
                    <a:pt x="224" y="66"/>
                  </a:lnTo>
                  <a:lnTo>
                    <a:pt x="283" y="77"/>
                  </a:lnTo>
                  <a:lnTo>
                    <a:pt x="290" y="81"/>
                  </a:lnTo>
                  <a:lnTo>
                    <a:pt x="295" y="83"/>
                  </a:lnTo>
                  <a:lnTo>
                    <a:pt x="302" y="87"/>
                  </a:lnTo>
                  <a:lnTo>
                    <a:pt x="310" y="87"/>
                  </a:lnTo>
                  <a:lnTo>
                    <a:pt x="314" y="87"/>
                  </a:lnTo>
                  <a:lnTo>
                    <a:pt x="320" y="90"/>
                  </a:lnTo>
                  <a:lnTo>
                    <a:pt x="328" y="88"/>
                  </a:lnTo>
                  <a:lnTo>
                    <a:pt x="347" y="90"/>
                  </a:lnTo>
                  <a:lnTo>
                    <a:pt x="358" y="94"/>
                  </a:lnTo>
                  <a:lnTo>
                    <a:pt x="361" y="98"/>
                  </a:lnTo>
                  <a:lnTo>
                    <a:pt x="360" y="105"/>
                  </a:lnTo>
                  <a:lnTo>
                    <a:pt x="364" y="108"/>
                  </a:lnTo>
                  <a:lnTo>
                    <a:pt x="369" y="106"/>
                  </a:lnTo>
                  <a:lnTo>
                    <a:pt x="369" y="108"/>
                  </a:lnTo>
                  <a:lnTo>
                    <a:pt x="378" y="110"/>
                  </a:lnTo>
                  <a:lnTo>
                    <a:pt x="380" y="112"/>
                  </a:lnTo>
                  <a:lnTo>
                    <a:pt x="400" y="175"/>
                  </a:lnTo>
                  <a:lnTo>
                    <a:pt x="407" y="178"/>
                  </a:lnTo>
                  <a:lnTo>
                    <a:pt x="405" y="185"/>
                  </a:lnTo>
                  <a:lnTo>
                    <a:pt x="405" y="188"/>
                  </a:lnTo>
                  <a:lnTo>
                    <a:pt x="394" y="192"/>
                  </a:lnTo>
                  <a:lnTo>
                    <a:pt x="382" y="218"/>
                  </a:lnTo>
                  <a:lnTo>
                    <a:pt x="382" y="220"/>
                  </a:lnTo>
                  <a:lnTo>
                    <a:pt x="380" y="225"/>
                  </a:lnTo>
                  <a:lnTo>
                    <a:pt x="380" y="232"/>
                  </a:lnTo>
                  <a:lnTo>
                    <a:pt x="390" y="232"/>
                  </a:lnTo>
                  <a:lnTo>
                    <a:pt x="398" y="228"/>
                  </a:lnTo>
                  <a:lnTo>
                    <a:pt x="400" y="225"/>
                  </a:lnTo>
                  <a:lnTo>
                    <a:pt x="400" y="224"/>
                  </a:lnTo>
                  <a:lnTo>
                    <a:pt x="403" y="216"/>
                  </a:lnTo>
                  <a:lnTo>
                    <a:pt x="416" y="202"/>
                  </a:lnTo>
                  <a:lnTo>
                    <a:pt x="430" y="178"/>
                  </a:lnTo>
                  <a:lnTo>
                    <a:pt x="433" y="171"/>
                  </a:lnTo>
                  <a:lnTo>
                    <a:pt x="441" y="162"/>
                  </a:lnTo>
                  <a:lnTo>
                    <a:pt x="441" y="157"/>
                  </a:lnTo>
                  <a:lnTo>
                    <a:pt x="450" y="151"/>
                  </a:lnTo>
                  <a:lnTo>
                    <a:pt x="453" y="157"/>
                  </a:lnTo>
                  <a:lnTo>
                    <a:pt x="429" y="221"/>
                  </a:lnTo>
                  <a:lnTo>
                    <a:pt x="422" y="241"/>
                  </a:lnTo>
                  <a:lnTo>
                    <a:pt x="419" y="260"/>
                  </a:lnTo>
                  <a:lnTo>
                    <a:pt x="422" y="268"/>
                  </a:lnTo>
                  <a:lnTo>
                    <a:pt x="412" y="296"/>
                  </a:lnTo>
                  <a:lnTo>
                    <a:pt x="410" y="308"/>
                  </a:lnTo>
                  <a:lnTo>
                    <a:pt x="414" y="322"/>
                  </a:lnTo>
                  <a:lnTo>
                    <a:pt x="411" y="338"/>
                  </a:lnTo>
                  <a:lnTo>
                    <a:pt x="408" y="346"/>
                  </a:lnTo>
                  <a:lnTo>
                    <a:pt x="410" y="351"/>
                  </a:lnTo>
                  <a:lnTo>
                    <a:pt x="404" y="365"/>
                  </a:lnTo>
                  <a:lnTo>
                    <a:pt x="403" y="379"/>
                  </a:lnTo>
                  <a:lnTo>
                    <a:pt x="404" y="385"/>
                  </a:lnTo>
                  <a:lnTo>
                    <a:pt x="404" y="392"/>
                  </a:lnTo>
                  <a:lnTo>
                    <a:pt x="407" y="405"/>
                  </a:lnTo>
                  <a:lnTo>
                    <a:pt x="414" y="422"/>
                  </a:lnTo>
                  <a:lnTo>
                    <a:pt x="418" y="432"/>
                  </a:lnTo>
                  <a:lnTo>
                    <a:pt x="416" y="441"/>
                  </a:lnTo>
                  <a:lnTo>
                    <a:pt x="416" y="446"/>
                  </a:lnTo>
                  <a:lnTo>
                    <a:pt x="419" y="459"/>
                  </a:lnTo>
                  <a:lnTo>
                    <a:pt x="404" y="461"/>
                  </a:lnTo>
                  <a:lnTo>
                    <a:pt x="393" y="462"/>
                  </a:lnTo>
                  <a:lnTo>
                    <a:pt x="387" y="462"/>
                  </a:lnTo>
                  <a:lnTo>
                    <a:pt x="383" y="462"/>
                  </a:lnTo>
                  <a:lnTo>
                    <a:pt x="379" y="464"/>
                  </a:lnTo>
                  <a:lnTo>
                    <a:pt x="354" y="465"/>
                  </a:lnTo>
                  <a:lnTo>
                    <a:pt x="350" y="466"/>
                  </a:lnTo>
                  <a:lnTo>
                    <a:pt x="347" y="466"/>
                  </a:lnTo>
                  <a:lnTo>
                    <a:pt x="344" y="466"/>
                  </a:lnTo>
                  <a:lnTo>
                    <a:pt x="343" y="466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29"/>
            <p:cNvSpPr>
              <a:spLocks/>
            </p:cNvSpPr>
            <p:nvPr/>
          </p:nvSpPr>
          <p:spPr bwMode="auto">
            <a:xfrm>
              <a:off x="2843" y="1702"/>
              <a:ext cx="344" cy="616"/>
            </a:xfrm>
            <a:custGeom>
              <a:avLst/>
              <a:gdLst>
                <a:gd name="T0" fmla="*/ 5 w 346"/>
                <a:gd name="T1" fmla="*/ 359 h 609"/>
                <a:gd name="T2" fmla="*/ 23 w 346"/>
                <a:gd name="T3" fmla="*/ 321 h 609"/>
                <a:gd name="T4" fmla="*/ 29 w 346"/>
                <a:gd name="T5" fmla="*/ 299 h 609"/>
                <a:gd name="T6" fmla="*/ 23 w 346"/>
                <a:gd name="T7" fmla="*/ 218 h 609"/>
                <a:gd name="T8" fmla="*/ 48 w 346"/>
                <a:gd name="T9" fmla="*/ 194 h 609"/>
                <a:gd name="T10" fmla="*/ 86 w 346"/>
                <a:gd name="T11" fmla="*/ 127 h 609"/>
                <a:gd name="T12" fmla="*/ 86 w 346"/>
                <a:gd name="T13" fmla="*/ 108 h 609"/>
                <a:gd name="T14" fmla="*/ 86 w 346"/>
                <a:gd name="T15" fmla="*/ 87 h 609"/>
                <a:gd name="T16" fmla="*/ 72 w 346"/>
                <a:gd name="T17" fmla="*/ 75 h 609"/>
                <a:gd name="T18" fmla="*/ 52 w 346"/>
                <a:gd name="T19" fmla="*/ 18 h 609"/>
                <a:gd name="T20" fmla="*/ 86 w 346"/>
                <a:gd name="T21" fmla="*/ 13 h 609"/>
                <a:gd name="T22" fmla="*/ 86 w 346"/>
                <a:gd name="T23" fmla="*/ 12 h 609"/>
                <a:gd name="T24" fmla="*/ 120 w 346"/>
                <a:gd name="T25" fmla="*/ 11 h 609"/>
                <a:gd name="T26" fmla="*/ 156 w 346"/>
                <a:gd name="T27" fmla="*/ 8 h 609"/>
                <a:gd name="T28" fmla="*/ 170 w 346"/>
                <a:gd name="T29" fmla="*/ 6 h 609"/>
                <a:gd name="T30" fmla="*/ 181 w 346"/>
                <a:gd name="T31" fmla="*/ 5 h 609"/>
                <a:gd name="T32" fmla="*/ 215 w 346"/>
                <a:gd name="T33" fmla="*/ 2 h 609"/>
                <a:gd name="T34" fmla="*/ 237 w 346"/>
                <a:gd name="T35" fmla="*/ 12 h 609"/>
                <a:gd name="T36" fmla="*/ 248 w 346"/>
                <a:gd name="T37" fmla="*/ 96 h 609"/>
                <a:gd name="T38" fmla="*/ 254 w 346"/>
                <a:gd name="T39" fmla="*/ 147 h 609"/>
                <a:gd name="T40" fmla="*/ 255 w 346"/>
                <a:gd name="T41" fmla="*/ 187 h 609"/>
                <a:gd name="T42" fmla="*/ 256 w 346"/>
                <a:gd name="T43" fmla="*/ 211 h 609"/>
                <a:gd name="T44" fmla="*/ 258 w 346"/>
                <a:gd name="T45" fmla="*/ 263 h 609"/>
                <a:gd name="T46" fmla="*/ 260 w 346"/>
                <a:gd name="T47" fmla="*/ 309 h 609"/>
                <a:gd name="T48" fmla="*/ 263 w 346"/>
                <a:gd name="T49" fmla="*/ 359 h 609"/>
                <a:gd name="T50" fmla="*/ 269 w 346"/>
                <a:gd name="T51" fmla="*/ 429 h 609"/>
                <a:gd name="T52" fmla="*/ 273 w 346"/>
                <a:gd name="T53" fmla="*/ 478 h 609"/>
                <a:gd name="T54" fmla="*/ 267 w 346"/>
                <a:gd name="T55" fmla="*/ 512 h 609"/>
                <a:gd name="T56" fmla="*/ 277 w 346"/>
                <a:gd name="T57" fmla="*/ 552 h 609"/>
                <a:gd name="T58" fmla="*/ 273 w 346"/>
                <a:gd name="T59" fmla="*/ 599 h 609"/>
                <a:gd name="T60" fmla="*/ 266 w 346"/>
                <a:gd name="T61" fmla="*/ 627 h 609"/>
                <a:gd name="T62" fmla="*/ 253 w 346"/>
                <a:gd name="T63" fmla="*/ 655 h 609"/>
                <a:gd name="T64" fmla="*/ 250 w 346"/>
                <a:gd name="T65" fmla="*/ 714 h 609"/>
                <a:gd name="T66" fmla="*/ 249 w 346"/>
                <a:gd name="T67" fmla="*/ 754 h 609"/>
                <a:gd name="T68" fmla="*/ 251 w 346"/>
                <a:gd name="T69" fmla="*/ 779 h 609"/>
                <a:gd name="T70" fmla="*/ 241 w 346"/>
                <a:gd name="T71" fmla="*/ 791 h 609"/>
                <a:gd name="T72" fmla="*/ 238 w 346"/>
                <a:gd name="T73" fmla="*/ 845 h 609"/>
                <a:gd name="T74" fmla="*/ 224 w 346"/>
                <a:gd name="T75" fmla="*/ 835 h 609"/>
                <a:gd name="T76" fmla="*/ 192 w 346"/>
                <a:gd name="T77" fmla="*/ 847 h 609"/>
                <a:gd name="T78" fmla="*/ 183 w 346"/>
                <a:gd name="T79" fmla="*/ 853 h 609"/>
                <a:gd name="T80" fmla="*/ 163 w 346"/>
                <a:gd name="T81" fmla="*/ 827 h 609"/>
                <a:gd name="T82" fmla="*/ 160 w 346"/>
                <a:gd name="T83" fmla="*/ 815 h 609"/>
                <a:gd name="T84" fmla="*/ 155 w 346"/>
                <a:gd name="T85" fmla="*/ 779 h 609"/>
                <a:gd name="T86" fmla="*/ 128 w 346"/>
                <a:gd name="T87" fmla="*/ 733 h 609"/>
                <a:gd name="T88" fmla="*/ 101 w 346"/>
                <a:gd name="T89" fmla="*/ 709 h 609"/>
                <a:gd name="T90" fmla="*/ 86 w 346"/>
                <a:gd name="T91" fmla="*/ 687 h 609"/>
                <a:gd name="T92" fmla="*/ 86 w 346"/>
                <a:gd name="T93" fmla="*/ 637 h 609"/>
                <a:gd name="T94" fmla="*/ 91 w 346"/>
                <a:gd name="T95" fmla="*/ 616 h 609"/>
                <a:gd name="T96" fmla="*/ 94 w 346"/>
                <a:gd name="T97" fmla="*/ 592 h 609"/>
                <a:gd name="T98" fmla="*/ 86 w 346"/>
                <a:gd name="T99" fmla="*/ 576 h 609"/>
                <a:gd name="T100" fmla="*/ 86 w 346"/>
                <a:gd name="T101" fmla="*/ 585 h 609"/>
                <a:gd name="T102" fmla="*/ 75 w 346"/>
                <a:gd name="T103" fmla="*/ 551 h 609"/>
                <a:gd name="T104" fmla="*/ 52 w 346"/>
                <a:gd name="T105" fmla="*/ 507 h 609"/>
                <a:gd name="T106" fmla="*/ 31 w 346"/>
                <a:gd name="T107" fmla="*/ 477 h 609"/>
                <a:gd name="T108" fmla="*/ 15 w 346"/>
                <a:gd name="T109" fmla="*/ 458 h 609"/>
                <a:gd name="T110" fmla="*/ 6 w 346"/>
                <a:gd name="T111" fmla="*/ 429 h 6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46"/>
                <a:gd name="T169" fmla="*/ 0 h 609"/>
                <a:gd name="T170" fmla="*/ 346 w 346"/>
                <a:gd name="T171" fmla="*/ 609 h 6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46" h="609">
                  <a:moveTo>
                    <a:pt x="0" y="272"/>
                  </a:moveTo>
                  <a:lnTo>
                    <a:pt x="0" y="267"/>
                  </a:lnTo>
                  <a:lnTo>
                    <a:pt x="4" y="254"/>
                  </a:lnTo>
                  <a:lnTo>
                    <a:pt x="5" y="253"/>
                  </a:lnTo>
                  <a:lnTo>
                    <a:pt x="9" y="250"/>
                  </a:lnTo>
                  <a:lnTo>
                    <a:pt x="8" y="231"/>
                  </a:lnTo>
                  <a:lnTo>
                    <a:pt x="23" y="224"/>
                  </a:lnTo>
                  <a:lnTo>
                    <a:pt x="26" y="220"/>
                  </a:lnTo>
                  <a:lnTo>
                    <a:pt x="27" y="220"/>
                  </a:lnTo>
                  <a:lnTo>
                    <a:pt x="29" y="217"/>
                  </a:lnTo>
                  <a:lnTo>
                    <a:pt x="29" y="210"/>
                  </a:lnTo>
                  <a:lnTo>
                    <a:pt x="38" y="182"/>
                  </a:lnTo>
                  <a:lnTo>
                    <a:pt x="38" y="175"/>
                  </a:lnTo>
                  <a:lnTo>
                    <a:pt x="33" y="166"/>
                  </a:lnTo>
                  <a:lnTo>
                    <a:pt x="23" y="156"/>
                  </a:lnTo>
                  <a:lnTo>
                    <a:pt x="26" y="146"/>
                  </a:lnTo>
                  <a:lnTo>
                    <a:pt x="27" y="142"/>
                  </a:lnTo>
                  <a:lnTo>
                    <a:pt x="31" y="137"/>
                  </a:lnTo>
                  <a:lnTo>
                    <a:pt x="48" y="132"/>
                  </a:lnTo>
                  <a:lnTo>
                    <a:pt x="72" y="124"/>
                  </a:lnTo>
                  <a:lnTo>
                    <a:pt x="82" y="117"/>
                  </a:lnTo>
                  <a:lnTo>
                    <a:pt x="84" y="99"/>
                  </a:lnTo>
                  <a:lnTo>
                    <a:pt x="86" y="96"/>
                  </a:lnTo>
                  <a:lnTo>
                    <a:pt x="89" y="94"/>
                  </a:lnTo>
                  <a:lnTo>
                    <a:pt x="90" y="94"/>
                  </a:lnTo>
                  <a:lnTo>
                    <a:pt x="95" y="83"/>
                  </a:lnTo>
                  <a:lnTo>
                    <a:pt x="95" y="77"/>
                  </a:lnTo>
                  <a:lnTo>
                    <a:pt x="95" y="69"/>
                  </a:lnTo>
                  <a:lnTo>
                    <a:pt x="95" y="66"/>
                  </a:lnTo>
                  <a:lnTo>
                    <a:pt x="93" y="56"/>
                  </a:lnTo>
                  <a:lnTo>
                    <a:pt x="83" y="51"/>
                  </a:lnTo>
                  <a:lnTo>
                    <a:pt x="80" y="49"/>
                  </a:lnTo>
                  <a:lnTo>
                    <a:pt x="75" y="47"/>
                  </a:lnTo>
                  <a:lnTo>
                    <a:pt x="72" y="44"/>
                  </a:lnTo>
                  <a:lnTo>
                    <a:pt x="66" y="30"/>
                  </a:lnTo>
                  <a:lnTo>
                    <a:pt x="54" y="23"/>
                  </a:lnTo>
                  <a:lnTo>
                    <a:pt x="52" y="19"/>
                  </a:lnTo>
                  <a:lnTo>
                    <a:pt x="52" y="18"/>
                  </a:lnTo>
                  <a:lnTo>
                    <a:pt x="57" y="16"/>
                  </a:lnTo>
                  <a:lnTo>
                    <a:pt x="65" y="16"/>
                  </a:lnTo>
                  <a:lnTo>
                    <a:pt x="69" y="16"/>
                  </a:lnTo>
                  <a:lnTo>
                    <a:pt x="93" y="13"/>
                  </a:lnTo>
                  <a:lnTo>
                    <a:pt x="100" y="13"/>
                  </a:lnTo>
                  <a:lnTo>
                    <a:pt x="109" y="13"/>
                  </a:lnTo>
                  <a:lnTo>
                    <a:pt x="112" y="13"/>
                  </a:lnTo>
                  <a:lnTo>
                    <a:pt x="116" y="12"/>
                  </a:lnTo>
                  <a:lnTo>
                    <a:pt x="133" y="12"/>
                  </a:lnTo>
                  <a:lnTo>
                    <a:pt x="143" y="11"/>
                  </a:lnTo>
                  <a:lnTo>
                    <a:pt x="151" y="11"/>
                  </a:lnTo>
                  <a:lnTo>
                    <a:pt x="153" y="11"/>
                  </a:lnTo>
                  <a:lnTo>
                    <a:pt x="162" y="9"/>
                  </a:lnTo>
                  <a:lnTo>
                    <a:pt x="179" y="8"/>
                  </a:lnTo>
                  <a:lnTo>
                    <a:pt x="187" y="8"/>
                  </a:lnTo>
                  <a:lnTo>
                    <a:pt x="193" y="8"/>
                  </a:lnTo>
                  <a:lnTo>
                    <a:pt x="198" y="6"/>
                  </a:lnTo>
                  <a:lnTo>
                    <a:pt x="201" y="6"/>
                  </a:lnTo>
                  <a:lnTo>
                    <a:pt x="203" y="6"/>
                  </a:lnTo>
                  <a:lnTo>
                    <a:pt x="205" y="6"/>
                  </a:lnTo>
                  <a:lnTo>
                    <a:pt x="208" y="6"/>
                  </a:lnTo>
                  <a:lnTo>
                    <a:pt x="212" y="5"/>
                  </a:lnTo>
                  <a:lnTo>
                    <a:pt x="237" y="4"/>
                  </a:lnTo>
                  <a:lnTo>
                    <a:pt x="242" y="2"/>
                  </a:lnTo>
                  <a:lnTo>
                    <a:pt x="246" y="2"/>
                  </a:lnTo>
                  <a:lnTo>
                    <a:pt x="251" y="2"/>
                  </a:lnTo>
                  <a:lnTo>
                    <a:pt x="262" y="1"/>
                  </a:lnTo>
                  <a:lnTo>
                    <a:pt x="278" y="0"/>
                  </a:lnTo>
                  <a:lnTo>
                    <a:pt x="278" y="12"/>
                  </a:lnTo>
                  <a:lnTo>
                    <a:pt x="279" y="26"/>
                  </a:lnTo>
                  <a:lnTo>
                    <a:pt x="285" y="36"/>
                  </a:lnTo>
                  <a:lnTo>
                    <a:pt x="294" y="52"/>
                  </a:lnTo>
                  <a:lnTo>
                    <a:pt x="300" y="65"/>
                  </a:lnTo>
                  <a:lnTo>
                    <a:pt x="308" y="81"/>
                  </a:lnTo>
                  <a:lnTo>
                    <a:pt x="311" y="99"/>
                  </a:lnTo>
                  <a:lnTo>
                    <a:pt x="311" y="102"/>
                  </a:lnTo>
                  <a:lnTo>
                    <a:pt x="311" y="108"/>
                  </a:lnTo>
                  <a:lnTo>
                    <a:pt x="313" y="119"/>
                  </a:lnTo>
                  <a:lnTo>
                    <a:pt x="313" y="123"/>
                  </a:lnTo>
                  <a:lnTo>
                    <a:pt x="313" y="127"/>
                  </a:lnTo>
                  <a:lnTo>
                    <a:pt x="313" y="128"/>
                  </a:lnTo>
                  <a:lnTo>
                    <a:pt x="313" y="132"/>
                  </a:lnTo>
                  <a:lnTo>
                    <a:pt x="315" y="141"/>
                  </a:lnTo>
                  <a:lnTo>
                    <a:pt x="315" y="145"/>
                  </a:lnTo>
                  <a:lnTo>
                    <a:pt x="315" y="149"/>
                  </a:lnTo>
                  <a:lnTo>
                    <a:pt x="317" y="157"/>
                  </a:lnTo>
                  <a:lnTo>
                    <a:pt x="317" y="159"/>
                  </a:lnTo>
                  <a:lnTo>
                    <a:pt x="317" y="164"/>
                  </a:lnTo>
                  <a:lnTo>
                    <a:pt x="319" y="186"/>
                  </a:lnTo>
                  <a:lnTo>
                    <a:pt x="321" y="199"/>
                  </a:lnTo>
                  <a:lnTo>
                    <a:pt x="321" y="206"/>
                  </a:lnTo>
                  <a:lnTo>
                    <a:pt x="322" y="214"/>
                  </a:lnTo>
                  <a:lnTo>
                    <a:pt x="322" y="216"/>
                  </a:lnTo>
                  <a:lnTo>
                    <a:pt x="322" y="224"/>
                  </a:lnTo>
                  <a:lnTo>
                    <a:pt x="324" y="234"/>
                  </a:lnTo>
                  <a:lnTo>
                    <a:pt x="325" y="250"/>
                  </a:lnTo>
                  <a:lnTo>
                    <a:pt x="325" y="253"/>
                  </a:lnTo>
                  <a:lnTo>
                    <a:pt x="326" y="260"/>
                  </a:lnTo>
                  <a:lnTo>
                    <a:pt x="328" y="279"/>
                  </a:lnTo>
                  <a:lnTo>
                    <a:pt x="329" y="288"/>
                  </a:lnTo>
                  <a:lnTo>
                    <a:pt x="331" y="300"/>
                  </a:lnTo>
                  <a:lnTo>
                    <a:pt x="332" y="310"/>
                  </a:lnTo>
                  <a:lnTo>
                    <a:pt x="332" y="321"/>
                  </a:lnTo>
                  <a:lnTo>
                    <a:pt x="333" y="324"/>
                  </a:lnTo>
                  <a:lnTo>
                    <a:pt x="335" y="337"/>
                  </a:lnTo>
                  <a:lnTo>
                    <a:pt x="331" y="347"/>
                  </a:lnTo>
                  <a:lnTo>
                    <a:pt x="331" y="350"/>
                  </a:lnTo>
                  <a:lnTo>
                    <a:pt x="332" y="349"/>
                  </a:lnTo>
                  <a:lnTo>
                    <a:pt x="329" y="360"/>
                  </a:lnTo>
                  <a:lnTo>
                    <a:pt x="331" y="365"/>
                  </a:lnTo>
                  <a:lnTo>
                    <a:pt x="335" y="376"/>
                  </a:lnTo>
                  <a:lnTo>
                    <a:pt x="340" y="386"/>
                  </a:lnTo>
                  <a:lnTo>
                    <a:pt x="339" y="387"/>
                  </a:lnTo>
                  <a:lnTo>
                    <a:pt x="339" y="390"/>
                  </a:lnTo>
                  <a:lnTo>
                    <a:pt x="340" y="391"/>
                  </a:lnTo>
                  <a:lnTo>
                    <a:pt x="345" y="404"/>
                  </a:lnTo>
                  <a:lnTo>
                    <a:pt x="335" y="421"/>
                  </a:lnTo>
                  <a:lnTo>
                    <a:pt x="333" y="423"/>
                  </a:lnTo>
                  <a:lnTo>
                    <a:pt x="332" y="432"/>
                  </a:lnTo>
                  <a:lnTo>
                    <a:pt x="326" y="434"/>
                  </a:lnTo>
                  <a:lnTo>
                    <a:pt x="328" y="441"/>
                  </a:lnTo>
                  <a:lnTo>
                    <a:pt x="325" y="447"/>
                  </a:lnTo>
                  <a:lnTo>
                    <a:pt x="311" y="461"/>
                  </a:lnTo>
                  <a:lnTo>
                    <a:pt x="308" y="461"/>
                  </a:lnTo>
                  <a:lnTo>
                    <a:pt x="310" y="461"/>
                  </a:lnTo>
                  <a:lnTo>
                    <a:pt x="310" y="463"/>
                  </a:lnTo>
                  <a:lnTo>
                    <a:pt x="311" y="475"/>
                  </a:lnTo>
                  <a:lnTo>
                    <a:pt x="310" y="483"/>
                  </a:lnTo>
                  <a:lnTo>
                    <a:pt x="304" y="501"/>
                  </a:lnTo>
                  <a:lnTo>
                    <a:pt x="306" y="502"/>
                  </a:lnTo>
                  <a:lnTo>
                    <a:pt x="311" y="511"/>
                  </a:lnTo>
                  <a:lnTo>
                    <a:pt x="304" y="520"/>
                  </a:lnTo>
                  <a:lnTo>
                    <a:pt x="301" y="530"/>
                  </a:lnTo>
                  <a:lnTo>
                    <a:pt x="304" y="535"/>
                  </a:lnTo>
                  <a:lnTo>
                    <a:pt x="304" y="537"/>
                  </a:lnTo>
                  <a:lnTo>
                    <a:pt x="311" y="542"/>
                  </a:lnTo>
                  <a:lnTo>
                    <a:pt x="306" y="547"/>
                  </a:lnTo>
                  <a:lnTo>
                    <a:pt x="296" y="549"/>
                  </a:lnTo>
                  <a:lnTo>
                    <a:pt x="287" y="555"/>
                  </a:lnTo>
                  <a:lnTo>
                    <a:pt x="286" y="556"/>
                  </a:lnTo>
                  <a:lnTo>
                    <a:pt x="285" y="555"/>
                  </a:lnTo>
                  <a:lnTo>
                    <a:pt x="282" y="553"/>
                  </a:lnTo>
                  <a:lnTo>
                    <a:pt x="276" y="573"/>
                  </a:lnTo>
                  <a:lnTo>
                    <a:pt x="283" y="587"/>
                  </a:lnTo>
                  <a:lnTo>
                    <a:pt x="279" y="594"/>
                  </a:lnTo>
                  <a:lnTo>
                    <a:pt x="278" y="594"/>
                  </a:lnTo>
                  <a:lnTo>
                    <a:pt x="272" y="594"/>
                  </a:lnTo>
                  <a:lnTo>
                    <a:pt x="267" y="588"/>
                  </a:lnTo>
                  <a:lnTo>
                    <a:pt x="255" y="587"/>
                  </a:lnTo>
                  <a:lnTo>
                    <a:pt x="240" y="580"/>
                  </a:lnTo>
                  <a:lnTo>
                    <a:pt x="239" y="580"/>
                  </a:lnTo>
                  <a:lnTo>
                    <a:pt x="235" y="580"/>
                  </a:lnTo>
                  <a:lnTo>
                    <a:pt x="223" y="595"/>
                  </a:lnTo>
                  <a:lnTo>
                    <a:pt x="221" y="599"/>
                  </a:lnTo>
                  <a:lnTo>
                    <a:pt x="219" y="601"/>
                  </a:lnTo>
                  <a:lnTo>
                    <a:pt x="222" y="606"/>
                  </a:lnTo>
                  <a:lnTo>
                    <a:pt x="214" y="599"/>
                  </a:lnTo>
                  <a:lnTo>
                    <a:pt x="214" y="608"/>
                  </a:lnTo>
                  <a:lnTo>
                    <a:pt x="210" y="606"/>
                  </a:lnTo>
                  <a:lnTo>
                    <a:pt x="204" y="603"/>
                  </a:lnTo>
                  <a:lnTo>
                    <a:pt x="194" y="581"/>
                  </a:lnTo>
                  <a:lnTo>
                    <a:pt x="191" y="581"/>
                  </a:lnTo>
                  <a:lnTo>
                    <a:pt x="190" y="574"/>
                  </a:lnTo>
                  <a:lnTo>
                    <a:pt x="191" y="571"/>
                  </a:lnTo>
                  <a:lnTo>
                    <a:pt x="194" y="571"/>
                  </a:lnTo>
                  <a:lnTo>
                    <a:pt x="196" y="567"/>
                  </a:lnTo>
                  <a:lnTo>
                    <a:pt x="186" y="547"/>
                  </a:lnTo>
                  <a:lnTo>
                    <a:pt x="187" y="541"/>
                  </a:lnTo>
                  <a:lnTo>
                    <a:pt x="172" y="527"/>
                  </a:lnTo>
                  <a:lnTo>
                    <a:pt x="172" y="523"/>
                  </a:lnTo>
                  <a:lnTo>
                    <a:pt x="159" y="515"/>
                  </a:lnTo>
                  <a:lnTo>
                    <a:pt x="154" y="515"/>
                  </a:lnTo>
                  <a:lnTo>
                    <a:pt x="148" y="516"/>
                  </a:lnTo>
                  <a:lnTo>
                    <a:pt x="143" y="506"/>
                  </a:lnTo>
                  <a:lnTo>
                    <a:pt x="132" y="497"/>
                  </a:lnTo>
                  <a:lnTo>
                    <a:pt x="125" y="494"/>
                  </a:lnTo>
                  <a:lnTo>
                    <a:pt x="121" y="491"/>
                  </a:lnTo>
                  <a:lnTo>
                    <a:pt x="119" y="491"/>
                  </a:lnTo>
                  <a:lnTo>
                    <a:pt x="109" y="481"/>
                  </a:lnTo>
                  <a:lnTo>
                    <a:pt x="109" y="477"/>
                  </a:lnTo>
                  <a:lnTo>
                    <a:pt x="109" y="463"/>
                  </a:lnTo>
                  <a:lnTo>
                    <a:pt x="115" y="451"/>
                  </a:lnTo>
                  <a:lnTo>
                    <a:pt x="115" y="448"/>
                  </a:lnTo>
                  <a:lnTo>
                    <a:pt x="116" y="447"/>
                  </a:lnTo>
                  <a:lnTo>
                    <a:pt x="116" y="445"/>
                  </a:lnTo>
                  <a:lnTo>
                    <a:pt x="122" y="436"/>
                  </a:lnTo>
                  <a:lnTo>
                    <a:pt x="122" y="433"/>
                  </a:lnTo>
                  <a:lnTo>
                    <a:pt x="121" y="423"/>
                  </a:lnTo>
                  <a:lnTo>
                    <a:pt x="122" y="421"/>
                  </a:lnTo>
                  <a:lnTo>
                    <a:pt x="125" y="418"/>
                  </a:lnTo>
                  <a:lnTo>
                    <a:pt x="125" y="416"/>
                  </a:lnTo>
                  <a:lnTo>
                    <a:pt x="125" y="411"/>
                  </a:lnTo>
                  <a:lnTo>
                    <a:pt x="114" y="404"/>
                  </a:lnTo>
                  <a:lnTo>
                    <a:pt x="111" y="404"/>
                  </a:lnTo>
                  <a:lnTo>
                    <a:pt x="107" y="404"/>
                  </a:lnTo>
                  <a:lnTo>
                    <a:pt x="102" y="401"/>
                  </a:lnTo>
                  <a:lnTo>
                    <a:pt x="95" y="401"/>
                  </a:lnTo>
                  <a:lnTo>
                    <a:pt x="89" y="411"/>
                  </a:lnTo>
                  <a:lnTo>
                    <a:pt x="86" y="412"/>
                  </a:lnTo>
                  <a:lnTo>
                    <a:pt x="79" y="405"/>
                  </a:lnTo>
                  <a:lnTo>
                    <a:pt x="76" y="398"/>
                  </a:lnTo>
                  <a:lnTo>
                    <a:pt x="75" y="386"/>
                  </a:lnTo>
                  <a:lnTo>
                    <a:pt x="72" y="375"/>
                  </a:lnTo>
                  <a:lnTo>
                    <a:pt x="69" y="371"/>
                  </a:lnTo>
                  <a:lnTo>
                    <a:pt x="61" y="362"/>
                  </a:lnTo>
                  <a:lnTo>
                    <a:pt x="52" y="357"/>
                  </a:lnTo>
                  <a:lnTo>
                    <a:pt x="47" y="354"/>
                  </a:lnTo>
                  <a:lnTo>
                    <a:pt x="37" y="343"/>
                  </a:lnTo>
                  <a:lnTo>
                    <a:pt x="33" y="342"/>
                  </a:lnTo>
                  <a:lnTo>
                    <a:pt x="31" y="336"/>
                  </a:lnTo>
                  <a:lnTo>
                    <a:pt x="23" y="331"/>
                  </a:lnTo>
                  <a:lnTo>
                    <a:pt x="22" y="329"/>
                  </a:lnTo>
                  <a:lnTo>
                    <a:pt x="19" y="328"/>
                  </a:lnTo>
                  <a:lnTo>
                    <a:pt x="15" y="321"/>
                  </a:lnTo>
                  <a:lnTo>
                    <a:pt x="15" y="319"/>
                  </a:lnTo>
                  <a:lnTo>
                    <a:pt x="13" y="314"/>
                  </a:lnTo>
                  <a:lnTo>
                    <a:pt x="6" y="307"/>
                  </a:lnTo>
                  <a:lnTo>
                    <a:pt x="6" y="300"/>
                  </a:lnTo>
                  <a:lnTo>
                    <a:pt x="4" y="294"/>
                  </a:lnTo>
                  <a:lnTo>
                    <a:pt x="0" y="281"/>
                  </a:lnTo>
                  <a:lnTo>
                    <a:pt x="0" y="272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30"/>
            <p:cNvSpPr>
              <a:spLocks/>
            </p:cNvSpPr>
            <p:nvPr/>
          </p:nvSpPr>
          <p:spPr bwMode="auto">
            <a:xfrm>
              <a:off x="2423" y="1613"/>
              <a:ext cx="517" cy="345"/>
            </a:xfrm>
            <a:custGeom>
              <a:avLst/>
              <a:gdLst>
                <a:gd name="T0" fmla="*/ 185 w 519"/>
                <a:gd name="T1" fmla="*/ 12 h 341"/>
                <a:gd name="T2" fmla="*/ 175 w 519"/>
                <a:gd name="T3" fmla="*/ 12 h 341"/>
                <a:gd name="T4" fmla="*/ 143 w 519"/>
                <a:gd name="T5" fmla="*/ 13 h 341"/>
                <a:gd name="T6" fmla="*/ 129 w 519"/>
                <a:gd name="T7" fmla="*/ 13 h 341"/>
                <a:gd name="T8" fmla="*/ 129 w 519"/>
                <a:gd name="T9" fmla="*/ 13 h 341"/>
                <a:gd name="T10" fmla="*/ 96 w 519"/>
                <a:gd name="T11" fmla="*/ 16 h 341"/>
                <a:gd name="T12" fmla="*/ 67 w 519"/>
                <a:gd name="T13" fmla="*/ 16 h 341"/>
                <a:gd name="T14" fmla="*/ 48 w 519"/>
                <a:gd name="T15" fmla="*/ 16 h 341"/>
                <a:gd name="T16" fmla="*/ 18 w 519"/>
                <a:gd name="T17" fmla="*/ 17 h 341"/>
                <a:gd name="T18" fmla="*/ 1 w 519"/>
                <a:gd name="T19" fmla="*/ 17 h 341"/>
                <a:gd name="T20" fmla="*/ 9 w 519"/>
                <a:gd name="T21" fmla="*/ 77 h 341"/>
                <a:gd name="T22" fmla="*/ 9 w 519"/>
                <a:gd name="T23" fmla="*/ 97 h 341"/>
                <a:gd name="T24" fmla="*/ 0 w 519"/>
                <a:gd name="T25" fmla="*/ 140 h 341"/>
                <a:gd name="T26" fmla="*/ 12 w 519"/>
                <a:gd name="T27" fmla="*/ 184 h 341"/>
                <a:gd name="T28" fmla="*/ 24 w 519"/>
                <a:gd name="T29" fmla="*/ 215 h 341"/>
                <a:gd name="T30" fmla="*/ 29 w 519"/>
                <a:gd name="T31" fmla="*/ 247 h 341"/>
                <a:gd name="T32" fmla="*/ 40 w 519"/>
                <a:gd name="T33" fmla="*/ 275 h 341"/>
                <a:gd name="T34" fmla="*/ 41 w 519"/>
                <a:gd name="T35" fmla="*/ 309 h 341"/>
                <a:gd name="T36" fmla="*/ 52 w 519"/>
                <a:gd name="T37" fmla="*/ 335 h 341"/>
                <a:gd name="T38" fmla="*/ 58 w 519"/>
                <a:gd name="T39" fmla="*/ 352 h 341"/>
                <a:gd name="T40" fmla="*/ 59 w 519"/>
                <a:gd name="T41" fmla="*/ 379 h 341"/>
                <a:gd name="T42" fmla="*/ 62 w 519"/>
                <a:gd name="T43" fmla="*/ 384 h 341"/>
                <a:gd name="T44" fmla="*/ 62 w 519"/>
                <a:gd name="T45" fmla="*/ 402 h 341"/>
                <a:gd name="T46" fmla="*/ 69 w 519"/>
                <a:gd name="T47" fmla="*/ 430 h 341"/>
                <a:gd name="T48" fmla="*/ 63 w 519"/>
                <a:gd name="T49" fmla="*/ 452 h 341"/>
                <a:gd name="T50" fmla="*/ 74 w 519"/>
                <a:gd name="T51" fmla="*/ 476 h 341"/>
                <a:gd name="T52" fmla="*/ 114 w 519"/>
                <a:gd name="T53" fmla="*/ 476 h 341"/>
                <a:gd name="T54" fmla="*/ 129 w 519"/>
                <a:gd name="T55" fmla="*/ 472 h 341"/>
                <a:gd name="T56" fmla="*/ 144 w 519"/>
                <a:gd name="T57" fmla="*/ 472 h 341"/>
                <a:gd name="T58" fmla="*/ 167 w 519"/>
                <a:gd name="T59" fmla="*/ 471 h 341"/>
                <a:gd name="T60" fmla="*/ 204 w 519"/>
                <a:gd name="T61" fmla="*/ 467 h 341"/>
                <a:gd name="T62" fmla="*/ 226 w 519"/>
                <a:gd name="T63" fmla="*/ 467 h 341"/>
                <a:gd name="T64" fmla="*/ 246 w 519"/>
                <a:gd name="T65" fmla="*/ 466 h 341"/>
                <a:gd name="T66" fmla="*/ 287 w 519"/>
                <a:gd name="T67" fmla="*/ 462 h 341"/>
                <a:gd name="T68" fmla="*/ 308 w 519"/>
                <a:gd name="T69" fmla="*/ 459 h 341"/>
                <a:gd name="T70" fmla="*/ 329 w 519"/>
                <a:gd name="T71" fmla="*/ 457 h 341"/>
                <a:gd name="T72" fmla="*/ 347 w 519"/>
                <a:gd name="T73" fmla="*/ 457 h 341"/>
                <a:gd name="T74" fmla="*/ 364 w 519"/>
                <a:gd name="T75" fmla="*/ 454 h 341"/>
                <a:gd name="T76" fmla="*/ 374 w 519"/>
                <a:gd name="T77" fmla="*/ 482 h 341"/>
                <a:gd name="T78" fmla="*/ 378 w 519"/>
                <a:gd name="T79" fmla="*/ 455 h 341"/>
                <a:gd name="T80" fmla="*/ 388 w 519"/>
                <a:gd name="T81" fmla="*/ 441 h 341"/>
                <a:gd name="T82" fmla="*/ 399 w 519"/>
                <a:gd name="T83" fmla="*/ 383 h 341"/>
                <a:gd name="T84" fmla="*/ 386 w 519"/>
                <a:gd name="T85" fmla="*/ 348 h 341"/>
                <a:gd name="T86" fmla="*/ 392 w 519"/>
                <a:gd name="T87" fmla="*/ 321 h 341"/>
                <a:gd name="T88" fmla="*/ 442 w 519"/>
                <a:gd name="T89" fmla="*/ 292 h 341"/>
                <a:gd name="T90" fmla="*/ 449 w 519"/>
                <a:gd name="T91" fmla="*/ 257 h 341"/>
                <a:gd name="T92" fmla="*/ 456 w 519"/>
                <a:gd name="T93" fmla="*/ 232 h 341"/>
                <a:gd name="T94" fmla="*/ 456 w 519"/>
                <a:gd name="T95" fmla="*/ 215 h 341"/>
                <a:gd name="T96" fmla="*/ 440 w 519"/>
                <a:gd name="T97" fmla="*/ 198 h 341"/>
                <a:gd name="T98" fmla="*/ 426 w 519"/>
                <a:gd name="T99" fmla="*/ 168 h 341"/>
                <a:gd name="T100" fmla="*/ 413 w 519"/>
                <a:gd name="T101" fmla="*/ 144 h 341"/>
                <a:gd name="T102" fmla="*/ 392 w 519"/>
                <a:gd name="T103" fmla="*/ 119 h 341"/>
                <a:gd name="T104" fmla="*/ 378 w 519"/>
                <a:gd name="T105" fmla="*/ 87 h 341"/>
                <a:gd name="T106" fmla="*/ 377 w 519"/>
                <a:gd name="T107" fmla="*/ 76 h 341"/>
                <a:gd name="T108" fmla="*/ 375 w 519"/>
                <a:gd name="T109" fmla="*/ 9 h 341"/>
                <a:gd name="T110" fmla="*/ 373 w 519"/>
                <a:gd name="T111" fmla="*/ 1 h 341"/>
                <a:gd name="T112" fmla="*/ 358 w 519"/>
                <a:gd name="T113" fmla="*/ 2 h 341"/>
                <a:gd name="T114" fmla="*/ 294 w 519"/>
                <a:gd name="T115" fmla="*/ 6 h 341"/>
                <a:gd name="T116" fmla="*/ 250 w 519"/>
                <a:gd name="T117" fmla="*/ 9 h 341"/>
                <a:gd name="T118" fmla="*/ 219 w 519"/>
                <a:gd name="T119" fmla="*/ 11 h 34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19"/>
                <a:gd name="T181" fmla="*/ 0 h 341"/>
                <a:gd name="T182" fmla="*/ 519 w 519"/>
                <a:gd name="T183" fmla="*/ 341 h 34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19" h="341">
                  <a:moveTo>
                    <a:pt x="243" y="11"/>
                  </a:moveTo>
                  <a:lnTo>
                    <a:pt x="232" y="11"/>
                  </a:lnTo>
                  <a:lnTo>
                    <a:pt x="216" y="12"/>
                  </a:lnTo>
                  <a:lnTo>
                    <a:pt x="214" y="12"/>
                  </a:lnTo>
                  <a:lnTo>
                    <a:pt x="206" y="12"/>
                  </a:lnTo>
                  <a:lnTo>
                    <a:pt x="203" y="12"/>
                  </a:lnTo>
                  <a:lnTo>
                    <a:pt x="184" y="13"/>
                  </a:lnTo>
                  <a:lnTo>
                    <a:pt x="174" y="13"/>
                  </a:lnTo>
                  <a:lnTo>
                    <a:pt x="170" y="13"/>
                  </a:lnTo>
                  <a:lnTo>
                    <a:pt x="153" y="13"/>
                  </a:lnTo>
                  <a:lnTo>
                    <a:pt x="145" y="13"/>
                  </a:lnTo>
                  <a:lnTo>
                    <a:pt x="137" y="13"/>
                  </a:lnTo>
                  <a:lnTo>
                    <a:pt x="135" y="13"/>
                  </a:lnTo>
                  <a:lnTo>
                    <a:pt x="132" y="13"/>
                  </a:lnTo>
                  <a:lnTo>
                    <a:pt x="116" y="15"/>
                  </a:lnTo>
                  <a:lnTo>
                    <a:pt x="106" y="15"/>
                  </a:lnTo>
                  <a:lnTo>
                    <a:pt x="96" y="16"/>
                  </a:lnTo>
                  <a:lnTo>
                    <a:pt x="91" y="16"/>
                  </a:lnTo>
                  <a:lnTo>
                    <a:pt x="70" y="16"/>
                  </a:lnTo>
                  <a:lnTo>
                    <a:pt x="67" y="16"/>
                  </a:lnTo>
                  <a:lnTo>
                    <a:pt x="58" y="16"/>
                  </a:lnTo>
                  <a:lnTo>
                    <a:pt x="54" y="16"/>
                  </a:lnTo>
                  <a:lnTo>
                    <a:pt x="48" y="16"/>
                  </a:lnTo>
                  <a:lnTo>
                    <a:pt x="44" y="16"/>
                  </a:lnTo>
                  <a:lnTo>
                    <a:pt x="27" y="16"/>
                  </a:lnTo>
                  <a:lnTo>
                    <a:pt x="18" y="17"/>
                  </a:lnTo>
                  <a:lnTo>
                    <a:pt x="12" y="17"/>
                  </a:lnTo>
                  <a:lnTo>
                    <a:pt x="8" y="17"/>
                  </a:lnTo>
                  <a:lnTo>
                    <a:pt x="1" y="17"/>
                  </a:lnTo>
                  <a:lnTo>
                    <a:pt x="6" y="30"/>
                  </a:lnTo>
                  <a:lnTo>
                    <a:pt x="5" y="44"/>
                  </a:lnTo>
                  <a:lnTo>
                    <a:pt x="9" y="46"/>
                  </a:lnTo>
                  <a:lnTo>
                    <a:pt x="13" y="58"/>
                  </a:lnTo>
                  <a:lnTo>
                    <a:pt x="12" y="62"/>
                  </a:lnTo>
                  <a:lnTo>
                    <a:pt x="9" y="66"/>
                  </a:lnTo>
                  <a:lnTo>
                    <a:pt x="9" y="76"/>
                  </a:lnTo>
                  <a:lnTo>
                    <a:pt x="6" y="81"/>
                  </a:lnTo>
                  <a:lnTo>
                    <a:pt x="0" y="103"/>
                  </a:lnTo>
                  <a:lnTo>
                    <a:pt x="11" y="116"/>
                  </a:lnTo>
                  <a:lnTo>
                    <a:pt x="11" y="118"/>
                  </a:lnTo>
                  <a:lnTo>
                    <a:pt x="12" y="125"/>
                  </a:lnTo>
                  <a:lnTo>
                    <a:pt x="15" y="127"/>
                  </a:lnTo>
                  <a:lnTo>
                    <a:pt x="22" y="149"/>
                  </a:lnTo>
                  <a:lnTo>
                    <a:pt x="24" y="153"/>
                  </a:lnTo>
                  <a:lnTo>
                    <a:pt x="22" y="156"/>
                  </a:lnTo>
                  <a:lnTo>
                    <a:pt x="27" y="165"/>
                  </a:lnTo>
                  <a:lnTo>
                    <a:pt x="29" y="174"/>
                  </a:lnTo>
                  <a:lnTo>
                    <a:pt x="31" y="179"/>
                  </a:lnTo>
                  <a:lnTo>
                    <a:pt x="37" y="179"/>
                  </a:lnTo>
                  <a:lnTo>
                    <a:pt x="40" y="193"/>
                  </a:lnTo>
                  <a:lnTo>
                    <a:pt x="41" y="194"/>
                  </a:lnTo>
                  <a:lnTo>
                    <a:pt x="44" y="207"/>
                  </a:lnTo>
                  <a:lnTo>
                    <a:pt x="41" y="214"/>
                  </a:lnTo>
                  <a:lnTo>
                    <a:pt x="42" y="219"/>
                  </a:lnTo>
                  <a:lnTo>
                    <a:pt x="52" y="229"/>
                  </a:lnTo>
                  <a:lnTo>
                    <a:pt x="52" y="233"/>
                  </a:lnTo>
                  <a:lnTo>
                    <a:pt x="51" y="233"/>
                  </a:lnTo>
                  <a:lnTo>
                    <a:pt x="52" y="236"/>
                  </a:lnTo>
                  <a:lnTo>
                    <a:pt x="58" y="246"/>
                  </a:lnTo>
                  <a:lnTo>
                    <a:pt x="62" y="257"/>
                  </a:lnTo>
                  <a:lnTo>
                    <a:pt x="59" y="259"/>
                  </a:lnTo>
                  <a:lnTo>
                    <a:pt x="59" y="266"/>
                  </a:lnTo>
                  <a:lnTo>
                    <a:pt x="62" y="266"/>
                  </a:lnTo>
                  <a:lnTo>
                    <a:pt x="63" y="269"/>
                  </a:lnTo>
                  <a:lnTo>
                    <a:pt x="62" y="270"/>
                  </a:lnTo>
                  <a:lnTo>
                    <a:pt x="63" y="273"/>
                  </a:lnTo>
                  <a:lnTo>
                    <a:pt x="62" y="280"/>
                  </a:lnTo>
                  <a:lnTo>
                    <a:pt x="62" y="281"/>
                  </a:lnTo>
                  <a:lnTo>
                    <a:pt x="63" y="287"/>
                  </a:lnTo>
                  <a:lnTo>
                    <a:pt x="67" y="298"/>
                  </a:lnTo>
                  <a:lnTo>
                    <a:pt x="69" y="298"/>
                  </a:lnTo>
                  <a:lnTo>
                    <a:pt x="67" y="301"/>
                  </a:lnTo>
                  <a:lnTo>
                    <a:pt x="67" y="310"/>
                  </a:lnTo>
                  <a:lnTo>
                    <a:pt x="63" y="315"/>
                  </a:lnTo>
                  <a:lnTo>
                    <a:pt x="74" y="330"/>
                  </a:lnTo>
                  <a:lnTo>
                    <a:pt x="73" y="333"/>
                  </a:lnTo>
                  <a:lnTo>
                    <a:pt x="74" y="333"/>
                  </a:lnTo>
                  <a:lnTo>
                    <a:pt x="94" y="333"/>
                  </a:lnTo>
                  <a:lnTo>
                    <a:pt x="105" y="333"/>
                  </a:lnTo>
                  <a:lnTo>
                    <a:pt x="114" y="333"/>
                  </a:lnTo>
                  <a:lnTo>
                    <a:pt x="119" y="333"/>
                  </a:lnTo>
                  <a:lnTo>
                    <a:pt x="135" y="331"/>
                  </a:lnTo>
                  <a:lnTo>
                    <a:pt x="142" y="331"/>
                  </a:lnTo>
                  <a:lnTo>
                    <a:pt x="156" y="331"/>
                  </a:lnTo>
                  <a:lnTo>
                    <a:pt x="164" y="331"/>
                  </a:lnTo>
                  <a:lnTo>
                    <a:pt x="175" y="331"/>
                  </a:lnTo>
                  <a:lnTo>
                    <a:pt x="178" y="330"/>
                  </a:lnTo>
                  <a:lnTo>
                    <a:pt x="196" y="330"/>
                  </a:lnTo>
                  <a:lnTo>
                    <a:pt x="198" y="330"/>
                  </a:lnTo>
                  <a:lnTo>
                    <a:pt x="216" y="330"/>
                  </a:lnTo>
                  <a:lnTo>
                    <a:pt x="217" y="328"/>
                  </a:lnTo>
                  <a:lnTo>
                    <a:pt x="235" y="327"/>
                  </a:lnTo>
                  <a:lnTo>
                    <a:pt x="236" y="327"/>
                  </a:lnTo>
                  <a:lnTo>
                    <a:pt x="253" y="327"/>
                  </a:lnTo>
                  <a:lnTo>
                    <a:pt x="257" y="327"/>
                  </a:lnTo>
                  <a:lnTo>
                    <a:pt x="263" y="326"/>
                  </a:lnTo>
                  <a:lnTo>
                    <a:pt x="267" y="326"/>
                  </a:lnTo>
                  <a:lnTo>
                    <a:pt x="277" y="326"/>
                  </a:lnTo>
                  <a:lnTo>
                    <a:pt x="290" y="324"/>
                  </a:lnTo>
                  <a:lnTo>
                    <a:pt x="299" y="324"/>
                  </a:lnTo>
                  <a:lnTo>
                    <a:pt x="318" y="323"/>
                  </a:lnTo>
                  <a:lnTo>
                    <a:pt x="321" y="323"/>
                  </a:lnTo>
                  <a:lnTo>
                    <a:pt x="326" y="322"/>
                  </a:lnTo>
                  <a:lnTo>
                    <a:pt x="339" y="320"/>
                  </a:lnTo>
                  <a:lnTo>
                    <a:pt x="351" y="320"/>
                  </a:lnTo>
                  <a:lnTo>
                    <a:pt x="358" y="319"/>
                  </a:lnTo>
                  <a:lnTo>
                    <a:pt x="360" y="319"/>
                  </a:lnTo>
                  <a:lnTo>
                    <a:pt x="365" y="319"/>
                  </a:lnTo>
                  <a:lnTo>
                    <a:pt x="375" y="319"/>
                  </a:lnTo>
                  <a:lnTo>
                    <a:pt x="378" y="319"/>
                  </a:lnTo>
                  <a:lnTo>
                    <a:pt x="385" y="317"/>
                  </a:lnTo>
                  <a:lnTo>
                    <a:pt x="401" y="316"/>
                  </a:lnTo>
                  <a:lnTo>
                    <a:pt x="403" y="317"/>
                  </a:lnTo>
                  <a:lnTo>
                    <a:pt x="411" y="323"/>
                  </a:lnTo>
                  <a:lnTo>
                    <a:pt x="421" y="337"/>
                  </a:lnTo>
                  <a:lnTo>
                    <a:pt x="427" y="340"/>
                  </a:lnTo>
                  <a:lnTo>
                    <a:pt x="432" y="337"/>
                  </a:lnTo>
                  <a:lnTo>
                    <a:pt x="430" y="317"/>
                  </a:lnTo>
                  <a:lnTo>
                    <a:pt x="445" y="310"/>
                  </a:lnTo>
                  <a:lnTo>
                    <a:pt x="448" y="306"/>
                  </a:lnTo>
                  <a:lnTo>
                    <a:pt x="450" y="306"/>
                  </a:lnTo>
                  <a:lnTo>
                    <a:pt x="451" y="304"/>
                  </a:lnTo>
                  <a:lnTo>
                    <a:pt x="451" y="297"/>
                  </a:lnTo>
                  <a:lnTo>
                    <a:pt x="461" y="269"/>
                  </a:lnTo>
                  <a:lnTo>
                    <a:pt x="461" y="262"/>
                  </a:lnTo>
                  <a:lnTo>
                    <a:pt x="455" y="252"/>
                  </a:lnTo>
                  <a:lnTo>
                    <a:pt x="445" y="243"/>
                  </a:lnTo>
                  <a:lnTo>
                    <a:pt x="448" y="233"/>
                  </a:lnTo>
                  <a:lnTo>
                    <a:pt x="450" y="229"/>
                  </a:lnTo>
                  <a:lnTo>
                    <a:pt x="454" y="223"/>
                  </a:lnTo>
                  <a:lnTo>
                    <a:pt x="470" y="219"/>
                  </a:lnTo>
                  <a:lnTo>
                    <a:pt x="494" y="211"/>
                  </a:lnTo>
                  <a:lnTo>
                    <a:pt x="504" y="204"/>
                  </a:lnTo>
                  <a:lnTo>
                    <a:pt x="506" y="186"/>
                  </a:lnTo>
                  <a:lnTo>
                    <a:pt x="508" y="183"/>
                  </a:lnTo>
                  <a:lnTo>
                    <a:pt x="511" y="181"/>
                  </a:lnTo>
                  <a:lnTo>
                    <a:pt x="512" y="181"/>
                  </a:lnTo>
                  <a:lnTo>
                    <a:pt x="518" y="170"/>
                  </a:lnTo>
                  <a:lnTo>
                    <a:pt x="518" y="164"/>
                  </a:lnTo>
                  <a:lnTo>
                    <a:pt x="518" y="156"/>
                  </a:lnTo>
                  <a:lnTo>
                    <a:pt x="518" y="153"/>
                  </a:lnTo>
                  <a:lnTo>
                    <a:pt x="515" y="143"/>
                  </a:lnTo>
                  <a:lnTo>
                    <a:pt x="505" y="138"/>
                  </a:lnTo>
                  <a:lnTo>
                    <a:pt x="502" y="136"/>
                  </a:lnTo>
                  <a:lnTo>
                    <a:pt x="497" y="134"/>
                  </a:lnTo>
                  <a:lnTo>
                    <a:pt x="494" y="131"/>
                  </a:lnTo>
                  <a:lnTo>
                    <a:pt x="488" y="117"/>
                  </a:lnTo>
                  <a:lnTo>
                    <a:pt x="476" y="110"/>
                  </a:lnTo>
                  <a:lnTo>
                    <a:pt x="475" y="106"/>
                  </a:lnTo>
                  <a:lnTo>
                    <a:pt x="475" y="105"/>
                  </a:lnTo>
                  <a:lnTo>
                    <a:pt x="469" y="92"/>
                  </a:lnTo>
                  <a:lnTo>
                    <a:pt x="465" y="89"/>
                  </a:lnTo>
                  <a:lnTo>
                    <a:pt x="454" y="88"/>
                  </a:lnTo>
                  <a:lnTo>
                    <a:pt x="439" y="80"/>
                  </a:lnTo>
                  <a:lnTo>
                    <a:pt x="437" y="67"/>
                  </a:lnTo>
                  <a:lnTo>
                    <a:pt x="430" y="56"/>
                  </a:lnTo>
                  <a:lnTo>
                    <a:pt x="429" y="53"/>
                  </a:lnTo>
                  <a:lnTo>
                    <a:pt x="427" y="46"/>
                  </a:lnTo>
                  <a:lnTo>
                    <a:pt x="427" y="45"/>
                  </a:lnTo>
                  <a:lnTo>
                    <a:pt x="436" y="26"/>
                  </a:lnTo>
                  <a:lnTo>
                    <a:pt x="423" y="11"/>
                  </a:lnTo>
                  <a:lnTo>
                    <a:pt x="423" y="9"/>
                  </a:lnTo>
                  <a:lnTo>
                    <a:pt x="422" y="1"/>
                  </a:lnTo>
                  <a:lnTo>
                    <a:pt x="422" y="0"/>
                  </a:lnTo>
                  <a:lnTo>
                    <a:pt x="419" y="1"/>
                  </a:lnTo>
                  <a:lnTo>
                    <a:pt x="412" y="1"/>
                  </a:lnTo>
                  <a:lnTo>
                    <a:pt x="391" y="2"/>
                  </a:lnTo>
                  <a:lnTo>
                    <a:pt x="390" y="2"/>
                  </a:lnTo>
                  <a:lnTo>
                    <a:pt x="382" y="2"/>
                  </a:lnTo>
                  <a:lnTo>
                    <a:pt x="354" y="5"/>
                  </a:lnTo>
                  <a:lnTo>
                    <a:pt x="325" y="6"/>
                  </a:lnTo>
                  <a:lnTo>
                    <a:pt x="318" y="6"/>
                  </a:lnTo>
                  <a:lnTo>
                    <a:pt x="282" y="9"/>
                  </a:lnTo>
                  <a:lnTo>
                    <a:pt x="281" y="9"/>
                  </a:lnTo>
                  <a:lnTo>
                    <a:pt x="278" y="9"/>
                  </a:lnTo>
                  <a:lnTo>
                    <a:pt x="253" y="9"/>
                  </a:lnTo>
                  <a:lnTo>
                    <a:pt x="250" y="11"/>
                  </a:lnTo>
                  <a:lnTo>
                    <a:pt x="243" y="11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31"/>
            <p:cNvSpPr>
              <a:spLocks/>
            </p:cNvSpPr>
            <p:nvPr/>
          </p:nvSpPr>
          <p:spPr bwMode="auto">
            <a:xfrm>
              <a:off x="1967" y="2008"/>
              <a:ext cx="635" cy="341"/>
            </a:xfrm>
            <a:custGeom>
              <a:avLst/>
              <a:gdLst>
                <a:gd name="T0" fmla="*/ 520 w 639"/>
                <a:gd name="T1" fmla="*/ 179 h 337"/>
                <a:gd name="T2" fmla="*/ 520 w 639"/>
                <a:gd name="T3" fmla="*/ 202 h 337"/>
                <a:gd name="T4" fmla="*/ 520 w 639"/>
                <a:gd name="T5" fmla="*/ 241 h 337"/>
                <a:gd name="T6" fmla="*/ 521 w 639"/>
                <a:gd name="T7" fmla="*/ 293 h 337"/>
                <a:gd name="T8" fmla="*/ 523 w 639"/>
                <a:gd name="T9" fmla="*/ 328 h 337"/>
                <a:gd name="T10" fmla="*/ 523 w 639"/>
                <a:gd name="T11" fmla="*/ 371 h 337"/>
                <a:gd name="T12" fmla="*/ 523 w 639"/>
                <a:gd name="T13" fmla="*/ 420 h 337"/>
                <a:gd name="T14" fmla="*/ 525 w 639"/>
                <a:gd name="T15" fmla="*/ 460 h 337"/>
                <a:gd name="T16" fmla="*/ 525 w 639"/>
                <a:gd name="T17" fmla="*/ 473 h 337"/>
                <a:gd name="T18" fmla="*/ 495 w 639"/>
                <a:gd name="T19" fmla="*/ 474 h 337"/>
                <a:gd name="T20" fmla="*/ 473 w 639"/>
                <a:gd name="T21" fmla="*/ 474 h 337"/>
                <a:gd name="T22" fmla="*/ 458 w 639"/>
                <a:gd name="T23" fmla="*/ 478 h 337"/>
                <a:gd name="T24" fmla="*/ 436 w 639"/>
                <a:gd name="T25" fmla="*/ 478 h 337"/>
                <a:gd name="T26" fmla="*/ 415 w 639"/>
                <a:gd name="T27" fmla="*/ 479 h 337"/>
                <a:gd name="T28" fmla="*/ 381 w 639"/>
                <a:gd name="T29" fmla="*/ 479 h 337"/>
                <a:gd name="T30" fmla="*/ 359 w 639"/>
                <a:gd name="T31" fmla="*/ 479 h 337"/>
                <a:gd name="T32" fmla="*/ 338 w 639"/>
                <a:gd name="T33" fmla="*/ 479 h 337"/>
                <a:gd name="T34" fmla="*/ 312 w 639"/>
                <a:gd name="T35" fmla="*/ 479 h 337"/>
                <a:gd name="T36" fmla="*/ 282 w 639"/>
                <a:gd name="T37" fmla="*/ 479 h 337"/>
                <a:gd name="T38" fmla="*/ 259 w 639"/>
                <a:gd name="T39" fmla="*/ 479 h 337"/>
                <a:gd name="T40" fmla="*/ 243 w 639"/>
                <a:gd name="T41" fmla="*/ 479 h 337"/>
                <a:gd name="T42" fmla="*/ 227 w 639"/>
                <a:gd name="T43" fmla="*/ 479 h 337"/>
                <a:gd name="T44" fmla="*/ 198 w 639"/>
                <a:gd name="T45" fmla="*/ 479 h 337"/>
                <a:gd name="T46" fmla="*/ 184 w 639"/>
                <a:gd name="T47" fmla="*/ 479 h 337"/>
                <a:gd name="T48" fmla="*/ 141 w 639"/>
                <a:gd name="T49" fmla="*/ 478 h 337"/>
                <a:gd name="T50" fmla="*/ 95 w 639"/>
                <a:gd name="T51" fmla="*/ 474 h 337"/>
                <a:gd name="T52" fmla="*/ 79 w 639"/>
                <a:gd name="T53" fmla="*/ 474 h 337"/>
                <a:gd name="T54" fmla="*/ 58 w 639"/>
                <a:gd name="T55" fmla="*/ 473 h 337"/>
                <a:gd name="T56" fmla="*/ 20 w 639"/>
                <a:gd name="T57" fmla="*/ 473 h 337"/>
                <a:gd name="T58" fmla="*/ 1 w 639"/>
                <a:gd name="T59" fmla="*/ 453 h 337"/>
                <a:gd name="T60" fmla="*/ 2 w 639"/>
                <a:gd name="T61" fmla="*/ 391 h 337"/>
                <a:gd name="T62" fmla="*/ 4 w 639"/>
                <a:gd name="T63" fmla="*/ 355 h 337"/>
                <a:gd name="T64" fmla="*/ 6 w 639"/>
                <a:gd name="T65" fmla="*/ 272 h 337"/>
                <a:gd name="T66" fmla="*/ 6 w 639"/>
                <a:gd name="T67" fmla="*/ 242 h 337"/>
                <a:gd name="T68" fmla="*/ 8 w 639"/>
                <a:gd name="T69" fmla="*/ 205 h 337"/>
                <a:gd name="T70" fmla="*/ 9 w 639"/>
                <a:gd name="T71" fmla="*/ 145 h 337"/>
                <a:gd name="T72" fmla="*/ 9 w 639"/>
                <a:gd name="T73" fmla="*/ 126 h 337"/>
                <a:gd name="T74" fmla="*/ 12 w 639"/>
                <a:gd name="T75" fmla="*/ 79 h 337"/>
                <a:gd name="T76" fmla="*/ 66 w 639"/>
                <a:gd name="T77" fmla="*/ 2 h 337"/>
                <a:gd name="T78" fmla="*/ 79 w 639"/>
                <a:gd name="T79" fmla="*/ 2 h 337"/>
                <a:gd name="T80" fmla="*/ 91 w 639"/>
                <a:gd name="T81" fmla="*/ 4 h 337"/>
                <a:gd name="T82" fmla="*/ 136 w 639"/>
                <a:gd name="T83" fmla="*/ 5 h 337"/>
                <a:gd name="T84" fmla="*/ 166 w 639"/>
                <a:gd name="T85" fmla="*/ 5 h 337"/>
                <a:gd name="T86" fmla="*/ 208 w 639"/>
                <a:gd name="T87" fmla="*/ 5 h 337"/>
                <a:gd name="T88" fmla="*/ 218 w 639"/>
                <a:gd name="T89" fmla="*/ 6 h 337"/>
                <a:gd name="T90" fmla="*/ 232 w 639"/>
                <a:gd name="T91" fmla="*/ 6 h 337"/>
                <a:gd name="T92" fmla="*/ 254 w 639"/>
                <a:gd name="T93" fmla="*/ 6 h 337"/>
                <a:gd name="T94" fmla="*/ 286 w 639"/>
                <a:gd name="T95" fmla="*/ 6 h 337"/>
                <a:gd name="T96" fmla="*/ 300 w 639"/>
                <a:gd name="T97" fmla="*/ 6 h 337"/>
                <a:gd name="T98" fmla="*/ 343 w 639"/>
                <a:gd name="T99" fmla="*/ 6 h 337"/>
                <a:gd name="T100" fmla="*/ 364 w 639"/>
                <a:gd name="T101" fmla="*/ 6 h 337"/>
                <a:gd name="T102" fmla="*/ 385 w 639"/>
                <a:gd name="T103" fmla="*/ 5 h 337"/>
                <a:gd name="T104" fmla="*/ 398 w 639"/>
                <a:gd name="T105" fmla="*/ 5 h 337"/>
                <a:gd name="T106" fmla="*/ 418 w 639"/>
                <a:gd name="T107" fmla="*/ 5 h 337"/>
                <a:gd name="T108" fmla="*/ 436 w 639"/>
                <a:gd name="T109" fmla="*/ 5 h 337"/>
                <a:gd name="T110" fmla="*/ 485 w 639"/>
                <a:gd name="T111" fmla="*/ 16 h 337"/>
                <a:gd name="T112" fmla="*/ 497 w 639"/>
                <a:gd name="T113" fmla="*/ 16 h 337"/>
                <a:gd name="T114" fmla="*/ 493 w 639"/>
                <a:gd name="T115" fmla="*/ 38 h 337"/>
                <a:gd name="T116" fmla="*/ 490 w 639"/>
                <a:gd name="T117" fmla="*/ 89 h 337"/>
                <a:gd name="T118" fmla="*/ 502 w 639"/>
                <a:gd name="T119" fmla="*/ 103 h 337"/>
                <a:gd name="T120" fmla="*/ 510 w 639"/>
                <a:gd name="T121" fmla="*/ 124 h 337"/>
                <a:gd name="T122" fmla="*/ 520 w 639"/>
                <a:gd name="T123" fmla="*/ 129 h 337"/>
                <a:gd name="T124" fmla="*/ 520 w 639"/>
                <a:gd name="T125" fmla="*/ 147 h 33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39"/>
                <a:gd name="T190" fmla="*/ 0 h 337"/>
                <a:gd name="T191" fmla="*/ 639 w 639"/>
                <a:gd name="T192" fmla="*/ 337 h 33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39" h="337">
                  <a:moveTo>
                    <a:pt x="631" y="106"/>
                  </a:moveTo>
                  <a:lnTo>
                    <a:pt x="631" y="113"/>
                  </a:lnTo>
                  <a:lnTo>
                    <a:pt x="631" y="122"/>
                  </a:lnTo>
                  <a:lnTo>
                    <a:pt x="632" y="129"/>
                  </a:lnTo>
                  <a:lnTo>
                    <a:pt x="632" y="138"/>
                  </a:lnTo>
                  <a:lnTo>
                    <a:pt x="632" y="140"/>
                  </a:lnTo>
                  <a:lnTo>
                    <a:pt x="632" y="152"/>
                  </a:lnTo>
                  <a:lnTo>
                    <a:pt x="632" y="166"/>
                  </a:lnTo>
                  <a:lnTo>
                    <a:pt x="632" y="169"/>
                  </a:lnTo>
                  <a:lnTo>
                    <a:pt x="632" y="179"/>
                  </a:lnTo>
                  <a:lnTo>
                    <a:pt x="633" y="194"/>
                  </a:lnTo>
                  <a:lnTo>
                    <a:pt x="633" y="204"/>
                  </a:lnTo>
                  <a:lnTo>
                    <a:pt x="633" y="213"/>
                  </a:lnTo>
                  <a:lnTo>
                    <a:pt x="633" y="216"/>
                  </a:lnTo>
                  <a:lnTo>
                    <a:pt x="635" y="227"/>
                  </a:lnTo>
                  <a:lnTo>
                    <a:pt x="635" y="244"/>
                  </a:lnTo>
                  <a:lnTo>
                    <a:pt x="635" y="256"/>
                  </a:lnTo>
                  <a:lnTo>
                    <a:pt x="635" y="259"/>
                  </a:lnTo>
                  <a:lnTo>
                    <a:pt x="635" y="276"/>
                  </a:lnTo>
                  <a:lnTo>
                    <a:pt x="636" y="290"/>
                  </a:lnTo>
                  <a:lnTo>
                    <a:pt x="636" y="294"/>
                  </a:lnTo>
                  <a:lnTo>
                    <a:pt x="638" y="312"/>
                  </a:lnTo>
                  <a:lnTo>
                    <a:pt x="638" y="320"/>
                  </a:lnTo>
                  <a:lnTo>
                    <a:pt x="638" y="324"/>
                  </a:lnTo>
                  <a:lnTo>
                    <a:pt x="638" y="327"/>
                  </a:lnTo>
                  <a:lnTo>
                    <a:pt x="638" y="330"/>
                  </a:lnTo>
                  <a:lnTo>
                    <a:pt x="625" y="330"/>
                  </a:lnTo>
                  <a:lnTo>
                    <a:pt x="604" y="331"/>
                  </a:lnTo>
                  <a:lnTo>
                    <a:pt x="598" y="331"/>
                  </a:lnTo>
                  <a:lnTo>
                    <a:pt x="583" y="331"/>
                  </a:lnTo>
                  <a:lnTo>
                    <a:pt x="578" y="331"/>
                  </a:lnTo>
                  <a:lnTo>
                    <a:pt x="569" y="331"/>
                  </a:lnTo>
                  <a:lnTo>
                    <a:pt x="561" y="331"/>
                  </a:lnTo>
                  <a:lnTo>
                    <a:pt x="559" y="331"/>
                  </a:lnTo>
                  <a:lnTo>
                    <a:pt x="551" y="333"/>
                  </a:lnTo>
                  <a:lnTo>
                    <a:pt x="547" y="333"/>
                  </a:lnTo>
                  <a:lnTo>
                    <a:pt x="537" y="333"/>
                  </a:lnTo>
                  <a:lnTo>
                    <a:pt x="529" y="333"/>
                  </a:lnTo>
                  <a:lnTo>
                    <a:pt x="522" y="333"/>
                  </a:lnTo>
                  <a:lnTo>
                    <a:pt x="519" y="333"/>
                  </a:lnTo>
                  <a:lnTo>
                    <a:pt x="508" y="334"/>
                  </a:lnTo>
                  <a:lnTo>
                    <a:pt x="481" y="334"/>
                  </a:lnTo>
                  <a:lnTo>
                    <a:pt x="475" y="334"/>
                  </a:lnTo>
                  <a:lnTo>
                    <a:pt x="465" y="334"/>
                  </a:lnTo>
                  <a:lnTo>
                    <a:pt x="455" y="334"/>
                  </a:lnTo>
                  <a:lnTo>
                    <a:pt x="444" y="334"/>
                  </a:lnTo>
                  <a:lnTo>
                    <a:pt x="433" y="334"/>
                  </a:lnTo>
                  <a:lnTo>
                    <a:pt x="420" y="334"/>
                  </a:lnTo>
                  <a:lnTo>
                    <a:pt x="406" y="334"/>
                  </a:lnTo>
                  <a:lnTo>
                    <a:pt x="401" y="334"/>
                  </a:lnTo>
                  <a:lnTo>
                    <a:pt x="392" y="334"/>
                  </a:lnTo>
                  <a:lnTo>
                    <a:pt x="391" y="334"/>
                  </a:lnTo>
                  <a:lnTo>
                    <a:pt x="374" y="334"/>
                  </a:lnTo>
                  <a:lnTo>
                    <a:pt x="364" y="334"/>
                  </a:lnTo>
                  <a:lnTo>
                    <a:pt x="348" y="334"/>
                  </a:lnTo>
                  <a:lnTo>
                    <a:pt x="344" y="334"/>
                  </a:lnTo>
                  <a:lnTo>
                    <a:pt x="338" y="336"/>
                  </a:lnTo>
                  <a:lnTo>
                    <a:pt x="337" y="334"/>
                  </a:lnTo>
                  <a:lnTo>
                    <a:pt x="321" y="334"/>
                  </a:lnTo>
                  <a:lnTo>
                    <a:pt x="317" y="334"/>
                  </a:lnTo>
                  <a:lnTo>
                    <a:pt x="316" y="334"/>
                  </a:lnTo>
                  <a:lnTo>
                    <a:pt x="305" y="334"/>
                  </a:lnTo>
                  <a:lnTo>
                    <a:pt x="300" y="334"/>
                  </a:lnTo>
                  <a:lnTo>
                    <a:pt x="282" y="334"/>
                  </a:lnTo>
                  <a:lnTo>
                    <a:pt x="278" y="334"/>
                  </a:lnTo>
                  <a:lnTo>
                    <a:pt x="261" y="334"/>
                  </a:lnTo>
                  <a:lnTo>
                    <a:pt x="232" y="334"/>
                  </a:lnTo>
                  <a:lnTo>
                    <a:pt x="229" y="334"/>
                  </a:lnTo>
                  <a:lnTo>
                    <a:pt x="222" y="334"/>
                  </a:lnTo>
                  <a:lnTo>
                    <a:pt x="218" y="334"/>
                  </a:lnTo>
                  <a:lnTo>
                    <a:pt x="215" y="334"/>
                  </a:lnTo>
                  <a:lnTo>
                    <a:pt x="182" y="334"/>
                  </a:lnTo>
                  <a:lnTo>
                    <a:pt x="175" y="333"/>
                  </a:lnTo>
                  <a:lnTo>
                    <a:pt x="172" y="333"/>
                  </a:lnTo>
                  <a:lnTo>
                    <a:pt x="168" y="333"/>
                  </a:lnTo>
                  <a:lnTo>
                    <a:pt x="165" y="333"/>
                  </a:lnTo>
                  <a:lnTo>
                    <a:pt x="126" y="331"/>
                  </a:lnTo>
                  <a:lnTo>
                    <a:pt x="122" y="331"/>
                  </a:lnTo>
                  <a:lnTo>
                    <a:pt x="94" y="331"/>
                  </a:lnTo>
                  <a:lnTo>
                    <a:pt x="90" y="331"/>
                  </a:lnTo>
                  <a:lnTo>
                    <a:pt x="83" y="331"/>
                  </a:lnTo>
                  <a:lnTo>
                    <a:pt x="79" y="331"/>
                  </a:lnTo>
                  <a:lnTo>
                    <a:pt x="58" y="330"/>
                  </a:lnTo>
                  <a:lnTo>
                    <a:pt x="43" y="330"/>
                  </a:lnTo>
                  <a:lnTo>
                    <a:pt x="26" y="330"/>
                  </a:lnTo>
                  <a:lnTo>
                    <a:pt x="20" y="330"/>
                  </a:lnTo>
                  <a:lnTo>
                    <a:pt x="2" y="329"/>
                  </a:lnTo>
                  <a:lnTo>
                    <a:pt x="0" y="329"/>
                  </a:lnTo>
                  <a:lnTo>
                    <a:pt x="1" y="315"/>
                  </a:lnTo>
                  <a:lnTo>
                    <a:pt x="2" y="301"/>
                  </a:lnTo>
                  <a:lnTo>
                    <a:pt x="2" y="286"/>
                  </a:lnTo>
                  <a:lnTo>
                    <a:pt x="2" y="273"/>
                  </a:lnTo>
                  <a:lnTo>
                    <a:pt x="4" y="259"/>
                  </a:lnTo>
                  <a:lnTo>
                    <a:pt x="4" y="258"/>
                  </a:lnTo>
                  <a:lnTo>
                    <a:pt x="4" y="247"/>
                  </a:lnTo>
                  <a:lnTo>
                    <a:pt x="5" y="219"/>
                  </a:lnTo>
                  <a:lnTo>
                    <a:pt x="5" y="205"/>
                  </a:lnTo>
                  <a:lnTo>
                    <a:pt x="6" y="190"/>
                  </a:lnTo>
                  <a:lnTo>
                    <a:pt x="6" y="179"/>
                  </a:lnTo>
                  <a:lnTo>
                    <a:pt x="6" y="170"/>
                  </a:lnTo>
                  <a:lnTo>
                    <a:pt x="6" y="152"/>
                  </a:lnTo>
                  <a:lnTo>
                    <a:pt x="6" y="149"/>
                  </a:lnTo>
                  <a:lnTo>
                    <a:pt x="8" y="143"/>
                  </a:lnTo>
                  <a:lnTo>
                    <a:pt x="8" y="131"/>
                  </a:lnTo>
                  <a:lnTo>
                    <a:pt x="9" y="109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95"/>
                  </a:lnTo>
                  <a:lnTo>
                    <a:pt x="11" y="69"/>
                  </a:lnTo>
                  <a:lnTo>
                    <a:pt x="11" y="55"/>
                  </a:lnTo>
                  <a:lnTo>
                    <a:pt x="12" y="48"/>
                  </a:lnTo>
                  <a:lnTo>
                    <a:pt x="12" y="47"/>
                  </a:lnTo>
                  <a:lnTo>
                    <a:pt x="13" y="0"/>
                  </a:lnTo>
                  <a:lnTo>
                    <a:pt x="66" y="2"/>
                  </a:lnTo>
                  <a:lnTo>
                    <a:pt x="69" y="2"/>
                  </a:lnTo>
                  <a:lnTo>
                    <a:pt x="73" y="2"/>
                  </a:lnTo>
                  <a:lnTo>
                    <a:pt x="89" y="2"/>
                  </a:lnTo>
                  <a:lnTo>
                    <a:pt x="110" y="2"/>
                  </a:lnTo>
                  <a:lnTo>
                    <a:pt x="119" y="4"/>
                  </a:lnTo>
                  <a:lnTo>
                    <a:pt x="122" y="4"/>
                  </a:lnTo>
                  <a:lnTo>
                    <a:pt x="136" y="4"/>
                  </a:lnTo>
                  <a:lnTo>
                    <a:pt x="151" y="4"/>
                  </a:lnTo>
                  <a:lnTo>
                    <a:pt x="167" y="5"/>
                  </a:lnTo>
                  <a:lnTo>
                    <a:pt x="168" y="5"/>
                  </a:lnTo>
                  <a:lnTo>
                    <a:pt x="172" y="5"/>
                  </a:lnTo>
                  <a:lnTo>
                    <a:pt x="197" y="5"/>
                  </a:lnTo>
                  <a:lnTo>
                    <a:pt x="213" y="5"/>
                  </a:lnTo>
                  <a:lnTo>
                    <a:pt x="234" y="5"/>
                  </a:lnTo>
                  <a:lnTo>
                    <a:pt x="239" y="5"/>
                  </a:lnTo>
                  <a:lnTo>
                    <a:pt x="250" y="5"/>
                  </a:lnTo>
                  <a:lnTo>
                    <a:pt x="254" y="5"/>
                  </a:lnTo>
                  <a:lnTo>
                    <a:pt x="259" y="6"/>
                  </a:lnTo>
                  <a:lnTo>
                    <a:pt x="275" y="6"/>
                  </a:lnTo>
                  <a:lnTo>
                    <a:pt x="285" y="6"/>
                  </a:lnTo>
                  <a:lnTo>
                    <a:pt x="288" y="6"/>
                  </a:lnTo>
                  <a:lnTo>
                    <a:pt x="295" y="6"/>
                  </a:lnTo>
                  <a:lnTo>
                    <a:pt x="306" y="6"/>
                  </a:lnTo>
                  <a:lnTo>
                    <a:pt x="316" y="6"/>
                  </a:lnTo>
                  <a:lnTo>
                    <a:pt x="324" y="6"/>
                  </a:lnTo>
                  <a:lnTo>
                    <a:pt x="337" y="6"/>
                  </a:lnTo>
                  <a:lnTo>
                    <a:pt x="348" y="6"/>
                  </a:lnTo>
                  <a:lnTo>
                    <a:pt x="352" y="6"/>
                  </a:lnTo>
                  <a:lnTo>
                    <a:pt x="358" y="6"/>
                  </a:lnTo>
                  <a:lnTo>
                    <a:pt x="362" y="6"/>
                  </a:lnTo>
                  <a:lnTo>
                    <a:pt x="378" y="6"/>
                  </a:lnTo>
                  <a:lnTo>
                    <a:pt x="399" y="6"/>
                  </a:lnTo>
                  <a:lnTo>
                    <a:pt x="409" y="6"/>
                  </a:lnTo>
                  <a:lnTo>
                    <a:pt x="419" y="6"/>
                  </a:lnTo>
                  <a:lnTo>
                    <a:pt x="437" y="6"/>
                  </a:lnTo>
                  <a:lnTo>
                    <a:pt x="440" y="6"/>
                  </a:lnTo>
                  <a:lnTo>
                    <a:pt x="445" y="5"/>
                  </a:lnTo>
                  <a:lnTo>
                    <a:pt x="451" y="5"/>
                  </a:lnTo>
                  <a:lnTo>
                    <a:pt x="472" y="5"/>
                  </a:lnTo>
                  <a:lnTo>
                    <a:pt x="475" y="5"/>
                  </a:lnTo>
                  <a:lnTo>
                    <a:pt x="481" y="5"/>
                  </a:lnTo>
                  <a:lnTo>
                    <a:pt x="491" y="5"/>
                  </a:lnTo>
                  <a:lnTo>
                    <a:pt x="493" y="5"/>
                  </a:lnTo>
                  <a:lnTo>
                    <a:pt x="502" y="5"/>
                  </a:lnTo>
                  <a:lnTo>
                    <a:pt x="511" y="5"/>
                  </a:lnTo>
                  <a:lnTo>
                    <a:pt x="512" y="5"/>
                  </a:lnTo>
                  <a:lnTo>
                    <a:pt x="522" y="5"/>
                  </a:lnTo>
                  <a:lnTo>
                    <a:pt x="529" y="5"/>
                  </a:lnTo>
                  <a:lnTo>
                    <a:pt x="566" y="4"/>
                  </a:lnTo>
                  <a:lnTo>
                    <a:pt x="569" y="4"/>
                  </a:lnTo>
                  <a:lnTo>
                    <a:pt x="585" y="16"/>
                  </a:lnTo>
                  <a:lnTo>
                    <a:pt x="593" y="16"/>
                  </a:lnTo>
                  <a:lnTo>
                    <a:pt x="596" y="15"/>
                  </a:lnTo>
                  <a:lnTo>
                    <a:pt x="601" y="16"/>
                  </a:lnTo>
                  <a:lnTo>
                    <a:pt x="605" y="22"/>
                  </a:lnTo>
                  <a:lnTo>
                    <a:pt x="605" y="31"/>
                  </a:lnTo>
                  <a:lnTo>
                    <a:pt x="596" y="38"/>
                  </a:lnTo>
                  <a:lnTo>
                    <a:pt x="592" y="44"/>
                  </a:lnTo>
                  <a:lnTo>
                    <a:pt x="587" y="55"/>
                  </a:lnTo>
                  <a:lnTo>
                    <a:pt x="592" y="58"/>
                  </a:lnTo>
                  <a:lnTo>
                    <a:pt x="596" y="63"/>
                  </a:lnTo>
                  <a:lnTo>
                    <a:pt x="598" y="66"/>
                  </a:lnTo>
                  <a:lnTo>
                    <a:pt x="607" y="72"/>
                  </a:lnTo>
                  <a:lnTo>
                    <a:pt x="608" y="81"/>
                  </a:lnTo>
                  <a:lnTo>
                    <a:pt x="615" y="90"/>
                  </a:lnTo>
                  <a:lnTo>
                    <a:pt x="618" y="93"/>
                  </a:lnTo>
                  <a:lnTo>
                    <a:pt x="629" y="94"/>
                  </a:lnTo>
                  <a:lnTo>
                    <a:pt x="631" y="94"/>
                  </a:lnTo>
                  <a:lnTo>
                    <a:pt x="631" y="97"/>
                  </a:lnTo>
                  <a:lnTo>
                    <a:pt x="631" y="98"/>
                  </a:lnTo>
                  <a:lnTo>
                    <a:pt x="631" y="99"/>
                  </a:lnTo>
                  <a:lnTo>
                    <a:pt x="631" y="106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32"/>
            <p:cNvSpPr>
              <a:spLocks/>
            </p:cNvSpPr>
            <p:nvPr/>
          </p:nvSpPr>
          <p:spPr bwMode="auto">
            <a:xfrm>
              <a:off x="2371" y="991"/>
              <a:ext cx="565" cy="642"/>
            </a:xfrm>
            <a:custGeom>
              <a:avLst/>
              <a:gdLst>
                <a:gd name="T0" fmla="*/ 60 w 568"/>
                <a:gd name="T1" fmla="*/ 611 h 635"/>
                <a:gd name="T2" fmla="*/ 31 w 568"/>
                <a:gd name="T3" fmla="*/ 571 h 635"/>
                <a:gd name="T4" fmla="*/ 51 w 568"/>
                <a:gd name="T5" fmla="*/ 502 h 635"/>
                <a:gd name="T6" fmla="*/ 36 w 568"/>
                <a:gd name="T7" fmla="*/ 412 h 635"/>
                <a:gd name="T8" fmla="*/ 31 w 568"/>
                <a:gd name="T9" fmla="*/ 359 h 635"/>
                <a:gd name="T10" fmla="*/ 30 w 568"/>
                <a:gd name="T11" fmla="*/ 311 h 635"/>
                <a:gd name="T12" fmla="*/ 29 w 568"/>
                <a:gd name="T13" fmla="*/ 284 h 635"/>
                <a:gd name="T14" fmla="*/ 15 w 568"/>
                <a:gd name="T15" fmla="*/ 225 h 635"/>
                <a:gd name="T16" fmla="*/ 8 w 568"/>
                <a:gd name="T17" fmla="*/ 179 h 635"/>
                <a:gd name="T18" fmla="*/ 4 w 568"/>
                <a:gd name="T19" fmla="*/ 87 h 635"/>
                <a:gd name="T20" fmla="*/ 118 w 568"/>
                <a:gd name="T21" fmla="*/ 40 h 635"/>
                <a:gd name="T22" fmla="*/ 153 w 568"/>
                <a:gd name="T23" fmla="*/ 93 h 635"/>
                <a:gd name="T24" fmla="*/ 186 w 568"/>
                <a:gd name="T25" fmla="*/ 105 h 635"/>
                <a:gd name="T26" fmla="*/ 244 w 568"/>
                <a:gd name="T27" fmla="*/ 114 h 635"/>
                <a:gd name="T28" fmla="*/ 266 w 568"/>
                <a:gd name="T29" fmla="*/ 104 h 635"/>
                <a:gd name="T30" fmla="*/ 284 w 568"/>
                <a:gd name="T31" fmla="*/ 123 h 635"/>
                <a:gd name="T32" fmla="*/ 315 w 568"/>
                <a:gd name="T33" fmla="*/ 130 h 635"/>
                <a:gd name="T34" fmla="*/ 359 w 568"/>
                <a:gd name="T35" fmla="*/ 179 h 635"/>
                <a:gd name="T36" fmla="*/ 412 w 568"/>
                <a:gd name="T37" fmla="*/ 165 h 635"/>
                <a:gd name="T38" fmla="*/ 455 w 568"/>
                <a:gd name="T39" fmla="*/ 179 h 635"/>
                <a:gd name="T40" fmla="*/ 427 w 568"/>
                <a:gd name="T41" fmla="*/ 222 h 635"/>
                <a:gd name="T42" fmla="*/ 374 w 568"/>
                <a:gd name="T43" fmla="*/ 309 h 635"/>
                <a:gd name="T44" fmla="*/ 330 w 568"/>
                <a:gd name="T45" fmla="*/ 383 h 635"/>
                <a:gd name="T46" fmla="*/ 309 w 568"/>
                <a:gd name="T47" fmla="*/ 398 h 635"/>
                <a:gd name="T48" fmla="*/ 313 w 568"/>
                <a:gd name="T49" fmla="*/ 482 h 635"/>
                <a:gd name="T50" fmla="*/ 282 w 568"/>
                <a:gd name="T51" fmla="*/ 566 h 635"/>
                <a:gd name="T52" fmla="*/ 283 w 568"/>
                <a:gd name="T53" fmla="*/ 614 h 635"/>
                <a:gd name="T54" fmla="*/ 284 w 568"/>
                <a:gd name="T55" fmla="*/ 667 h 635"/>
                <a:gd name="T56" fmla="*/ 306 w 568"/>
                <a:gd name="T57" fmla="*/ 714 h 635"/>
                <a:gd name="T58" fmla="*/ 327 w 568"/>
                <a:gd name="T59" fmla="*/ 729 h 635"/>
                <a:gd name="T60" fmla="*/ 346 w 568"/>
                <a:gd name="T61" fmla="*/ 738 h 635"/>
                <a:gd name="T62" fmla="*/ 377 w 568"/>
                <a:gd name="T63" fmla="*/ 783 h 635"/>
                <a:gd name="T64" fmla="*/ 392 w 568"/>
                <a:gd name="T65" fmla="*/ 795 h 635"/>
                <a:gd name="T66" fmla="*/ 409 w 568"/>
                <a:gd name="T67" fmla="*/ 824 h 635"/>
                <a:gd name="T68" fmla="*/ 410 w 568"/>
                <a:gd name="T69" fmla="*/ 853 h 635"/>
                <a:gd name="T70" fmla="*/ 383 w 568"/>
                <a:gd name="T71" fmla="*/ 867 h 635"/>
                <a:gd name="T72" fmla="*/ 316 w 568"/>
                <a:gd name="T73" fmla="*/ 873 h 635"/>
                <a:gd name="T74" fmla="*/ 276 w 568"/>
                <a:gd name="T75" fmla="*/ 877 h 635"/>
                <a:gd name="T76" fmla="*/ 253 w 568"/>
                <a:gd name="T77" fmla="*/ 879 h 635"/>
                <a:gd name="T78" fmla="*/ 228 w 568"/>
                <a:gd name="T79" fmla="*/ 882 h 635"/>
                <a:gd name="T80" fmla="*/ 192 w 568"/>
                <a:gd name="T81" fmla="*/ 883 h 635"/>
                <a:gd name="T82" fmla="*/ 157 w 568"/>
                <a:gd name="T83" fmla="*/ 883 h 635"/>
                <a:gd name="T84" fmla="*/ 118 w 568"/>
                <a:gd name="T85" fmla="*/ 887 h 635"/>
                <a:gd name="T86" fmla="*/ 94 w 568"/>
                <a:gd name="T87" fmla="*/ 887 h 635"/>
                <a:gd name="T88" fmla="*/ 80 w 568"/>
                <a:gd name="T89" fmla="*/ 887 h 635"/>
                <a:gd name="T90" fmla="*/ 65 w 568"/>
                <a:gd name="T91" fmla="*/ 851 h 635"/>
                <a:gd name="T92" fmla="*/ 63 w 568"/>
                <a:gd name="T93" fmla="*/ 781 h 635"/>
                <a:gd name="T94" fmla="*/ 63 w 568"/>
                <a:gd name="T95" fmla="*/ 691 h 63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8"/>
                <a:gd name="T145" fmla="*/ 0 h 635"/>
                <a:gd name="T146" fmla="*/ 568 w 568"/>
                <a:gd name="T147" fmla="*/ 635 h 63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8" h="635">
                  <a:moveTo>
                    <a:pt x="63" y="492"/>
                  </a:moveTo>
                  <a:lnTo>
                    <a:pt x="63" y="474"/>
                  </a:lnTo>
                  <a:lnTo>
                    <a:pt x="62" y="442"/>
                  </a:lnTo>
                  <a:lnTo>
                    <a:pt x="60" y="435"/>
                  </a:lnTo>
                  <a:lnTo>
                    <a:pt x="58" y="431"/>
                  </a:lnTo>
                  <a:lnTo>
                    <a:pt x="48" y="427"/>
                  </a:lnTo>
                  <a:lnTo>
                    <a:pt x="31" y="407"/>
                  </a:lnTo>
                  <a:lnTo>
                    <a:pt x="31" y="405"/>
                  </a:lnTo>
                  <a:lnTo>
                    <a:pt x="47" y="391"/>
                  </a:lnTo>
                  <a:lnTo>
                    <a:pt x="52" y="370"/>
                  </a:lnTo>
                  <a:lnTo>
                    <a:pt x="51" y="363"/>
                  </a:lnTo>
                  <a:lnTo>
                    <a:pt x="51" y="360"/>
                  </a:lnTo>
                  <a:lnTo>
                    <a:pt x="51" y="362"/>
                  </a:lnTo>
                  <a:lnTo>
                    <a:pt x="47" y="326"/>
                  </a:lnTo>
                  <a:lnTo>
                    <a:pt x="38" y="310"/>
                  </a:lnTo>
                  <a:lnTo>
                    <a:pt x="36" y="296"/>
                  </a:lnTo>
                  <a:lnTo>
                    <a:pt x="34" y="296"/>
                  </a:lnTo>
                  <a:lnTo>
                    <a:pt x="34" y="270"/>
                  </a:lnTo>
                  <a:lnTo>
                    <a:pt x="31" y="256"/>
                  </a:lnTo>
                  <a:lnTo>
                    <a:pt x="30" y="240"/>
                  </a:lnTo>
                  <a:lnTo>
                    <a:pt x="30" y="237"/>
                  </a:lnTo>
                  <a:lnTo>
                    <a:pt x="30" y="231"/>
                  </a:lnTo>
                  <a:lnTo>
                    <a:pt x="30" y="221"/>
                  </a:lnTo>
                  <a:lnTo>
                    <a:pt x="30" y="220"/>
                  </a:lnTo>
                  <a:lnTo>
                    <a:pt x="29" y="217"/>
                  </a:lnTo>
                  <a:lnTo>
                    <a:pt x="30" y="216"/>
                  </a:lnTo>
                  <a:lnTo>
                    <a:pt x="29" y="203"/>
                  </a:lnTo>
                  <a:lnTo>
                    <a:pt x="29" y="202"/>
                  </a:lnTo>
                  <a:lnTo>
                    <a:pt x="27" y="190"/>
                  </a:lnTo>
                  <a:lnTo>
                    <a:pt x="26" y="184"/>
                  </a:lnTo>
                  <a:lnTo>
                    <a:pt x="15" y="163"/>
                  </a:lnTo>
                  <a:lnTo>
                    <a:pt x="8" y="133"/>
                  </a:lnTo>
                  <a:lnTo>
                    <a:pt x="5" y="131"/>
                  </a:lnTo>
                  <a:lnTo>
                    <a:pt x="6" y="129"/>
                  </a:lnTo>
                  <a:lnTo>
                    <a:pt x="8" y="127"/>
                  </a:lnTo>
                  <a:lnTo>
                    <a:pt x="6" y="105"/>
                  </a:lnTo>
                  <a:lnTo>
                    <a:pt x="5" y="92"/>
                  </a:lnTo>
                  <a:lnTo>
                    <a:pt x="2" y="58"/>
                  </a:lnTo>
                  <a:lnTo>
                    <a:pt x="4" y="56"/>
                  </a:lnTo>
                  <a:lnTo>
                    <a:pt x="0" y="43"/>
                  </a:lnTo>
                  <a:lnTo>
                    <a:pt x="59" y="43"/>
                  </a:lnTo>
                  <a:lnTo>
                    <a:pt x="138" y="41"/>
                  </a:lnTo>
                  <a:lnTo>
                    <a:pt x="149" y="40"/>
                  </a:lnTo>
                  <a:lnTo>
                    <a:pt x="149" y="0"/>
                  </a:lnTo>
                  <a:lnTo>
                    <a:pt x="163" y="1"/>
                  </a:lnTo>
                  <a:lnTo>
                    <a:pt x="173" y="5"/>
                  </a:lnTo>
                  <a:lnTo>
                    <a:pt x="184" y="62"/>
                  </a:lnTo>
                  <a:lnTo>
                    <a:pt x="192" y="69"/>
                  </a:lnTo>
                  <a:lnTo>
                    <a:pt x="203" y="70"/>
                  </a:lnTo>
                  <a:lnTo>
                    <a:pt x="216" y="70"/>
                  </a:lnTo>
                  <a:lnTo>
                    <a:pt x="217" y="74"/>
                  </a:lnTo>
                  <a:lnTo>
                    <a:pt x="246" y="76"/>
                  </a:lnTo>
                  <a:lnTo>
                    <a:pt x="250" y="88"/>
                  </a:lnTo>
                  <a:lnTo>
                    <a:pt x="268" y="87"/>
                  </a:lnTo>
                  <a:lnTo>
                    <a:pt x="275" y="83"/>
                  </a:lnTo>
                  <a:lnTo>
                    <a:pt x="274" y="80"/>
                  </a:lnTo>
                  <a:lnTo>
                    <a:pt x="292" y="73"/>
                  </a:lnTo>
                  <a:lnTo>
                    <a:pt x="302" y="74"/>
                  </a:lnTo>
                  <a:lnTo>
                    <a:pt x="311" y="73"/>
                  </a:lnTo>
                  <a:lnTo>
                    <a:pt x="328" y="83"/>
                  </a:lnTo>
                  <a:lnTo>
                    <a:pt x="335" y="81"/>
                  </a:lnTo>
                  <a:lnTo>
                    <a:pt x="336" y="92"/>
                  </a:lnTo>
                  <a:lnTo>
                    <a:pt x="346" y="92"/>
                  </a:lnTo>
                  <a:lnTo>
                    <a:pt x="356" y="115"/>
                  </a:lnTo>
                  <a:lnTo>
                    <a:pt x="363" y="110"/>
                  </a:lnTo>
                  <a:lnTo>
                    <a:pt x="361" y="102"/>
                  </a:lnTo>
                  <a:lnTo>
                    <a:pt x="377" y="99"/>
                  </a:lnTo>
                  <a:lnTo>
                    <a:pt x="382" y="102"/>
                  </a:lnTo>
                  <a:lnTo>
                    <a:pt x="385" y="110"/>
                  </a:lnTo>
                  <a:lnTo>
                    <a:pt x="399" y="115"/>
                  </a:lnTo>
                  <a:lnTo>
                    <a:pt x="421" y="127"/>
                  </a:lnTo>
                  <a:lnTo>
                    <a:pt x="438" y="126"/>
                  </a:lnTo>
                  <a:lnTo>
                    <a:pt x="454" y="112"/>
                  </a:lnTo>
                  <a:lnTo>
                    <a:pt x="468" y="105"/>
                  </a:lnTo>
                  <a:lnTo>
                    <a:pt x="475" y="120"/>
                  </a:lnTo>
                  <a:lnTo>
                    <a:pt x="485" y="119"/>
                  </a:lnTo>
                  <a:lnTo>
                    <a:pt x="506" y="119"/>
                  </a:lnTo>
                  <a:lnTo>
                    <a:pt x="519" y="116"/>
                  </a:lnTo>
                  <a:lnTo>
                    <a:pt x="540" y="127"/>
                  </a:lnTo>
                  <a:lnTo>
                    <a:pt x="550" y="123"/>
                  </a:lnTo>
                  <a:lnTo>
                    <a:pt x="567" y="123"/>
                  </a:lnTo>
                  <a:lnTo>
                    <a:pt x="532" y="145"/>
                  </a:lnTo>
                  <a:lnTo>
                    <a:pt x="497" y="160"/>
                  </a:lnTo>
                  <a:lnTo>
                    <a:pt x="479" y="172"/>
                  </a:lnTo>
                  <a:lnTo>
                    <a:pt x="461" y="190"/>
                  </a:lnTo>
                  <a:lnTo>
                    <a:pt x="445" y="209"/>
                  </a:lnTo>
                  <a:lnTo>
                    <a:pt x="436" y="220"/>
                  </a:lnTo>
                  <a:lnTo>
                    <a:pt x="407" y="249"/>
                  </a:lnTo>
                  <a:lnTo>
                    <a:pt x="392" y="260"/>
                  </a:lnTo>
                  <a:lnTo>
                    <a:pt x="388" y="270"/>
                  </a:lnTo>
                  <a:lnTo>
                    <a:pt x="392" y="274"/>
                  </a:lnTo>
                  <a:lnTo>
                    <a:pt x="386" y="270"/>
                  </a:lnTo>
                  <a:lnTo>
                    <a:pt x="375" y="281"/>
                  </a:lnTo>
                  <a:lnTo>
                    <a:pt x="371" y="281"/>
                  </a:lnTo>
                  <a:lnTo>
                    <a:pt x="371" y="285"/>
                  </a:lnTo>
                  <a:lnTo>
                    <a:pt x="372" y="298"/>
                  </a:lnTo>
                  <a:lnTo>
                    <a:pt x="372" y="307"/>
                  </a:lnTo>
                  <a:lnTo>
                    <a:pt x="374" y="335"/>
                  </a:lnTo>
                  <a:lnTo>
                    <a:pt x="375" y="344"/>
                  </a:lnTo>
                  <a:lnTo>
                    <a:pt x="342" y="371"/>
                  </a:lnTo>
                  <a:lnTo>
                    <a:pt x="335" y="384"/>
                  </a:lnTo>
                  <a:lnTo>
                    <a:pt x="332" y="393"/>
                  </a:lnTo>
                  <a:lnTo>
                    <a:pt x="343" y="402"/>
                  </a:lnTo>
                  <a:lnTo>
                    <a:pt x="346" y="407"/>
                  </a:lnTo>
                  <a:lnTo>
                    <a:pt x="345" y="430"/>
                  </a:lnTo>
                  <a:lnTo>
                    <a:pt x="345" y="435"/>
                  </a:lnTo>
                  <a:lnTo>
                    <a:pt x="345" y="438"/>
                  </a:lnTo>
                  <a:lnTo>
                    <a:pt x="345" y="439"/>
                  </a:lnTo>
                  <a:lnTo>
                    <a:pt x="346" y="448"/>
                  </a:lnTo>
                  <a:lnTo>
                    <a:pt x="345" y="461"/>
                  </a:lnTo>
                  <a:lnTo>
                    <a:pt x="346" y="475"/>
                  </a:lnTo>
                  <a:lnTo>
                    <a:pt x="345" y="489"/>
                  </a:lnTo>
                  <a:lnTo>
                    <a:pt x="349" y="492"/>
                  </a:lnTo>
                  <a:lnTo>
                    <a:pt x="352" y="495"/>
                  </a:lnTo>
                  <a:lnTo>
                    <a:pt x="368" y="507"/>
                  </a:lnTo>
                  <a:lnTo>
                    <a:pt x="382" y="509"/>
                  </a:lnTo>
                  <a:lnTo>
                    <a:pt x="382" y="510"/>
                  </a:lnTo>
                  <a:lnTo>
                    <a:pt x="384" y="514"/>
                  </a:lnTo>
                  <a:lnTo>
                    <a:pt x="389" y="518"/>
                  </a:lnTo>
                  <a:lnTo>
                    <a:pt x="390" y="520"/>
                  </a:lnTo>
                  <a:lnTo>
                    <a:pt x="397" y="521"/>
                  </a:lnTo>
                  <a:lnTo>
                    <a:pt x="402" y="523"/>
                  </a:lnTo>
                  <a:lnTo>
                    <a:pt x="408" y="525"/>
                  </a:lnTo>
                  <a:lnTo>
                    <a:pt x="418" y="539"/>
                  </a:lnTo>
                  <a:lnTo>
                    <a:pt x="421" y="545"/>
                  </a:lnTo>
                  <a:lnTo>
                    <a:pt x="432" y="552"/>
                  </a:lnTo>
                  <a:lnTo>
                    <a:pt x="439" y="559"/>
                  </a:lnTo>
                  <a:lnTo>
                    <a:pt x="445" y="561"/>
                  </a:lnTo>
                  <a:lnTo>
                    <a:pt x="449" y="561"/>
                  </a:lnTo>
                  <a:lnTo>
                    <a:pt x="454" y="564"/>
                  </a:lnTo>
                  <a:lnTo>
                    <a:pt x="454" y="566"/>
                  </a:lnTo>
                  <a:lnTo>
                    <a:pt x="458" y="570"/>
                  </a:lnTo>
                  <a:lnTo>
                    <a:pt x="465" y="578"/>
                  </a:lnTo>
                  <a:lnTo>
                    <a:pt x="467" y="579"/>
                  </a:lnTo>
                  <a:lnTo>
                    <a:pt x="471" y="586"/>
                  </a:lnTo>
                  <a:lnTo>
                    <a:pt x="471" y="589"/>
                  </a:lnTo>
                  <a:lnTo>
                    <a:pt x="469" y="592"/>
                  </a:lnTo>
                  <a:lnTo>
                    <a:pt x="469" y="604"/>
                  </a:lnTo>
                  <a:lnTo>
                    <a:pt x="472" y="607"/>
                  </a:lnTo>
                  <a:lnTo>
                    <a:pt x="475" y="615"/>
                  </a:lnTo>
                  <a:lnTo>
                    <a:pt x="472" y="617"/>
                  </a:lnTo>
                  <a:lnTo>
                    <a:pt x="465" y="617"/>
                  </a:lnTo>
                  <a:lnTo>
                    <a:pt x="445" y="618"/>
                  </a:lnTo>
                  <a:lnTo>
                    <a:pt x="443" y="618"/>
                  </a:lnTo>
                  <a:lnTo>
                    <a:pt x="435" y="618"/>
                  </a:lnTo>
                  <a:lnTo>
                    <a:pt x="407" y="621"/>
                  </a:lnTo>
                  <a:lnTo>
                    <a:pt x="378" y="622"/>
                  </a:lnTo>
                  <a:lnTo>
                    <a:pt x="371" y="622"/>
                  </a:lnTo>
                  <a:lnTo>
                    <a:pt x="335" y="625"/>
                  </a:lnTo>
                  <a:lnTo>
                    <a:pt x="334" y="625"/>
                  </a:lnTo>
                  <a:lnTo>
                    <a:pt x="331" y="625"/>
                  </a:lnTo>
                  <a:lnTo>
                    <a:pt x="306" y="625"/>
                  </a:lnTo>
                  <a:lnTo>
                    <a:pt x="303" y="627"/>
                  </a:lnTo>
                  <a:lnTo>
                    <a:pt x="296" y="627"/>
                  </a:lnTo>
                  <a:lnTo>
                    <a:pt x="285" y="627"/>
                  </a:lnTo>
                  <a:lnTo>
                    <a:pt x="268" y="628"/>
                  </a:lnTo>
                  <a:lnTo>
                    <a:pt x="267" y="628"/>
                  </a:lnTo>
                  <a:lnTo>
                    <a:pt x="259" y="628"/>
                  </a:lnTo>
                  <a:lnTo>
                    <a:pt x="256" y="628"/>
                  </a:lnTo>
                  <a:lnTo>
                    <a:pt x="237" y="629"/>
                  </a:lnTo>
                  <a:lnTo>
                    <a:pt x="227" y="629"/>
                  </a:lnTo>
                  <a:lnTo>
                    <a:pt x="223" y="629"/>
                  </a:lnTo>
                  <a:lnTo>
                    <a:pt x="206" y="629"/>
                  </a:lnTo>
                  <a:lnTo>
                    <a:pt x="198" y="629"/>
                  </a:lnTo>
                  <a:lnTo>
                    <a:pt x="189" y="629"/>
                  </a:lnTo>
                  <a:lnTo>
                    <a:pt x="188" y="629"/>
                  </a:lnTo>
                  <a:lnTo>
                    <a:pt x="185" y="629"/>
                  </a:lnTo>
                  <a:lnTo>
                    <a:pt x="169" y="631"/>
                  </a:lnTo>
                  <a:lnTo>
                    <a:pt x="159" y="631"/>
                  </a:lnTo>
                  <a:lnTo>
                    <a:pt x="149" y="632"/>
                  </a:lnTo>
                  <a:lnTo>
                    <a:pt x="144" y="632"/>
                  </a:lnTo>
                  <a:lnTo>
                    <a:pt x="123" y="632"/>
                  </a:lnTo>
                  <a:lnTo>
                    <a:pt x="120" y="632"/>
                  </a:lnTo>
                  <a:lnTo>
                    <a:pt x="110" y="632"/>
                  </a:lnTo>
                  <a:lnTo>
                    <a:pt x="106" y="632"/>
                  </a:lnTo>
                  <a:lnTo>
                    <a:pt x="101" y="632"/>
                  </a:lnTo>
                  <a:lnTo>
                    <a:pt x="97" y="632"/>
                  </a:lnTo>
                  <a:lnTo>
                    <a:pt x="80" y="632"/>
                  </a:lnTo>
                  <a:lnTo>
                    <a:pt x="70" y="634"/>
                  </a:lnTo>
                  <a:lnTo>
                    <a:pt x="65" y="634"/>
                  </a:lnTo>
                  <a:lnTo>
                    <a:pt x="65" y="620"/>
                  </a:lnTo>
                  <a:lnTo>
                    <a:pt x="65" y="606"/>
                  </a:lnTo>
                  <a:lnTo>
                    <a:pt x="65" y="595"/>
                  </a:lnTo>
                  <a:lnTo>
                    <a:pt x="63" y="579"/>
                  </a:lnTo>
                  <a:lnTo>
                    <a:pt x="63" y="566"/>
                  </a:lnTo>
                  <a:lnTo>
                    <a:pt x="63" y="557"/>
                  </a:lnTo>
                  <a:lnTo>
                    <a:pt x="63" y="521"/>
                  </a:lnTo>
                  <a:lnTo>
                    <a:pt x="63" y="511"/>
                  </a:lnTo>
                  <a:lnTo>
                    <a:pt x="63" y="492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33"/>
            <p:cNvSpPr>
              <a:spLocks/>
            </p:cNvSpPr>
            <p:nvPr/>
          </p:nvSpPr>
          <p:spPr bwMode="auto">
            <a:xfrm>
              <a:off x="2497" y="1935"/>
              <a:ext cx="574" cy="500"/>
            </a:xfrm>
            <a:custGeom>
              <a:avLst/>
              <a:gdLst>
                <a:gd name="T0" fmla="*/ 133 w 578"/>
                <a:gd name="T1" fmla="*/ 11 h 495"/>
                <a:gd name="T2" fmla="*/ 173 w 578"/>
                <a:gd name="T3" fmla="*/ 9 h 495"/>
                <a:gd name="T4" fmla="*/ 204 w 578"/>
                <a:gd name="T5" fmla="*/ 5 h 495"/>
                <a:gd name="T6" fmla="*/ 231 w 578"/>
                <a:gd name="T7" fmla="*/ 2 h 495"/>
                <a:gd name="T8" fmla="*/ 267 w 578"/>
                <a:gd name="T9" fmla="*/ 0 h 495"/>
                <a:gd name="T10" fmla="*/ 293 w 578"/>
                <a:gd name="T11" fmla="*/ 23 h 495"/>
                <a:gd name="T12" fmla="*/ 292 w 578"/>
                <a:gd name="T13" fmla="*/ 96 h 495"/>
                <a:gd name="T14" fmla="*/ 301 w 578"/>
                <a:gd name="T15" fmla="*/ 122 h 495"/>
                <a:gd name="T16" fmla="*/ 313 w 578"/>
                <a:gd name="T17" fmla="*/ 143 h 495"/>
                <a:gd name="T18" fmla="*/ 337 w 578"/>
                <a:gd name="T19" fmla="*/ 195 h 495"/>
                <a:gd name="T20" fmla="*/ 348 w 578"/>
                <a:gd name="T21" fmla="*/ 244 h 495"/>
                <a:gd name="T22" fmla="*/ 367 w 578"/>
                <a:gd name="T23" fmla="*/ 236 h 495"/>
                <a:gd name="T24" fmla="*/ 381 w 578"/>
                <a:gd name="T25" fmla="*/ 251 h 495"/>
                <a:gd name="T26" fmla="*/ 373 w 578"/>
                <a:gd name="T27" fmla="*/ 291 h 495"/>
                <a:gd name="T28" fmla="*/ 366 w 578"/>
                <a:gd name="T29" fmla="*/ 339 h 495"/>
                <a:gd name="T30" fmla="*/ 388 w 578"/>
                <a:gd name="T31" fmla="*/ 364 h 495"/>
                <a:gd name="T32" fmla="*/ 424 w 578"/>
                <a:gd name="T33" fmla="*/ 399 h 495"/>
                <a:gd name="T34" fmla="*/ 442 w 578"/>
                <a:gd name="T35" fmla="*/ 459 h 495"/>
                <a:gd name="T36" fmla="*/ 439 w 578"/>
                <a:gd name="T37" fmla="*/ 482 h 495"/>
                <a:gd name="T38" fmla="*/ 455 w 578"/>
                <a:gd name="T39" fmla="*/ 504 h 495"/>
                <a:gd name="T40" fmla="*/ 466 w 578"/>
                <a:gd name="T41" fmla="*/ 527 h 495"/>
                <a:gd name="T42" fmla="*/ 463 w 578"/>
                <a:gd name="T43" fmla="*/ 561 h 495"/>
                <a:gd name="T44" fmla="*/ 448 w 578"/>
                <a:gd name="T45" fmla="*/ 589 h 495"/>
                <a:gd name="T46" fmla="*/ 442 w 578"/>
                <a:gd name="T47" fmla="*/ 618 h 495"/>
                <a:gd name="T48" fmla="*/ 439 w 578"/>
                <a:gd name="T49" fmla="*/ 649 h 495"/>
                <a:gd name="T50" fmla="*/ 402 w 578"/>
                <a:gd name="T51" fmla="*/ 670 h 495"/>
                <a:gd name="T52" fmla="*/ 392 w 578"/>
                <a:gd name="T53" fmla="*/ 651 h 495"/>
                <a:gd name="T54" fmla="*/ 389 w 578"/>
                <a:gd name="T55" fmla="*/ 600 h 495"/>
                <a:gd name="T56" fmla="*/ 350 w 578"/>
                <a:gd name="T57" fmla="*/ 603 h 495"/>
                <a:gd name="T58" fmla="*/ 324 w 578"/>
                <a:gd name="T59" fmla="*/ 608 h 495"/>
                <a:gd name="T60" fmla="*/ 306 w 578"/>
                <a:gd name="T61" fmla="*/ 612 h 495"/>
                <a:gd name="T62" fmla="*/ 260 w 578"/>
                <a:gd name="T63" fmla="*/ 614 h 495"/>
                <a:gd name="T64" fmla="*/ 212 w 578"/>
                <a:gd name="T65" fmla="*/ 619 h 495"/>
                <a:gd name="T66" fmla="*/ 194 w 578"/>
                <a:gd name="T67" fmla="*/ 620 h 495"/>
                <a:gd name="T68" fmla="*/ 166 w 578"/>
                <a:gd name="T69" fmla="*/ 623 h 495"/>
                <a:gd name="T70" fmla="*/ 130 w 578"/>
                <a:gd name="T71" fmla="*/ 624 h 495"/>
                <a:gd name="T72" fmla="*/ 78 w 578"/>
                <a:gd name="T73" fmla="*/ 614 h 495"/>
                <a:gd name="T74" fmla="*/ 76 w 578"/>
                <a:gd name="T75" fmla="*/ 588 h 495"/>
                <a:gd name="T76" fmla="*/ 76 w 578"/>
                <a:gd name="T77" fmla="*/ 541 h 495"/>
                <a:gd name="T78" fmla="*/ 75 w 578"/>
                <a:gd name="T79" fmla="*/ 497 h 495"/>
                <a:gd name="T80" fmla="*/ 74 w 578"/>
                <a:gd name="T81" fmla="*/ 409 h 495"/>
                <a:gd name="T82" fmla="*/ 72 w 578"/>
                <a:gd name="T83" fmla="*/ 346 h 495"/>
                <a:gd name="T84" fmla="*/ 72 w 578"/>
                <a:gd name="T85" fmla="*/ 288 h 495"/>
                <a:gd name="T86" fmla="*/ 72 w 578"/>
                <a:gd name="T87" fmla="*/ 236 h 495"/>
                <a:gd name="T88" fmla="*/ 72 w 578"/>
                <a:gd name="T89" fmla="*/ 229 h 495"/>
                <a:gd name="T90" fmla="*/ 66 w 578"/>
                <a:gd name="T91" fmla="*/ 189 h 495"/>
                <a:gd name="T92" fmla="*/ 72 w 578"/>
                <a:gd name="T93" fmla="*/ 137 h 495"/>
                <a:gd name="T94" fmla="*/ 55 w 578"/>
                <a:gd name="T95" fmla="*/ 122 h 495"/>
                <a:gd name="T96" fmla="*/ 19 w 578"/>
                <a:gd name="T97" fmla="*/ 82 h 495"/>
                <a:gd name="T98" fmla="*/ 0 w 578"/>
                <a:gd name="T99" fmla="*/ 16 h 495"/>
                <a:gd name="T100" fmla="*/ 42 w 578"/>
                <a:gd name="T101" fmla="*/ 16 h 495"/>
                <a:gd name="T102" fmla="*/ 72 w 578"/>
                <a:gd name="T103" fmla="*/ 15 h 4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8"/>
                <a:gd name="T157" fmla="*/ 0 h 495"/>
                <a:gd name="T158" fmla="*/ 578 w 578"/>
                <a:gd name="T159" fmla="*/ 495 h 4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8" h="495">
                  <a:moveTo>
                    <a:pt x="125" y="13"/>
                  </a:moveTo>
                  <a:lnTo>
                    <a:pt x="143" y="13"/>
                  </a:lnTo>
                  <a:lnTo>
                    <a:pt x="145" y="12"/>
                  </a:lnTo>
                  <a:lnTo>
                    <a:pt x="163" y="11"/>
                  </a:lnTo>
                  <a:lnTo>
                    <a:pt x="164" y="11"/>
                  </a:lnTo>
                  <a:lnTo>
                    <a:pt x="181" y="11"/>
                  </a:lnTo>
                  <a:lnTo>
                    <a:pt x="185" y="11"/>
                  </a:lnTo>
                  <a:lnTo>
                    <a:pt x="190" y="9"/>
                  </a:lnTo>
                  <a:lnTo>
                    <a:pt x="195" y="9"/>
                  </a:lnTo>
                  <a:lnTo>
                    <a:pt x="204" y="9"/>
                  </a:lnTo>
                  <a:lnTo>
                    <a:pt x="218" y="8"/>
                  </a:lnTo>
                  <a:lnTo>
                    <a:pt x="226" y="8"/>
                  </a:lnTo>
                  <a:lnTo>
                    <a:pt x="246" y="6"/>
                  </a:lnTo>
                  <a:lnTo>
                    <a:pt x="249" y="6"/>
                  </a:lnTo>
                  <a:lnTo>
                    <a:pt x="254" y="5"/>
                  </a:lnTo>
                  <a:lnTo>
                    <a:pt x="267" y="4"/>
                  </a:lnTo>
                  <a:lnTo>
                    <a:pt x="279" y="4"/>
                  </a:lnTo>
                  <a:lnTo>
                    <a:pt x="286" y="2"/>
                  </a:lnTo>
                  <a:lnTo>
                    <a:pt x="287" y="2"/>
                  </a:lnTo>
                  <a:lnTo>
                    <a:pt x="293" y="2"/>
                  </a:lnTo>
                  <a:lnTo>
                    <a:pt x="303" y="2"/>
                  </a:lnTo>
                  <a:lnTo>
                    <a:pt x="305" y="2"/>
                  </a:lnTo>
                  <a:lnTo>
                    <a:pt x="312" y="1"/>
                  </a:lnTo>
                  <a:lnTo>
                    <a:pt x="329" y="0"/>
                  </a:lnTo>
                  <a:lnTo>
                    <a:pt x="330" y="1"/>
                  </a:lnTo>
                  <a:lnTo>
                    <a:pt x="339" y="6"/>
                  </a:lnTo>
                  <a:lnTo>
                    <a:pt x="348" y="20"/>
                  </a:lnTo>
                  <a:lnTo>
                    <a:pt x="355" y="23"/>
                  </a:lnTo>
                  <a:lnTo>
                    <a:pt x="354" y="24"/>
                  </a:lnTo>
                  <a:lnTo>
                    <a:pt x="350" y="37"/>
                  </a:lnTo>
                  <a:lnTo>
                    <a:pt x="350" y="42"/>
                  </a:lnTo>
                  <a:lnTo>
                    <a:pt x="350" y="51"/>
                  </a:lnTo>
                  <a:lnTo>
                    <a:pt x="354" y="65"/>
                  </a:lnTo>
                  <a:lnTo>
                    <a:pt x="356" y="70"/>
                  </a:lnTo>
                  <a:lnTo>
                    <a:pt x="356" y="77"/>
                  </a:lnTo>
                  <a:lnTo>
                    <a:pt x="363" y="84"/>
                  </a:lnTo>
                  <a:lnTo>
                    <a:pt x="365" y="89"/>
                  </a:lnTo>
                  <a:lnTo>
                    <a:pt x="365" y="91"/>
                  </a:lnTo>
                  <a:lnTo>
                    <a:pt x="369" y="98"/>
                  </a:lnTo>
                  <a:lnTo>
                    <a:pt x="372" y="99"/>
                  </a:lnTo>
                  <a:lnTo>
                    <a:pt x="373" y="101"/>
                  </a:lnTo>
                  <a:lnTo>
                    <a:pt x="381" y="106"/>
                  </a:lnTo>
                  <a:lnTo>
                    <a:pt x="383" y="112"/>
                  </a:lnTo>
                  <a:lnTo>
                    <a:pt x="387" y="113"/>
                  </a:lnTo>
                  <a:lnTo>
                    <a:pt x="397" y="124"/>
                  </a:lnTo>
                  <a:lnTo>
                    <a:pt x="402" y="127"/>
                  </a:lnTo>
                  <a:lnTo>
                    <a:pt x="410" y="132"/>
                  </a:lnTo>
                  <a:lnTo>
                    <a:pt x="419" y="141"/>
                  </a:lnTo>
                  <a:lnTo>
                    <a:pt x="422" y="145"/>
                  </a:lnTo>
                  <a:lnTo>
                    <a:pt x="424" y="156"/>
                  </a:lnTo>
                  <a:lnTo>
                    <a:pt x="426" y="168"/>
                  </a:lnTo>
                  <a:lnTo>
                    <a:pt x="428" y="175"/>
                  </a:lnTo>
                  <a:lnTo>
                    <a:pt x="435" y="182"/>
                  </a:lnTo>
                  <a:lnTo>
                    <a:pt x="438" y="181"/>
                  </a:lnTo>
                  <a:lnTo>
                    <a:pt x="445" y="171"/>
                  </a:lnTo>
                  <a:lnTo>
                    <a:pt x="452" y="171"/>
                  </a:lnTo>
                  <a:lnTo>
                    <a:pt x="456" y="174"/>
                  </a:lnTo>
                  <a:lnTo>
                    <a:pt x="460" y="174"/>
                  </a:lnTo>
                  <a:lnTo>
                    <a:pt x="463" y="174"/>
                  </a:lnTo>
                  <a:lnTo>
                    <a:pt x="474" y="181"/>
                  </a:lnTo>
                  <a:lnTo>
                    <a:pt x="474" y="186"/>
                  </a:lnTo>
                  <a:lnTo>
                    <a:pt x="474" y="188"/>
                  </a:lnTo>
                  <a:lnTo>
                    <a:pt x="471" y="190"/>
                  </a:lnTo>
                  <a:lnTo>
                    <a:pt x="470" y="193"/>
                  </a:lnTo>
                  <a:lnTo>
                    <a:pt x="471" y="203"/>
                  </a:lnTo>
                  <a:lnTo>
                    <a:pt x="471" y="206"/>
                  </a:lnTo>
                  <a:lnTo>
                    <a:pt x="466" y="215"/>
                  </a:lnTo>
                  <a:lnTo>
                    <a:pt x="466" y="217"/>
                  </a:lnTo>
                  <a:lnTo>
                    <a:pt x="464" y="218"/>
                  </a:lnTo>
                  <a:lnTo>
                    <a:pt x="464" y="221"/>
                  </a:lnTo>
                  <a:lnTo>
                    <a:pt x="459" y="233"/>
                  </a:lnTo>
                  <a:lnTo>
                    <a:pt x="459" y="247"/>
                  </a:lnTo>
                  <a:lnTo>
                    <a:pt x="459" y="251"/>
                  </a:lnTo>
                  <a:lnTo>
                    <a:pt x="469" y="261"/>
                  </a:lnTo>
                  <a:lnTo>
                    <a:pt x="470" y="261"/>
                  </a:lnTo>
                  <a:lnTo>
                    <a:pt x="474" y="264"/>
                  </a:lnTo>
                  <a:lnTo>
                    <a:pt x="481" y="267"/>
                  </a:lnTo>
                  <a:lnTo>
                    <a:pt x="492" y="276"/>
                  </a:lnTo>
                  <a:lnTo>
                    <a:pt x="498" y="286"/>
                  </a:lnTo>
                  <a:lnTo>
                    <a:pt x="503" y="285"/>
                  </a:lnTo>
                  <a:lnTo>
                    <a:pt x="509" y="285"/>
                  </a:lnTo>
                  <a:lnTo>
                    <a:pt x="521" y="293"/>
                  </a:lnTo>
                  <a:lnTo>
                    <a:pt x="521" y="297"/>
                  </a:lnTo>
                  <a:lnTo>
                    <a:pt x="536" y="311"/>
                  </a:lnTo>
                  <a:lnTo>
                    <a:pt x="535" y="316"/>
                  </a:lnTo>
                  <a:lnTo>
                    <a:pt x="545" y="337"/>
                  </a:lnTo>
                  <a:lnTo>
                    <a:pt x="543" y="341"/>
                  </a:lnTo>
                  <a:lnTo>
                    <a:pt x="541" y="341"/>
                  </a:lnTo>
                  <a:lnTo>
                    <a:pt x="539" y="344"/>
                  </a:lnTo>
                  <a:lnTo>
                    <a:pt x="541" y="351"/>
                  </a:lnTo>
                  <a:lnTo>
                    <a:pt x="543" y="351"/>
                  </a:lnTo>
                  <a:lnTo>
                    <a:pt x="553" y="373"/>
                  </a:lnTo>
                  <a:lnTo>
                    <a:pt x="559" y="376"/>
                  </a:lnTo>
                  <a:lnTo>
                    <a:pt x="563" y="377"/>
                  </a:lnTo>
                  <a:lnTo>
                    <a:pt x="563" y="369"/>
                  </a:lnTo>
                  <a:lnTo>
                    <a:pt x="571" y="376"/>
                  </a:lnTo>
                  <a:lnTo>
                    <a:pt x="574" y="377"/>
                  </a:lnTo>
                  <a:lnTo>
                    <a:pt x="577" y="380"/>
                  </a:lnTo>
                  <a:lnTo>
                    <a:pt x="577" y="381"/>
                  </a:lnTo>
                  <a:lnTo>
                    <a:pt x="577" y="387"/>
                  </a:lnTo>
                  <a:lnTo>
                    <a:pt x="575" y="390"/>
                  </a:lnTo>
                  <a:lnTo>
                    <a:pt x="577" y="398"/>
                  </a:lnTo>
                  <a:lnTo>
                    <a:pt x="577" y="402"/>
                  </a:lnTo>
                  <a:lnTo>
                    <a:pt x="571" y="404"/>
                  </a:lnTo>
                  <a:lnTo>
                    <a:pt x="574" y="413"/>
                  </a:lnTo>
                  <a:lnTo>
                    <a:pt x="568" y="424"/>
                  </a:lnTo>
                  <a:lnTo>
                    <a:pt x="560" y="417"/>
                  </a:lnTo>
                  <a:lnTo>
                    <a:pt x="557" y="417"/>
                  </a:lnTo>
                  <a:lnTo>
                    <a:pt x="557" y="419"/>
                  </a:lnTo>
                  <a:lnTo>
                    <a:pt x="554" y="431"/>
                  </a:lnTo>
                  <a:lnTo>
                    <a:pt x="547" y="433"/>
                  </a:lnTo>
                  <a:lnTo>
                    <a:pt x="546" y="424"/>
                  </a:lnTo>
                  <a:lnTo>
                    <a:pt x="543" y="433"/>
                  </a:lnTo>
                  <a:lnTo>
                    <a:pt x="547" y="446"/>
                  </a:lnTo>
                  <a:lnTo>
                    <a:pt x="545" y="451"/>
                  </a:lnTo>
                  <a:lnTo>
                    <a:pt x="546" y="460"/>
                  </a:lnTo>
                  <a:lnTo>
                    <a:pt x="532" y="462"/>
                  </a:lnTo>
                  <a:lnTo>
                    <a:pt x="539" y="467"/>
                  </a:lnTo>
                  <a:lnTo>
                    <a:pt x="542" y="474"/>
                  </a:lnTo>
                  <a:lnTo>
                    <a:pt x="541" y="477"/>
                  </a:lnTo>
                  <a:lnTo>
                    <a:pt x="531" y="488"/>
                  </a:lnTo>
                  <a:lnTo>
                    <a:pt x="517" y="491"/>
                  </a:lnTo>
                  <a:lnTo>
                    <a:pt x="511" y="491"/>
                  </a:lnTo>
                  <a:lnTo>
                    <a:pt x="495" y="492"/>
                  </a:lnTo>
                  <a:lnTo>
                    <a:pt x="488" y="494"/>
                  </a:lnTo>
                  <a:lnTo>
                    <a:pt x="484" y="494"/>
                  </a:lnTo>
                  <a:lnTo>
                    <a:pt x="475" y="494"/>
                  </a:lnTo>
                  <a:lnTo>
                    <a:pt x="482" y="480"/>
                  </a:lnTo>
                  <a:lnTo>
                    <a:pt x="485" y="478"/>
                  </a:lnTo>
                  <a:lnTo>
                    <a:pt x="491" y="470"/>
                  </a:lnTo>
                  <a:lnTo>
                    <a:pt x="495" y="464"/>
                  </a:lnTo>
                  <a:lnTo>
                    <a:pt x="491" y="437"/>
                  </a:lnTo>
                  <a:lnTo>
                    <a:pt x="485" y="438"/>
                  </a:lnTo>
                  <a:lnTo>
                    <a:pt x="482" y="438"/>
                  </a:lnTo>
                  <a:lnTo>
                    <a:pt x="478" y="438"/>
                  </a:lnTo>
                  <a:lnTo>
                    <a:pt x="455" y="440"/>
                  </a:lnTo>
                  <a:lnTo>
                    <a:pt x="444" y="441"/>
                  </a:lnTo>
                  <a:lnTo>
                    <a:pt x="442" y="441"/>
                  </a:lnTo>
                  <a:lnTo>
                    <a:pt x="438" y="441"/>
                  </a:lnTo>
                  <a:lnTo>
                    <a:pt x="430" y="442"/>
                  </a:lnTo>
                  <a:lnTo>
                    <a:pt x="419" y="442"/>
                  </a:lnTo>
                  <a:lnTo>
                    <a:pt x="408" y="444"/>
                  </a:lnTo>
                  <a:lnTo>
                    <a:pt x="402" y="444"/>
                  </a:lnTo>
                  <a:lnTo>
                    <a:pt x="399" y="444"/>
                  </a:lnTo>
                  <a:lnTo>
                    <a:pt x="384" y="445"/>
                  </a:lnTo>
                  <a:lnTo>
                    <a:pt x="383" y="445"/>
                  </a:lnTo>
                  <a:lnTo>
                    <a:pt x="380" y="445"/>
                  </a:lnTo>
                  <a:lnTo>
                    <a:pt x="376" y="446"/>
                  </a:lnTo>
                  <a:lnTo>
                    <a:pt x="372" y="446"/>
                  </a:lnTo>
                  <a:lnTo>
                    <a:pt x="362" y="446"/>
                  </a:lnTo>
                  <a:lnTo>
                    <a:pt x="355" y="446"/>
                  </a:lnTo>
                  <a:lnTo>
                    <a:pt x="333" y="448"/>
                  </a:lnTo>
                  <a:lnTo>
                    <a:pt x="323" y="448"/>
                  </a:lnTo>
                  <a:lnTo>
                    <a:pt x="322" y="448"/>
                  </a:lnTo>
                  <a:lnTo>
                    <a:pt x="321" y="448"/>
                  </a:lnTo>
                  <a:lnTo>
                    <a:pt x="301" y="451"/>
                  </a:lnTo>
                  <a:lnTo>
                    <a:pt x="296" y="451"/>
                  </a:lnTo>
                  <a:lnTo>
                    <a:pt x="287" y="451"/>
                  </a:lnTo>
                  <a:lnTo>
                    <a:pt x="271" y="452"/>
                  </a:lnTo>
                  <a:lnTo>
                    <a:pt x="269" y="452"/>
                  </a:lnTo>
                  <a:lnTo>
                    <a:pt x="267" y="452"/>
                  </a:lnTo>
                  <a:lnTo>
                    <a:pt x="260" y="452"/>
                  </a:lnTo>
                  <a:lnTo>
                    <a:pt x="243" y="453"/>
                  </a:lnTo>
                  <a:lnTo>
                    <a:pt x="235" y="453"/>
                  </a:lnTo>
                  <a:lnTo>
                    <a:pt x="222" y="453"/>
                  </a:lnTo>
                  <a:lnTo>
                    <a:pt x="221" y="453"/>
                  </a:lnTo>
                  <a:lnTo>
                    <a:pt x="215" y="455"/>
                  </a:lnTo>
                  <a:lnTo>
                    <a:pt x="210" y="455"/>
                  </a:lnTo>
                  <a:lnTo>
                    <a:pt x="197" y="455"/>
                  </a:lnTo>
                  <a:lnTo>
                    <a:pt x="188" y="455"/>
                  </a:lnTo>
                  <a:lnTo>
                    <a:pt x="179" y="455"/>
                  </a:lnTo>
                  <a:lnTo>
                    <a:pt x="174" y="456"/>
                  </a:lnTo>
                  <a:lnTo>
                    <a:pt x="168" y="456"/>
                  </a:lnTo>
                  <a:lnTo>
                    <a:pt x="161" y="456"/>
                  </a:lnTo>
                  <a:lnTo>
                    <a:pt x="154" y="458"/>
                  </a:lnTo>
                  <a:lnTo>
                    <a:pt x="130" y="458"/>
                  </a:lnTo>
                  <a:lnTo>
                    <a:pt x="118" y="458"/>
                  </a:lnTo>
                  <a:lnTo>
                    <a:pt x="109" y="458"/>
                  </a:lnTo>
                  <a:lnTo>
                    <a:pt x="109" y="448"/>
                  </a:lnTo>
                  <a:lnTo>
                    <a:pt x="109" y="442"/>
                  </a:lnTo>
                  <a:lnTo>
                    <a:pt x="109" y="440"/>
                  </a:lnTo>
                  <a:lnTo>
                    <a:pt x="109" y="438"/>
                  </a:lnTo>
                  <a:lnTo>
                    <a:pt x="107" y="433"/>
                  </a:lnTo>
                  <a:lnTo>
                    <a:pt x="107" y="430"/>
                  </a:lnTo>
                  <a:lnTo>
                    <a:pt x="107" y="419"/>
                  </a:lnTo>
                  <a:lnTo>
                    <a:pt x="107" y="408"/>
                  </a:lnTo>
                  <a:lnTo>
                    <a:pt x="107" y="404"/>
                  </a:lnTo>
                  <a:lnTo>
                    <a:pt x="107" y="401"/>
                  </a:lnTo>
                  <a:lnTo>
                    <a:pt x="107" y="398"/>
                  </a:lnTo>
                  <a:lnTo>
                    <a:pt x="107" y="394"/>
                  </a:lnTo>
                  <a:lnTo>
                    <a:pt x="107" y="386"/>
                  </a:lnTo>
                  <a:lnTo>
                    <a:pt x="106" y="368"/>
                  </a:lnTo>
                  <a:lnTo>
                    <a:pt x="106" y="363"/>
                  </a:lnTo>
                  <a:lnTo>
                    <a:pt x="105" y="350"/>
                  </a:lnTo>
                  <a:lnTo>
                    <a:pt x="105" y="333"/>
                  </a:lnTo>
                  <a:lnTo>
                    <a:pt x="105" y="330"/>
                  </a:lnTo>
                  <a:lnTo>
                    <a:pt x="105" y="318"/>
                  </a:lnTo>
                  <a:lnTo>
                    <a:pt x="105" y="301"/>
                  </a:lnTo>
                  <a:lnTo>
                    <a:pt x="103" y="290"/>
                  </a:lnTo>
                  <a:lnTo>
                    <a:pt x="103" y="287"/>
                  </a:lnTo>
                  <a:lnTo>
                    <a:pt x="103" y="278"/>
                  </a:lnTo>
                  <a:lnTo>
                    <a:pt x="103" y="268"/>
                  </a:lnTo>
                  <a:lnTo>
                    <a:pt x="102" y="253"/>
                  </a:lnTo>
                  <a:lnTo>
                    <a:pt x="102" y="243"/>
                  </a:lnTo>
                  <a:lnTo>
                    <a:pt x="102" y="240"/>
                  </a:lnTo>
                  <a:lnTo>
                    <a:pt x="102" y="226"/>
                  </a:lnTo>
                  <a:lnTo>
                    <a:pt x="102" y="214"/>
                  </a:lnTo>
                  <a:lnTo>
                    <a:pt x="102" y="213"/>
                  </a:lnTo>
                  <a:lnTo>
                    <a:pt x="102" y="203"/>
                  </a:lnTo>
                  <a:lnTo>
                    <a:pt x="101" y="196"/>
                  </a:lnTo>
                  <a:lnTo>
                    <a:pt x="101" y="188"/>
                  </a:lnTo>
                  <a:lnTo>
                    <a:pt x="101" y="181"/>
                  </a:lnTo>
                  <a:lnTo>
                    <a:pt x="101" y="174"/>
                  </a:lnTo>
                  <a:lnTo>
                    <a:pt x="101" y="172"/>
                  </a:lnTo>
                  <a:lnTo>
                    <a:pt x="101" y="171"/>
                  </a:lnTo>
                  <a:lnTo>
                    <a:pt x="101" y="168"/>
                  </a:lnTo>
                  <a:lnTo>
                    <a:pt x="99" y="168"/>
                  </a:lnTo>
                  <a:lnTo>
                    <a:pt x="88" y="167"/>
                  </a:lnTo>
                  <a:lnTo>
                    <a:pt x="85" y="164"/>
                  </a:lnTo>
                  <a:lnTo>
                    <a:pt x="78" y="156"/>
                  </a:lnTo>
                  <a:lnTo>
                    <a:pt x="77" y="146"/>
                  </a:lnTo>
                  <a:lnTo>
                    <a:pt x="69" y="141"/>
                  </a:lnTo>
                  <a:lnTo>
                    <a:pt x="66" y="138"/>
                  </a:lnTo>
                  <a:lnTo>
                    <a:pt x="62" y="132"/>
                  </a:lnTo>
                  <a:lnTo>
                    <a:pt x="58" y="130"/>
                  </a:lnTo>
                  <a:lnTo>
                    <a:pt x="62" y="119"/>
                  </a:lnTo>
                  <a:lnTo>
                    <a:pt x="66" y="113"/>
                  </a:lnTo>
                  <a:lnTo>
                    <a:pt x="76" y="106"/>
                  </a:lnTo>
                  <a:lnTo>
                    <a:pt x="76" y="96"/>
                  </a:lnTo>
                  <a:lnTo>
                    <a:pt x="71" y="91"/>
                  </a:lnTo>
                  <a:lnTo>
                    <a:pt x="66" y="89"/>
                  </a:lnTo>
                  <a:lnTo>
                    <a:pt x="63" y="91"/>
                  </a:lnTo>
                  <a:lnTo>
                    <a:pt x="55" y="91"/>
                  </a:lnTo>
                  <a:lnTo>
                    <a:pt x="40" y="78"/>
                  </a:lnTo>
                  <a:lnTo>
                    <a:pt x="34" y="76"/>
                  </a:lnTo>
                  <a:lnTo>
                    <a:pt x="23" y="51"/>
                  </a:lnTo>
                  <a:lnTo>
                    <a:pt x="19" y="51"/>
                  </a:lnTo>
                  <a:lnTo>
                    <a:pt x="13" y="45"/>
                  </a:lnTo>
                  <a:lnTo>
                    <a:pt x="8" y="19"/>
                  </a:lnTo>
                  <a:lnTo>
                    <a:pt x="5" y="23"/>
                  </a:lnTo>
                  <a:lnTo>
                    <a:pt x="2" y="23"/>
                  </a:lnTo>
                  <a:lnTo>
                    <a:pt x="0" y="16"/>
                  </a:lnTo>
                  <a:lnTo>
                    <a:pt x="1" y="16"/>
                  </a:lnTo>
                  <a:lnTo>
                    <a:pt x="2" y="16"/>
                  </a:lnTo>
                  <a:lnTo>
                    <a:pt x="22" y="16"/>
                  </a:lnTo>
                  <a:lnTo>
                    <a:pt x="33" y="16"/>
                  </a:lnTo>
                  <a:lnTo>
                    <a:pt x="42" y="16"/>
                  </a:lnTo>
                  <a:lnTo>
                    <a:pt x="47" y="16"/>
                  </a:lnTo>
                  <a:lnTo>
                    <a:pt x="63" y="15"/>
                  </a:lnTo>
                  <a:lnTo>
                    <a:pt x="70" y="15"/>
                  </a:lnTo>
                  <a:lnTo>
                    <a:pt x="84" y="15"/>
                  </a:lnTo>
                  <a:lnTo>
                    <a:pt x="92" y="15"/>
                  </a:lnTo>
                  <a:lnTo>
                    <a:pt x="103" y="15"/>
                  </a:lnTo>
                  <a:lnTo>
                    <a:pt x="106" y="13"/>
                  </a:lnTo>
                  <a:lnTo>
                    <a:pt x="124" y="13"/>
                  </a:lnTo>
                  <a:lnTo>
                    <a:pt x="125" y="13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34" descr="70%"/>
            <p:cNvSpPr>
              <a:spLocks/>
            </p:cNvSpPr>
            <p:nvPr/>
          </p:nvSpPr>
          <p:spPr bwMode="auto">
            <a:xfrm>
              <a:off x="1858" y="1021"/>
              <a:ext cx="567" cy="346"/>
            </a:xfrm>
            <a:custGeom>
              <a:avLst/>
              <a:gdLst>
                <a:gd name="T0" fmla="*/ 181 w 569"/>
                <a:gd name="T1" fmla="*/ 438 h 343"/>
                <a:gd name="T2" fmla="*/ 237 w 569"/>
                <a:gd name="T3" fmla="*/ 439 h 343"/>
                <a:gd name="T4" fmla="*/ 239 w 569"/>
                <a:gd name="T5" fmla="*/ 439 h 343"/>
                <a:gd name="T6" fmla="*/ 275 w 569"/>
                <a:gd name="T7" fmla="*/ 443 h 343"/>
                <a:gd name="T8" fmla="*/ 298 w 569"/>
                <a:gd name="T9" fmla="*/ 443 h 343"/>
                <a:gd name="T10" fmla="*/ 332 w 569"/>
                <a:gd name="T11" fmla="*/ 443 h 343"/>
                <a:gd name="T12" fmla="*/ 352 w 569"/>
                <a:gd name="T13" fmla="*/ 443 h 343"/>
                <a:gd name="T14" fmla="*/ 373 w 569"/>
                <a:gd name="T15" fmla="*/ 443 h 343"/>
                <a:gd name="T16" fmla="*/ 402 w 569"/>
                <a:gd name="T17" fmla="*/ 446 h 343"/>
                <a:gd name="T18" fmla="*/ 411 w 569"/>
                <a:gd name="T19" fmla="*/ 446 h 343"/>
                <a:gd name="T20" fmla="*/ 435 w 569"/>
                <a:gd name="T21" fmla="*/ 446 h 343"/>
                <a:gd name="T22" fmla="*/ 456 w 569"/>
                <a:gd name="T23" fmla="*/ 446 h 343"/>
                <a:gd name="T24" fmla="*/ 492 w 569"/>
                <a:gd name="T25" fmla="*/ 443 h 343"/>
                <a:gd name="T26" fmla="*/ 504 w 569"/>
                <a:gd name="T27" fmla="*/ 434 h 343"/>
                <a:gd name="T28" fmla="*/ 504 w 569"/>
                <a:gd name="T29" fmla="*/ 433 h 343"/>
                <a:gd name="T30" fmla="*/ 492 w 569"/>
                <a:gd name="T31" fmla="*/ 370 h 343"/>
                <a:gd name="T32" fmla="*/ 487 w 569"/>
                <a:gd name="T33" fmla="*/ 349 h 343"/>
                <a:gd name="T34" fmla="*/ 487 w 569"/>
                <a:gd name="T35" fmla="*/ 310 h 343"/>
                <a:gd name="T36" fmla="*/ 483 w 569"/>
                <a:gd name="T37" fmla="*/ 271 h 343"/>
                <a:gd name="T38" fmla="*/ 483 w 569"/>
                <a:gd name="T39" fmla="*/ 263 h 343"/>
                <a:gd name="T40" fmla="*/ 483 w 569"/>
                <a:gd name="T41" fmla="*/ 252 h 343"/>
                <a:gd name="T42" fmla="*/ 483 w 569"/>
                <a:gd name="T43" fmla="*/ 248 h 343"/>
                <a:gd name="T44" fmla="*/ 482 w 569"/>
                <a:gd name="T45" fmla="*/ 234 h 343"/>
                <a:gd name="T46" fmla="*/ 479 w 569"/>
                <a:gd name="T47" fmla="*/ 198 h 343"/>
                <a:gd name="T48" fmla="*/ 461 w 569"/>
                <a:gd name="T49" fmla="*/ 133 h 343"/>
                <a:gd name="T50" fmla="*/ 460 w 569"/>
                <a:gd name="T51" fmla="*/ 129 h 343"/>
                <a:gd name="T52" fmla="*/ 460 w 569"/>
                <a:gd name="T53" fmla="*/ 106 h 343"/>
                <a:gd name="T54" fmla="*/ 456 w 569"/>
                <a:gd name="T55" fmla="*/ 27 h 343"/>
                <a:gd name="T56" fmla="*/ 453 w 569"/>
                <a:gd name="T57" fmla="*/ 12 h 343"/>
                <a:gd name="T58" fmla="*/ 355 w 569"/>
                <a:gd name="T59" fmla="*/ 12 h 343"/>
                <a:gd name="T60" fmla="*/ 268 w 569"/>
                <a:gd name="T61" fmla="*/ 12 h 343"/>
                <a:gd name="T62" fmla="*/ 174 w 569"/>
                <a:gd name="T63" fmla="*/ 9 h 343"/>
                <a:gd name="T64" fmla="*/ 101 w 569"/>
                <a:gd name="T65" fmla="*/ 5 h 343"/>
                <a:gd name="T66" fmla="*/ 18 w 569"/>
                <a:gd name="T67" fmla="*/ 26 h 343"/>
                <a:gd name="T68" fmla="*/ 18 w 569"/>
                <a:gd name="T69" fmla="*/ 38 h 343"/>
                <a:gd name="T70" fmla="*/ 16 w 569"/>
                <a:gd name="T71" fmla="*/ 52 h 343"/>
                <a:gd name="T72" fmla="*/ 15 w 569"/>
                <a:gd name="T73" fmla="*/ 124 h 343"/>
                <a:gd name="T74" fmla="*/ 12 w 569"/>
                <a:gd name="T75" fmla="*/ 150 h 343"/>
                <a:gd name="T76" fmla="*/ 9 w 569"/>
                <a:gd name="T77" fmla="*/ 232 h 343"/>
                <a:gd name="T78" fmla="*/ 9 w 569"/>
                <a:gd name="T79" fmla="*/ 239 h 343"/>
                <a:gd name="T80" fmla="*/ 5 w 569"/>
                <a:gd name="T81" fmla="*/ 310 h 343"/>
                <a:gd name="T82" fmla="*/ 4 w 569"/>
                <a:gd name="T83" fmla="*/ 343 h 343"/>
                <a:gd name="T84" fmla="*/ 2 w 569"/>
                <a:gd name="T85" fmla="*/ 383 h 343"/>
                <a:gd name="T86" fmla="*/ 1 w 569"/>
                <a:gd name="T87" fmla="*/ 405 h 343"/>
                <a:gd name="T88" fmla="*/ 4 w 569"/>
                <a:gd name="T89" fmla="*/ 427 h 343"/>
                <a:gd name="T90" fmla="*/ 80 w 569"/>
                <a:gd name="T91" fmla="*/ 430 h 343"/>
                <a:gd name="T92" fmla="*/ 118 w 569"/>
                <a:gd name="T93" fmla="*/ 433 h 343"/>
                <a:gd name="T94" fmla="*/ 142 w 569"/>
                <a:gd name="T95" fmla="*/ 437 h 34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9"/>
                <a:gd name="T145" fmla="*/ 0 h 343"/>
                <a:gd name="T146" fmla="*/ 569 w 569"/>
                <a:gd name="T147" fmla="*/ 343 h 34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9" h="343">
                  <a:moveTo>
                    <a:pt x="155" y="335"/>
                  </a:moveTo>
                  <a:lnTo>
                    <a:pt x="212" y="336"/>
                  </a:lnTo>
                  <a:lnTo>
                    <a:pt x="222" y="337"/>
                  </a:lnTo>
                  <a:lnTo>
                    <a:pt x="268" y="337"/>
                  </a:lnTo>
                  <a:lnTo>
                    <a:pt x="269" y="337"/>
                  </a:lnTo>
                  <a:lnTo>
                    <a:pt x="270" y="337"/>
                  </a:lnTo>
                  <a:lnTo>
                    <a:pt x="306" y="339"/>
                  </a:lnTo>
                  <a:lnTo>
                    <a:pt x="306" y="340"/>
                  </a:lnTo>
                  <a:lnTo>
                    <a:pt x="316" y="340"/>
                  </a:lnTo>
                  <a:lnTo>
                    <a:pt x="329" y="340"/>
                  </a:lnTo>
                  <a:lnTo>
                    <a:pt x="336" y="340"/>
                  </a:lnTo>
                  <a:lnTo>
                    <a:pt x="363" y="340"/>
                  </a:lnTo>
                  <a:lnTo>
                    <a:pt x="383" y="340"/>
                  </a:lnTo>
                  <a:lnTo>
                    <a:pt x="401" y="340"/>
                  </a:lnTo>
                  <a:lnTo>
                    <a:pt x="404" y="340"/>
                  </a:lnTo>
                  <a:lnTo>
                    <a:pt x="430" y="342"/>
                  </a:lnTo>
                  <a:lnTo>
                    <a:pt x="440" y="342"/>
                  </a:lnTo>
                  <a:lnTo>
                    <a:pt x="458" y="342"/>
                  </a:lnTo>
                  <a:lnTo>
                    <a:pt x="459" y="342"/>
                  </a:lnTo>
                  <a:lnTo>
                    <a:pt x="461" y="342"/>
                  </a:lnTo>
                  <a:lnTo>
                    <a:pt x="497" y="342"/>
                  </a:lnTo>
                  <a:lnTo>
                    <a:pt x="516" y="342"/>
                  </a:lnTo>
                  <a:lnTo>
                    <a:pt x="518" y="342"/>
                  </a:lnTo>
                  <a:lnTo>
                    <a:pt x="534" y="342"/>
                  </a:lnTo>
                  <a:lnTo>
                    <a:pt x="554" y="340"/>
                  </a:lnTo>
                  <a:lnTo>
                    <a:pt x="568" y="340"/>
                  </a:lnTo>
                  <a:lnTo>
                    <a:pt x="566" y="333"/>
                  </a:lnTo>
                  <a:lnTo>
                    <a:pt x="566" y="330"/>
                  </a:lnTo>
                  <a:lnTo>
                    <a:pt x="566" y="332"/>
                  </a:lnTo>
                  <a:lnTo>
                    <a:pt x="562" y="296"/>
                  </a:lnTo>
                  <a:lnTo>
                    <a:pt x="554" y="280"/>
                  </a:lnTo>
                  <a:lnTo>
                    <a:pt x="551" y="266"/>
                  </a:lnTo>
                  <a:lnTo>
                    <a:pt x="549" y="266"/>
                  </a:lnTo>
                  <a:lnTo>
                    <a:pt x="549" y="240"/>
                  </a:lnTo>
                  <a:lnTo>
                    <a:pt x="547" y="226"/>
                  </a:lnTo>
                  <a:lnTo>
                    <a:pt x="545" y="209"/>
                  </a:lnTo>
                  <a:lnTo>
                    <a:pt x="545" y="207"/>
                  </a:lnTo>
                  <a:lnTo>
                    <a:pt x="545" y="201"/>
                  </a:lnTo>
                  <a:lnTo>
                    <a:pt x="545" y="191"/>
                  </a:lnTo>
                  <a:lnTo>
                    <a:pt x="545" y="190"/>
                  </a:lnTo>
                  <a:lnTo>
                    <a:pt x="544" y="187"/>
                  </a:lnTo>
                  <a:lnTo>
                    <a:pt x="545" y="186"/>
                  </a:lnTo>
                  <a:lnTo>
                    <a:pt x="544" y="173"/>
                  </a:lnTo>
                  <a:lnTo>
                    <a:pt x="544" y="172"/>
                  </a:lnTo>
                  <a:lnTo>
                    <a:pt x="543" y="159"/>
                  </a:lnTo>
                  <a:lnTo>
                    <a:pt x="541" y="154"/>
                  </a:lnTo>
                  <a:lnTo>
                    <a:pt x="530" y="133"/>
                  </a:lnTo>
                  <a:lnTo>
                    <a:pt x="523" y="102"/>
                  </a:lnTo>
                  <a:lnTo>
                    <a:pt x="520" y="101"/>
                  </a:lnTo>
                  <a:lnTo>
                    <a:pt x="522" y="98"/>
                  </a:lnTo>
                  <a:lnTo>
                    <a:pt x="523" y="97"/>
                  </a:lnTo>
                  <a:lnTo>
                    <a:pt x="522" y="75"/>
                  </a:lnTo>
                  <a:lnTo>
                    <a:pt x="520" y="62"/>
                  </a:lnTo>
                  <a:lnTo>
                    <a:pt x="518" y="27"/>
                  </a:lnTo>
                  <a:lnTo>
                    <a:pt x="519" y="26"/>
                  </a:lnTo>
                  <a:lnTo>
                    <a:pt x="515" y="12"/>
                  </a:lnTo>
                  <a:lnTo>
                    <a:pt x="462" y="12"/>
                  </a:lnTo>
                  <a:lnTo>
                    <a:pt x="386" y="12"/>
                  </a:lnTo>
                  <a:lnTo>
                    <a:pt x="348" y="12"/>
                  </a:lnTo>
                  <a:lnTo>
                    <a:pt x="299" y="12"/>
                  </a:lnTo>
                  <a:lnTo>
                    <a:pt x="215" y="9"/>
                  </a:lnTo>
                  <a:lnTo>
                    <a:pt x="205" y="9"/>
                  </a:lnTo>
                  <a:lnTo>
                    <a:pt x="166" y="8"/>
                  </a:lnTo>
                  <a:lnTo>
                    <a:pt x="101" y="5"/>
                  </a:lnTo>
                  <a:lnTo>
                    <a:pt x="19" y="0"/>
                  </a:lnTo>
                  <a:lnTo>
                    <a:pt x="18" y="26"/>
                  </a:lnTo>
                  <a:lnTo>
                    <a:pt x="18" y="36"/>
                  </a:lnTo>
                  <a:lnTo>
                    <a:pt x="18" y="38"/>
                  </a:lnTo>
                  <a:lnTo>
                    <a:pt x="18" y="40"/>
                  </a:lnTo>
                  <a:lnTo>
                    <a:pt x="16" y="52"/>
                  </a:lnTo>
                  <a:lnTo>
                    <a:pt x="16" y="65"/>
                  </a:lnTo>
                  <a:lnTo>
                    <a:pt x="15" y="93"/>
                  </a:lnTo>
                  <a:lnTo>
                    <a:pt x="13" y="107"/>
                  </a:lnTo>
                  <a:lnTo>
                    <a:pt x="12" y="119"/>
                  </a:lnTo>
                  <a:lnTo>
                    <a:pt x="12" y="133"/>
                  </a:lnTo>
                  <a:lnTo>
                    <a:pt x="9" y="171"/>
                  </a:lnTo>
                  <a:lnTo>
                    <a:pt x="9" y="173"/>
                  </a:lnTo>
                  <a:lnTo>
                    <a:pt x="9" y="177"/>
                  </a:lnTo>
                  <a:lnTo>
                    <a:pt x="8" y="200"/>
                  </a:lnTo>
                  <a:lnTo>
                    <a:pt x="5" y="240"/>
                  </a:lnTo>
                  <a:lnTo>
                    <a:pt x="5" y="251"/>
                  </a:lnTo>
                  <a:lnTo>
                    <a:pt x="4" y="262"/>
                  </a:lnTo>
                  <a:lnTo>
                    <a:pt x="4" y="266"/>
                  </a:lnTo>
                  <a:lnTo>
                    <a:pt x="2" y="290"/>
                  </a:lnTo>
                  <a:lnTo>
                    <a:pt x="2" y="294"/>
                  </a:lnTo>
                  <a:lnTo>
                    <a:pt x="1" y="311"/>
                  </a:lnTo>
                  <a:lnTo>
                    <a:pt x="0" y="326"/>
                  </a:lnTo>
                  <a:lnTo>
                    <a:pt x="4" y="328"/>
                  </a:lnTo>
                  <a:lnTo>
                    <a:pt x="31" y="328"/>
                  </a:lnTo>
                  <a:lnTo>
                    <a:pt x="80" y="330"/>
                  </a:lnTo>
                  <a:lnTo>
                    <a:pt x="84" y="330"/>
                  </a:lnTo>
                  <a:lnTo>
                    <a:pt x="118" y="332"/>
                  </a:lnTo>
                  <a:lnTo>
                    <a:pt x="145" y="335"/>
                  </a:lnTo>
                  <a:lnTo>
                    <a:pt x="155" y="335"/>
                  </a:lnTo>
                </a:path>
              </a:pathLst>
            </a:custGeom>
            <a:pattFill prst="pct70">
              <a:fgClr>
                <a:srgbClr val="FFFFFF"/>
              </a:fgClr>
              <a:bgClr>
                <a:srgbClr val="CC3300"/>
              </a:bgClr>
            </a:patt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235"/>
            <p:cNvSpPr>
              <a:spLocks/>
            </p:cNvSpPr>
            <p:nvPr/>
          </p:nvSpPr>
          <p:spPr bwMode="auto">
            <a:xfrm>
              <a:off x="1828" y="1670"/>
              <a:ext cx="707" cy="349"/>
            </a:xfrm>
            <a:custGeom>
              <a:avLst/>
              <a:gdLst>
                <a:gd name="T0" fmla="*/ 355 w 711"/>
                <a:gd name="T1" fmla="*/ 489 h 345"/>
                <a:gd name="T2" fmla="*/ 331 w 711"/>
                <a:gd name="T3" fmla="*/ 487 h 345"/>
                <a:gd name="T4" fmla="*/ 293 w 711"/>
                <a:gd name="T5" fmla="*/ 487 h 345"/>
                <a:gd name="T6" fmla="*/ 257 w 711"/>
                <a:gd name="T7" fmla="*/ 487 h 345"/>
                <a:gd name="T8" fmla="*/ 241 w 711"/>
                <a:gd name="T9" fmla="*/ 485 h 345"/>
                <a:gd name="T10" fmla="*/ 222 w 711"/>
                <a:gd name="T11" fmla="*/ 482 h 345"/>
                <a:gd name="T12" fmla="*/ 182 w 711"/>
                <a:gd name="T13" fmla="*/ 482 h 345"/>
                <a:gd name="T14" fmla="*/ 128 w 711"/>
                <a:gd name="T15" fmla="*/ 430 h 345"/>
                <a:gd name="T16" fmla="*/ 129 w 711"/>
                <a:gd name="T17" fmla="*/ 380 h 345"/>
                <a:gd name="T18" fmla="*/ 130 w 711"/>
                <a:gd name="T19" fmla="*/ 326 h 345"/>
                <a:gd name="T20" fmla="*/ 53 w 711"/>
                <a:gd name="T21" fmla="*/ 319 h 345"/>
                <a:gd name="T22" fmla="*/ 0 w 711"/>
                <a:gd name="T23" fmla="*/ 315 h 345"/>
                <a:gd name="T24" fmla="*/ 2 w 711"/>
                <a:gd name="T25" fmla="*/ 249 h 345"/>
                <a:gd name="T26" fmla="*/ 4 w 711"/>
                <a:gd name="T27" fmla="*/ 213 h 345"/>
                <a:gd name="T28" fmla="*/ 5 w 711"/>
                <a:gd name="T29" fmla="*/ 178 h 345"/>
                <a:gd name="T30" fmla="*/ 8 w 711"/>
                <a:gd name="T31" fmla="*/ 113 h 345"/>
                <a:gd name="T32" fmla="*/ 12 w 711"/>
                <a:gd name="T33" fmla="*/ 5 h 345"/>
                <a:gd name="T34" fmla="*/ 16 w 711"/>
                <a:gd name="T35" fmla="*/ 1 h 345"/>
                <a:gd name="T36" fmla="*/ 78 w 711"/>
                <a:gd name="T37" fmla="*/ 4 h 345"/>
                <a:gd name="T38" fmla="*/ 88 w 711"/>
                <a:gd name="T39" fmla="*/ 5 h 345"/>
                <a:gd name="T40" fmla="*/ 124 w 711"/>
                <a:gd name="T41" fmla="*/ 8 h 345"/>
                <a:gd name="T42" fmla="*/ 168 w 711"/>
                <a:gd name="T43" fmla="*/ 9 h 345"/>
                <a:gd name="T44" fmla="*/ 248 w 711"/>
                <a:gd name="T45" fmla="*/ 12 h 345"/>
                <a:gd name="T46" fmla="*/ 328 w 711"/>
                <a:gd name="T47" fmla="*/ 13 h 345"/>
                <a:gd name="T48" fmla="*/ 396 w 711"/>
                <a:gd name="T49" fmla="*/ 27 h 345"/>
                <a:gd name="T50" fmla="*/ 412 w 711"/>
                <a:gd name="T51" fmla="*/ 40 h 345"/>
                <a:gd name="T52" fmla="*/ 432 w 711"/>
                <a:gd name="T53" fmla="*/ 32 h 345"/>
                <a:gd name="T54" fmla="*/ 456 w 711"/>
                <a:gd name="T55" fmla="*/ 29 h 345"/>
                <a:gd name="T56" fmla="*/ 474 w 711"/>
                <a:gd name="T57" fmla="*/ 40 h 345"/>
                <a:gd name="T58" fmla="*/ 504 w 711"/>
                <a:gd name="T59" fmla="*/ 96 h 345"/>
                <a:gd name="T60" fmla="*/ 527 w 711"/>
                <a:gd name="T61" fmla="*/ 123 h 345"/>
                <a:gd name="T62" fmla="*/ 531 w 711"/>
                <a:gd name="T63" fmla="*/ 150 h 345"/>
                <a:gd name="T64" fmla="*/ 538 w 711"/>
                <a:gd name="T65" fmla="*/ 178 h 345"/>
                <a:gd name="T66" fmla="*/ 544 w 711"/>
                <a:gd name="T67" fmla="*/ 213 h 345"/>
                <a:gd name="T68" fmla="*/ 550 w 711"/>
                <a:gd name="T69" fmla="*/ 244 h 345"/>
                <a:gd name="T70" fmla="*/ 550 w 711"/>
                <a:gd name="T71" fmla="*/ 255 h 345"/>
                <a:gd name="T72" fmla="*/ 555 w 711"/>
                <a:gd name="T73" fmla="*/ 291 h 345"/>
                <a:gd name="T74" fmla="*/ 558 w 711"/>
                <a:gd name="T75" fmla="*/ 304 h 345"/>
                <a:gd name="T76" fmla="*/ 557 w 711"/>
                <a:gd name="T77" fmla="*/ 323 h 345"/>
                <a:gd name="T78" fmla="*/ 561 w 711"/>
                <a:gd name="T79" fmla="*/ 347 h 345"/>
                <a:gd name="T80" fmla="*/ 561 w 711"/>
                <a:gd name="T81" fmla="*/ 363 h 345"/>
                <a:gd name="T82" fmla="*/ 565 w 711"/>
                <a:gd name="T83" fmla="*/ 395 h 345"/>
                <a:gd name="T84" fmla="*/ 568 w 711"/>
                <a:gd name="T85" fmla="*/ 406 h 345"/>
                <a:gd name="T86" fmla="*/ 579 w 711"/>
                <a:gd name="T87" fmla="*/ 449 h 345"/>
                <a:gd name="T88" fmla="*/ 590 w 711"/>
                <a:gd name="T89" fmla="*/ 481 h 345"/>
                <a:gd name="T90" fmla="*/ 564 w 711"/>
                <a:gd name="T91" fmla="*/ 487 h 345"/>
                <a:gd name="T92" fmla="*/ 550 w 711"/>
                <a:gd name="T93" fmla="*/ 487 h 345"/>
                <a:gd name="T94" fmla="*/ 536 w 711"/>
                <a:gd name="T95" fmla="*/ 487 h 345"/>
                <a:gd name="T96" fmla="*/ 520 w 711"/>
                <a:gd name="T97" fmla="*/ 487 h 345"/>
                <a:gd name="T98" fmla="*/ 488 w 711"/>
                <a:gd name="T99" fmla="*/ 489 h 345"/>
                <a:gd name="T100" fmla="*/ 457 w 711"/>
                <a:gd name="T101" fmla="*/ 489 h 345"/>
                <a:gd name="T102" fmla="*/ 421 w 711"/>
                <a:gd name="T103" fmla="*/ 489 h 345"/>
                <a:gd name="T104" fmla="*/ 412 w 711"/>
                <a:gd name="T105" fmla="*/ 489 h 345"/>
                <a:gd name="T106" fmla="*/ 391 w 711"/>
                <a:gd name="T107" fmla="*/ 489 h 345"/>
                <a:gd name="T108" fmla="*/ 368 w 711"/>
                <a:gd name="T109" fmla="*/ 489 h 34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11"/>
                <a:gd name="T166" fmla="*/ 0 h 345"/>
                <a:gd name="T167" fmla="*/ 711 w 711"/>
                <a:gd name="T168" fmla="*/ 345 h 34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11" h="345">
                  <a:moveTo>
                    <a:pt x="430" y="344"/>
                  </a:moveTo>
                  <a:lnTo>
                    <a:pt x="427" y="344"/>
                  </a:lnTo>
                  <a:lnTo>
                    <a:pt x="417" y="344"/>
                  </a:lnTo>
                  <a:lnTo>
                    <a:pt x="401" y="344"/>
                  </a:lnTo>
                  <a:lnTo>
                    <a:pt x="397" y="342"/>
                  </a:lnTo>
                  <a:lnTo>
                    <a:pt x="393" y="342"/>
                  </a:lnTo>
                  <a:lnTo>
                    <a:pt x="381" y="342"/>
                  </a:lnTo>
                  <a:lnTo>
                    <a:pt x="376" y="342"/>
                  </a:lnTo>
                  <a:lnTo>
                    <a:pt x="355" y="342"/>
                  </a:lnTo>
                  <a:lnTo>
                    <a:pt x="340" y="342"/>
                  </a:lnTo>
                  <a:lnTo>
                    <a:pt x="315" y="342"/>
                  </a:lnTo>
                  <a:lnTo>
                    <a:pt x="311" y="342"/>
                  </a:lnTo>
                  <a:lnTo>
                    <a:pt x="310" y="342"/>
                  </a:lnTo>
                  <a:lnTo>
                    <a:pt x="294" y="341"/>
                  </a:lnTo>
                  <a:lnTo>
                    <a:pt x="279" y="341"/>
                  </a:lnTo>
                  <a:lnTo>
                    <a:pt x="265" y="341"/>
                  </a:lnTo>
                  <a:lnTo>
                    <a:pt x="262" y="341"/>
                  </a:lnTo>
                  <a:lnTo>
                    <a:pt x="253" y="339"/>
                  </a:lnTo>
                  <a:lnTo>
                    <a:pt x="232" y="339"/>
                  </a:lnTo>
                  <a:lnTo>
                    <a:pt x="217" y="339"/>
                  </a:lnTo>
                  <a:lnTo>
                    <a:pt x="213" y="339"/>
                  </a:lnTo>
                  <a:lnTo>
                    <a:pt x="210" y="339"/>
                  </a:lnTo>
                  <a:lnTo>
                    <a:pt x="157" y="337"/>
                  </a:lnTo>
                  <a:lnTo>
                    <a:pt x="159" y="299"/>
                  </a:lnTo>
                  <a:lnTo>
                    <a:pt x="159" y="289"/>
                  </a:lnTo>
                  <a:lnTo>
                    <a:pt x="159" y="282"/>
                  </a:lnTo>
                  <a:lnTo>
                    <a:pt x="160" y="268"/>
                  </a:lnTo>
                  <a:lnTo>
                    <a:pt x="160" y="261"/>
                  </a:lnTo>
                  <a:lnTo>
                    <a:pt x="160" y="254"/>
                  </a:lnTo>
                  <a:lnTo>
                    <a:pt x="161" y="227"/>
                  </a:lnTo>
                  <a:lnTo>
                    <a:pt x="116" y="225"/>
                  </a:lnTo>
                  <a:lnTo>
                    <a:pt x="113" y="225"/>
                  </a:lnTo>
                  <a:lnTo>
                    <a:pt x="53" y="222"/>
                  </a:lnTo>
                  <a:lnTo>
                    <a:pt x="38" y="220"/>
                  </a:lnTo>
                  <a:lnTo>
                    <a:pt x="34" y="220"/>
                  </a:lnTo>
                  <a:lnTo>
                    <a:pt x="0" y="219"/>
                  </a:lnTo>
                  <a:lnTo>
                    <a:pt x="1" y="205"/>
                  </a:lnTo>
                  <a:lnTo>
                    <a:pt x="1" y="185"/>
                  </a:lnTo>
                  <a:lnTo>
                    <a:pt x="2" y="176"/>
                  </a:lnTo>
                  <a:lnTo>
                    <a:pt x="4" y="165"/>
                  </a:lnTo>
                  <a:lnTo>
                    <a:pt x="4" y="158"/>
                  </a:lnTo>
                  <a:lnTo>
                    <a:pt x="4" y="151"/>
                  </a:lnTo>
                  <a:lnTo>
                    <a:pt x="4" y="142"/>
                  </a:lnTo>
                  <a:lnTo>
                    <a:pt x="4" y="137"/>
                  </a:lnTo>
                  <a:lnTo>
                    <a:pt x="5" y="123"/>
                  </a:lnTo>
                  <a:lnTo>
                    <a:pt x="6" y="109"/>
                  </a:lnTo>
                  <a:lnTo>
                    <a:pt x="6" y="96"/>
                  </a:lnTo>
                  <a:lnTo>
                    <a:pt x="8" y="82"/>
                  </a:lnTo>
                  <a:lnTo>
                    <a:pt x="11" y="44"/>
                  </a:lnTo>
                  <a:lnTo>
                    <a:pt x="11" y="19"/>
                  </a:lnTo>
                  <a:lnTo>
                    <a:pt x="12" y="5"/>
                  </a:lnTo>
                  <a:lnTo>
                    <a:pt x="13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56" y="2"/>
                  </a:lnTo>
                  <a:lnTo>
                    <a:pt x="76" y="2"/>
                  </a:lnTo>
                  <a:lnTo>
                    <a:pt x="78" y="4"/>
                  </a:lnTo>
                  <a:lnTo>
                    <a:pt x="95" y="5"/>
                  </a:lnTo>
                  <a:lnTo>
                    <a:pt x="105" y="5"/>
                  </a:lnTo>
                  <a:lnTo>
                    <a:pt x="107" y="5"/>
                  </a:lnTo>
                  <a:lnTo>
                    <a:pt x="112" y="5"/>
                  </a:lnTo>
                  <a:lnTo>
                    <a:pt x="137" y="6"/>
                  </a:lnTo>
                  <a:lnTo>
                    <a:pt x="155" y="8"/>
                  </a:lnTo>
                  <a:lnTo>
                    <a:pt x="167" y="8"/>
                  </a:lnTo>
                  <a:lnTo>
                    <a:pt x="193" y="9"/>
                  </a:lnTo>
                  <a:lnTo>
                    <a:pt x="199" y="9"/>
                  </a:lnTo>
                  <a:lnTo>
                    <a:pt x="235" y="11"/>
                  </a:lnTo>
                  <a:lnTo>
                    <a:pt x="265" y="12"/>
                  </a:lnTo>
                  <a:lnTo>
                    <a:pt x="292" y="12"/>
                  </a:lnTo>
                  <a:lnTo>
                    <a:pt x="315" y="12"/>
                  </a:lnTo>
                  <a:lnTo>
                    <a:pt x="368" y="13"/>
                  </a:lnTo>
                  <a:lnTo>
                    <a:pt x="390" y="13"/>
                  </a:lnTo>
                  <a:lnTo>
                    <a:pt x="449" y="15"/>
                  </a:lnTo>
                  <a:lnTo>
                    <a:pt x="459" y="25"/>
                  </a:lnTo>
                  <a:lnTo>
                    <a:pt x="465" y="27"/>
                  </a:lnTo>
                  <a:lnTo>
                    <a:pt x="469" y="29"/>
                  </a:lnTo>
                  <a:lnTo>
                    <a:pt x="477" y="32"/>
                  </a:lnTo>
                  <a:lnTo>
                    <a:pt x="489" y="40"/>
                  </a:lnTo>
                  <a:lnTo>
                    <a:pt x="499" y="29"/>
                  </a:lnTo>
                  <a:lnTo>
                    <a:pt x="517" y="32"/>
                  </a:lnTo>
                  <a:lnTo>
                    <a:pt x="520" y="32"/>
                  </a:lnTo>
                  <a:lnTo>
                    <a:pt x="528" y="29"/>
                  </a:lnTo>
                  <a:lnTo>
                    <a:pt x="530" y="30"/>
                  </a:lnTo>
                  <a:lnTo>
                    <a:pt x="549" y="29"/>
                  </a:lnTo>
                  <a:lnTo>
                    <a:pt x="556" y="36"/>
                  </a:lnTo>
                  <a:lnTo>
                    <a:pt x="559" y="39"/>
                  </a:lnTo>
                  <a:lnTo>
                    <a:pt x="567" y="40"/>
                  </a:lnTo>
                  <a:lnTo>
                    <a:pt x="584" y="46"/>
                  </a:lnTo>
                  <a:lnTo>
                    <a:pt x="592" y="55"/>
                  </a:lnTo>
                  <a:lnTo>
                    <a:pt x="597" y="65"/>
                  </a:lnTo>
                  <a:lnTo>
                    <a:pt x="606" y="68"/>
                  </a:lnTo>
                  <a:lnTo>
                    <a:pt x="613" y="69"/>
                  </a:lnTo>
                  <a:lnTo>
                    <a:pt x="620" y="92"/>
                  </a:lnTo>
                  <a:lnTo>
                    <a:pt x="622" y="96"/>
                  </a:lnTo>
                  <a:lnTo>
                    <a:pt x="620" y="99"/>
                  </a:lnTo>
                  <a:lnTo>
                    <a:pt x="625" y="109"/>
                  </a:lnTo>
                  <a:lnTo>
                    <a:pt x="626" y="117"/>
                  </a:lnTo>
                  <a:lnTo>
                    <a:pt x="629" y="123"/>
                  </a:lnTo>
                  <a:lnTo>
                    <a:pt x="635" y="123"/>
                  </a:lnTo>
                  <a:lnTo>
                    <a:pt x="638" y="137"/>
                  </a:lnTo>
                  <a:lnTo>
                    <a:pt x="639" y="138"/>
                  </a:lnTo>
                  <a:lnTo>
                    <a:pt x="642" y="151"/>
                  </a:lnTo>
                  <a:lnTo>
                    <a:pt x="639" y="158"/>
                  </a:lnTo>
                  <a:lnTo>
                    <a:pt x="640" y="163"/>
                  </a:lnTo>
                  <a:lnTo>
                    <a:pt x="650" y="173"/>
                  </a:lnTo>
                  <a:lnTo>
                    <a:pt x="650" y="177"/>
                  </a:lnTo>
                  <a:lnTo>
                    <a:pt x="649" y="177"/>
                  </a:lnTo>
                  <a:lnTo>
                    <a:pt x="650" y="180"/>
                  </a:lnTo>
                  <a:lnTo>
                    <a:pt x="656" y="190"/>
                  </a:lnTo>
                  <a:lnTo>
                    <a:pt x="660" y="201"/>
                  </a:lnTo>
                  <a:lnTo>
                    <a:pt x="657" y="204"/>
                  </a:lnTo>
                  <a:lnTo>
                    <a:pt x="657" y="211"/>
                  </a:lnTo>
                  <a:lnTo>
                    <a:pt x="660" y="211"/>
                  </a:lnTo>
                  <a:lnTo>
                    <a:pt x="661" y="213"/>
                  </a:lnTo>
                  <a:lnTo>
                    <a:pt x="660" y="215"/>
                  </a:lnTo>
                  <a:lnTo>
                    <a:pt x="661" y="218"/>
                  </a:lnTo>
                  <a:lnTo>
                    <a:pt x="660" y="225"/>
                  </a:lnTo>
                  <a:lnTo>
                    <a:pt x="660" y="226"/>
                  </a:lnTo>
                  <a:lnTo>
                    <a:pt x="661" y="232"/>
                  </a:lnTo>
                  <a:lnTo>
                    <a:pt x="665" y="243"/>
                  </a:lnTo>
                  <a:lnTo>
                    <a:pt x="667" y="243"/>
                  </a:lnTo>
                  <a:lnTo>
                    <a:pt x="665" y="246"/>
                  </a:lnTo>
                  <a:lnTo>
                    <a:pt x="665" y="255"/>
                  </a:lnTo>
                  <a:lnTo>
                    <a:pt x="661" y="260"/>
                  </a:lnTo>
                  <a:lnTo>
                    <a:pt x="672" y="275"/>
                  </a:lnTo>
                  <a:lnTo>
                    <a:pt x="671" y="278"/>
                  </a:lnTo>
                  <a:lnTo>
                    <a:pt x="669" y="278"/>
                  </a:lnTo>
                  <a:lnTo>
                    <a:pt x="672" y="285"/>
                  </a:lnTo>
                  <a:lnTo>
                    <a:pt x="675" y="285"/>
                  </a:lnTo>
                  <a:lnTo>
                    <a:pt x="678" y="281"/>
                  </a:lnTo>
                  <a:lnTo>
                    <a:pt x="683" y="307"/>
                  </a:lnTo>
                  <a:lnTo>
                    <a:pt x="689" y="313"/>
                  </a:lnTo>
                  <a:lnTo>
                    <a:pt x="693" y="313"/>
                  </a:lnTo>
                  <a:lnTo>
                    <a:pt x="704" y="338"/>
                  </a:lnTo>
                  <a:lnTo>
                    <a:pt x="710" y="341"/>
                  </a:lnTo>
                  <a:lnTo>
                    <a:pt x="707" y="341"/>
                  </a:lnTo>
                  <a:lnTo>
                    <a:pt x="669" y="342"/>
                  </a:lnTo>
                  <a:lnTo>
                    <a:pt x="662" y="342"/>
                  </a:lnTo>
                  <a:lnTo>
                    <a:pt x="653" y="342"/>
                  </a:lnTo>
                  <a:lnTo>
                    <a:pt x="651" y="342"/>
                  </a:lnTo>
                  <a:lnTo>
                    <a:pt x="643" y="342"/>
                  </a:lnTo>
                  <a:lnTo>
                    <a:pt x="633" y="342"/>
                  </a:lnTo>
                  <a:lnTo>
                    <a:pt x="632" y="342"/>
                  </a:lnTo>
                  <a:lnTo>
                    <a:pt x="622" y="342"/>
                  </a:lnTo>
                  <a:lnTo>
                    <a:pt x="615" y="342"/>
                  </a:lnTo>
                  <a:lnTo>
                    <a:pt x="613" y="342"/>
                  </a:lnTo>
                  <a:lnTo>
                    <a:pt x="592" y="342"/>
                  </a:lnTo>
                  <a:lnTo>
                    <a:pt x="586" y="342"/>
                  </a:lnTo>
                  <a:lnTo>
                    <a:pt x="581" y="344"/>
                  </a:lnTo>
                  <a:lnTo>
                    <a:pt x="578" y="344"/>
                  </a:lnTo>
                  <a:lnTo>
                    <a:pt x="560" y="344"/>
                  </a:lnTo>
                  <a:lnTo>
                    <a:pt x="550" y="344"/>
                  </a:lnTo>
                  <a:lnTo>
                    <a:pt x="541" y="344"/>
                  </a:lnTo>
                  <a:lnTo>
                    <a:pt x="520" y="344"/>
                  </a:lnTo>
                  <a:lnTo>
                    <a:pt x="503" y="344"/>
                  </a:lnTo>
                  <a:lnTo>
                    <a:pt x="499" y="344"/>
                  </a:lnTo>
                  <a:lnTo>
                    <a:pt x="494" y="344"/>
                  </a:lnTo>
                  <a:lnTo>
                    <a:pt x="489" y="344"/>
                  </a:lnTo>
                  <a:lnTo>
                    <a:pt x="478" y="344"/>
                  </a:lnTo>
                  <a:lnTo>
                    <a:pt x="466" y="344"/>
                  </a:lnTo>
                  <a:lnTo>
                    <a:pt x="458" y="344"/>
                  </a:lnTo>
                  <a:lnTo>
                    <a:pt x="448" y="344"/>
                  </a:lnTo>
                  <a:lnTo>
                    <a:pt x="437" y="344"/>
                  </a:lnTo>
                  <a:lnTo>
                    <a:pt x="430" y="344"/>
                  </a:lnTo>
                </a:path>
              </a:pathLst>
            </a:custGeom>
            <a:noFill/>
            <a:ln w="6350" cap="rnd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236" descr="70%"/>
            <p:cNvSpPr>
              <a:spLocks/>
            </p:cNvSpPr>
            <p:nvPr/>
          </p:nvSpPr>
          <p:spPr bwMode="auto">
            <a:xfrm>
              <a:off x="1841" y="1350"/>
              <a:ext cx="599" cy="392"/>
            </a:xfrm>
            <a:custGeom>
              <a:avLst/>
              <a:gdLst>
                <a:gd name="T0" fmla="*/ 492 w 601"/>
                <a:gd name="T1" fmla="*/ 492 h 388"/>
                <a:gd name="T2" fmla="*/ 522 w 601"/>
                <a:gd name="T3" fmla="*/ 523 h 388"/>
                <a:gd name="T4" fmla="*/ 535 w 601"/>
                <a:gd name="T5" fmla="*/ 527 h 388"/>
                <a:gd name="T6" fmla="*/ 522 w 601"/>
                <a:gd name="T7" fmla="*/ 499 h 388"/>
                <a:gd name="T8" fmla="*/ 532 w 601"/>
                <a:gd name="T9" fmla="*/ 445 h 388"/>
                <a:gd name="T10" fmla="*/ 532 w 601"/>
                <a:gd name="T11" fmla="*/ 418 h 388"/>
                <a:gd name="T12" fmla="*/ 524 w 601"/>
                <a:gd name="T13" fmla="*/ 380 h 388"/>
                <a:gd name="T14" fmla="*/ 535 w 601"/>
                <a:gd name="T15" fmla="*/ 361 h 388"/>
                <a:gd name="T16" fmla="*/ 533 w 601"/>
                <a:gd name="T17" fmla="*/ 306 h 388"/>
                <a:gd name="T18" fmla="*/ 533 w 601"/>
                <a:gd name="T19" fmla="*/ 227 h 388"/>
                <a:gd name="T20" fmla="*/ 533 w 601"/>
                <a:gd name="T21" fmla="*/ 186 h 388"/>
                <a:gd name="T22" fmla="*/ 531 w 601"/>
                <a:gd name="T23" fmla="*/ 110 h 388"/>
                <a:gd name="T24" fmla="*/ 501 w 601"/>
                <a:gd name="T25" fmla="*/ 82 h 388"/>
                <a:gd name="T26" fmla="*/ 522 w 601"/>
                <a:gd name="T27" fmla="*/ 13 h 388"/>
                <a:gd name="T28" fmla="*/ 472 w 601"/>
                <a:gd name="T29" fmla="*/ 15 h 388"/>
                <a:gd name="T30" fmla="*/ 433 w 601"/>
                <a:gd name="T31" fmla="*/ 15 h 388"/>
                <a:gd name="T32" fmla="*/ 422 w 601"/>
                <a:gd name="T33" fmla="*/ 15 h 388"/>
                <a:gd name="T34" fmla="*/ 387 w 601"/>
                <a:gd name="T35" fmla="*/ 13 h 388"/>
                <a:gd name="T36" fmla="*/ 350 w 601"/>
                <a:gd name="T37" fmla="*/ 13 h 388"/>
                <a:gd name="T38" fmla="*/ 302 w 601"/>
                <a:gd name="T39" fmla="*/ 13 h 388"/>
                <a:gd name="T40" fmla="*/ 257 w 601"/>
                <a:gd name="T41" fmla="*/ 11 h 388"/>
                <a:gd name="T42" fmla="*/ 208 w 601"/>
                <a:gd name="T43" fmla="*/ 11 h 388"/>
                <a:gd name="T44" fmla="*/ 150 w 601"/>
                <a:gd name="T45" fmla="*/ 8 h 388"/>
                <a:gd name="T46" fmla="*/ 98 w 601"/>
                <a:gd name="T47" fmla="*/ 4 h 388"/>
                <a:gd name="T48" fmla="*/ 18 w 601"/>
                <a:gd name="T49" fmla="*/ 0 h 388"/>
                <a:gd name="T50" fmla="*/ 13 w 601"/>
                <a:gd name="T51" fmla="*/ 105 h 388"/>
                <a:gd name="T52" fmla="*/ 13 w 601"/>
                <a:gd name="T53" fmla="*/ 133 h 388"/>
                <a:gd name="T54" fmla="*/ 9 w 601"/>
                <a:gd name="T55" fmla="*/ 210 h 388"/>
                <a:gd name="T56" fmla="*/ 6 w 601"/>
                <a:gd name="T57" fmla="*/ 258 h 388"/>
                <a:gd name="T58" fmla="*/ 4 w 601"/>
                <a:gd name="T59" fmla="*/ 310 h 388"/>
                <a:gd name="T60" fmla="*/ 1 w 601"/>
                <a:gd name="T61" fmla="*/ 361 h 388"/>
                <a:gd name="T62" fmla="*/ 1 w 601"/>
                <a:gd name="T63" fmla="*/ 380 h 388"/>
                <a:gd name="T64" fmla="*/ 1 w 601"/>
                <a:gd name="T65" fmla="*/ 436 h 388"/>
                <a:gd name="T66" fmla="*/ 62 w 601"/>
                <a:gd name="T67" fmla="*/ 437 h 388"/>
                <a:gd name="T68" fmla="*/ 91 w 601"/>
                <a:gd name="T69" fmla="*/ 442 h 388"/>
                <a:gd name="T70" fmla="*/ 123 w 601"/>
                <a:gd name="T71" fmla="*/ 443 h 388"/>
                <a:gd name="T72" fmla="*/ 150 w 601"/>
                <a:gd name="T73" fmla="*/ 448 h 388"/>
                <a:gd name="T74" fmla="*/ 221 w 601"/>
                <a:gd name="T75" fmla="*/ 453 h 388"/>
                <a:gd name="T76" fmla="*/ 323 w 601"/>
                <a:gd name="T77" fmla="*/ 455 h 388"/>
                <a:gd name="T78" fmla="*/ 415 w 601"/>
                <a:gd name="T79" fmla="*/ 473 h 388"/>
                <a:gd name="T80" fmla="*/ 426 w 601"/>
                <a:gd name="T81" fmla="*/ 482 h 388"/>
                <a:gd name="T82" fmla="*/ 446 w 601"/>
                <a:gd name="T83" fmla="*/ 482 h 388"/>
                <a:gd name="T84" fmla="*/ 454 w 601"/>
                <a:gd name="T85" fmla="*/ 480 h 38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01"/>
                <a:gd name="T130" fmla="*/ 0 h 388"/>
                <a:gd name="T131" fmla="*/ 601 w 601"/>
                <a:gd name="T132" fmla="*/ 388 h 38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01" h="388">
                  <a:moveTo>
                    <a:pt x="543" y="353"/>
                  </a:moveTo>
                  <a:lnTo>
                    <a:pt x="545" y="356"/>
                  </a:lnTo>
                  <a:lnTo>
                    <a:pt x="554" y="357"/>
                  </a:lnTo>
                  <a:lnTo>
                    <a:pt x="570" y="363"/>
                  </a:lnTo>
                  <a:lnTo>
                    <a:pt x="579" y="373"/>
                  </a:lnTo>
                  <a:lnTo>
                    <a:pt x="584" y="382"/>
                  </a:lnTo>
                  <a:lnTo>
                    <a:pt x="593" y="385"/>
                  </a:lnTo>
                  <a:lnTo>
                    <a:pt x="600" y="387"/>
                  </a:lnTo>
                  <a:lnTo>
                    <a:pt x="597" y="385"/>
                  </a:lnTo>
                  <a:lnTo>
                    <a:pt x="595" y="378"/>
                  </a:lnTo>
                  <a:lnTo>
                    <a:pt x="595" y="375"/>
                  </a:lnTo>
                  <a:lnTo>
                    <a:pt x="584" y="363"/>
                  </a:lnTo>
                  <a:lnTo>
                    <a:pt x="591" y="341"/>
                  </a:lnTo>
                  <a:lnTo>
                    <a:pt x="594" y="335"/>
                  </a:lnTo>
                  <a:lnTo>
                    <a:pt x="594" y="325"/>
                  </a:lnTo>
                  <a:lnTo>
                    <a:pt x="597" y="321"/>
                  </a:lnTo>
                  <a:lnTo>
                    <a:pt x="598" y="317"/>
                  </a:lnTo>
                  <a:lnTo>
                    <a:pt x="594" y="306"/>
                  </a:lnTo>
                  <a:lnTo>
                    <a:pt x="590" y="303"/>
                  </a:lnTo>
                  <a:lnTo>
                    <a:pt x="591" y="289"/>
                  </a:lnTo>
                  <a:lnTo>
                    <a:pt x="586" y="277"/>
                  </a:lnTo>
                  <a:lnTo>
                    <a:pt x="593" y="277"/>
                  </a:lnTo>
                  <a:lnTo>
                    <a:pt x="597" y="277"/>
                  </a:lnTo>
                  <a:lnTo>
                    <a:pt x="597" y="263"/>
                  </a:lnTo>
                  <a:lnTo>
                    <a:pt x="597" y="249"/>
                  </a:lnTo>
                  <a:lnTo>
                    <a:pt x="597" y="238"/>
                  </a:lnTo>
                  <a:lnTo>
                    <a:pt x="595" y="223"/>
                  </a:lnTo>
                  <a:lnTo>
                    <a:pt x="595" y="209"/>
                  </a:lnTo>
                  <a:lnTo>
                    <a:pt x="595" y="201"/>
                  </a:lnTo>
                  <a:lnTo>
                    <a:pt x="595" y="165"/>
                  </a:lnTo>
                  <a:lnTo>
                    <a:pt x="595" y="155"/>
                  </a:lnTo>
                  <a:lnTo>
                    <a:pt x="595" y="135"/>
                  </a:lnTo>
                  <a:lnTo>
                    <a:pt x="595" y="117"/>
                  </a:lnTo>
                  <a:lnTo>
                    <a:pt x="594" y="86"/>
                  </a:lnTo>
                  <a:lnTo>
                    <a:pt x="593" y="79"/>
                  </a:lnTo>
                  <a:lnTo>
                    <a:pt x="590" y="74"/>
                  </a:lnTo>
                  <a:lnTo>
                    <a:pt x="580" y="70"/>
                  </a:lnTo>
                  <a:lnTo>
                    <a:pt x="563" y="51"/>
                  </a:lnTo>
                  <a:lnTo>
                    <a:pt x="563" y="48"/>
                  </a:lnTo>
                  <a:lnTo>
                    <a:pt x="579" y="34"/>
                  </a:lnTo>
                  <a:lnTo>
                    <a:pt x="584" y="13"/>
                  </a:lnTo>
                  <a:lnTo>
                    <a:pt x="570" y="13"/>
                  </a:lnTo>
                  <a:lnTo>
                    <a:pt x="551" y="15"/>
                  </a:lnTo>
                  <a:lnTo>
                    <a:pt x="534" y="15"/>
                  </a:lnTo>
                  <a:lnTo>
                    <a:pt x="533" y="15"/>
                  </a:lnTo>
                  <a:lnTo>
                    <a:pt x="514" y="15"/>
                  </a:lnTo>
                  <a:lnTo>
                    <a:pt x="478" y="15"/>
                  </a:lnTo>
                  <a:lnTo>
                    <a:pt x="476" y="15"/>
                  </a:lnTo>
                  <a:lnTo>
                    <a:pt x="475" y="15"/>
                  </a:lnTo>
                  <a:lnTo>
                    <a:pt x="457" y="15"/>
                  </a:lnTo>
                  <a:lnTo>
                    <a:pt x="447" y="15"/>
                  </a:lnTo>
                  <a:lnTo>
                    <a:pt x="421" y="13"/>
                  </a:lnTo>
                  <a:lnTo>
                    <a:pt x="418" y="13"/>
                  </a:lnTo>
                  <a:lnTo>
                    <a:pt x="400" y="13"/>
                  </a:lnTo>
                  <a:lnTo>
                    <a:pt x="381" y="13"/>
                  </a:lnTo>
                  <a:lnTo>
                    <a:pt x="353" y="13"/>
                  </a:lnTo>
                  <a:lnTo>
                    <a:pt x="346" y="13"/>
                  </a:lnTo>
                  <a:lnTo>
                    <a:pt x="333" y="13"/>
                  </a:lnTo>
                  <a:lnTo>
                    <a:pt x="324" y="13"/>
                  </a:lnTo>
                  <a:lnTo>
                    <a:pt x="324" y="12"/>
                  </a:lnTo>
                  <a:lnTo>
                    <a:pt x="288" y="11"/>
                  </a:lnTo>
                  <a:lnTo>
                    <a:pt x="286" y="11"/>
                  </a:lnTo>
                  <a:lnTo>
                    <a:pt x="285" y="11"/>
                  </a:lnTo>
                  <a:lnTo>
                    <a:pt x="239" y="11"/>
                  </a:lnTo>
                  <a:lnTo>
                    <a:pt x="230" y="9"/>
                  </a:lnTo>
                  <a:lnTo>
                    <a:pt x="173" y="8"/>
                  </a:lnTo>
                  <a:lnTo>
                    <a:pt x="163" y="8"/>
                  </a:lnTo>
                  <a:lnTo>
                    <a:pt x="135" y="5"/>
                  </a:lnTo>
                  <a:lnTo>
                    <a:pt x="102" y="4"/>
                  </a:lnTo>
                  <a:lnTo>
                    <a:pt x="98" y="4"/>
                  </a:lnTo>
                  <a:lnTo>
                    <a:pt x="49" y="1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8" y="20"/>
                  </a:lnTo>
                  <a:lnTo>
                    <a:pt x="13" y="74"/>
                  </a:lnTo>
                  <a:lnTo>
                    <a:pt x="13" y="79"/>
                  </a:lnTo>
                  <a:lnTo>
                    <a:pt x="12" y="101"/>
                  </a:lnTo>
                  <a:lnTo>
                    <a:pt x="13" y="102"/>
                  </a:lnTo>
                  <a:lnTo>
                    <a:pt x="11" y="102"/>
                  </a:lnTo>
                  <a:lnTo>
                    <a:pt x="9" y="129"/>
                  </a:lnTo>
                  <a:lnTo>
                    <a:pt x="9" y="148"/>
                  </a:lnTo>
                  <a:lnTo>
                    <a:pt x="8" y="155"/>
                  </a:lnTo>
                  <a:lnTo>
                    <a:pt x="6" y="183"/>
                  </a:lnTo>
                  <a:lnTo>
                    <a:pt x="6" y="191"/>
                  </a:lnTo>
                  <a:lnTo>
                    <a:pt x="6" y="194"/>
                  </a:lnTo>
                  <a:lnTo>
                    <a:pt x="5" y="209"/>
                  </a:lnTo>
                  <a:lnTo>
                    <a:pt x="4" y="226"/>
                  </a:lnTo>
                  <a:lnTo>
                    <a:pt x="4" y="237"/>
                  </a:lnTo>
                  <a:lnTo>
                    <a:pt x="2" y="249"/>
                  </a:lnTo>
                  <a:lnTo>
                    <a:pt x="1" y="263"/>
                  </a:lnTo>
                  <a:lnTo>
                    <a:pt x="1" y="264"/>
                  </a:lnTo>
                  <a:lnTo>
                    <a:pt x="1" y="266"/>
                  </a:lnTo>
                  <a:lnTo>
                    <a:pt x="1" y="277"/>
                  </a:lnTo>
                  <a:lnTo>
                    <a:pt x="0" y="305"/>
                  </a:lnTo>
                  <a:lnTo>
                    <a:pt x="0" y="317"/>
                  </a:lnTo>
                  <a:lnTo>
                    <a:pt x="1" y="319"/>
                  </a:lnTo>
                  <a:lnTo>
                    <a:pt x="2" y="319"/>
                  </a:lnTo>
                  <a:lnTo>
                    <a:pt x="42" y="320"/>
                  </a:lnTo>
                  <a:lnTo>
                    <a:pt x="62" y="320"/>
                  </a:lnTo>
                  <a:lnTo>
                    <a:pt x="65" y="321"/>
                  </a:lnTo>
                  <a:lnTo>
                    <a:pt x="81" y="323"/>
                  </a:lnTo>
                  <a:lnTo>
                    <a:pt x="91" y="323"/>
                  </a:lnTo>
                  <a:lnTo>
                    <a:pt x="94" y="323"/>
                  </a:lnTo>
                  <a:lnTo>
                    <a:pt x="98" y="323"/>
                  </a:lnTo>
                  <a:lnTo>
                    <a:pt x="123" y="324"/>
                  </a:lnTo>
                  <a:lnTo>
                    <a:pt x="141" y="325"/>
                  </a:lnTo>
                  <a:lnTo>
                    <a:pt x="153" y="325"/>
                  </a:lnTo>
                  <a:lnTo>
                    <a:pt x="180" y="327"/>
                  </a:lnTo>
                  <a:lnTo>
                    <a:pt x="185" y="327"/>
                  </a:lnTo>
                  <a:lnTo>
                    <a:pt x="221" y="328"/>
                  </a:lnTo>
                  <a:lnTo>
                    <a:pt x="252" y="330"/>
                  </a:lnTo>
                  <a:lnTo>
                    <a:pt x="278" y="330"/>
                  </a:lnTo>
                  <a:lnTo>
                    <a:pt x="302" y="330"/>
                  </a:lnTo>
                  <a:lnTo>
                    <a:pt x="354" y="331"/>
                  </a:lnTo>
                  <a:lnTo>
                    <a:pt x="376" y="331"/>
                  </a:lnTo>
                  <a:lnTo>
                    <a:pt x="436" y="332"/>
                  </a:lnTo>
                  <a:lnTo>
                    <a:pt x="446" y="342"/>
                  </a:lnTo>
                  <a:lnTo>
                    <a:pt x="451" y="345"/>
                  </a:lnTo>
                  <a:lnTo>
                    <a:pt x="455" y="346"/>
                  </a:lnTo>
                  <a:lnTo>
                    <a:pt x="464" y="349"/>
                  </a:lnTo>
                  <a:lnTo>
                    <a:pt x="476" y="357"/>
                  </a:lnTo>
                  <a:lnTo>
                    <a:pt x="486" y="346"/>
                  </a:lnTo>
                  <a:lnTo>
                    <a:pt x="504" y="349"/>
                  </a:lnTo>
                  <a:lnTo>
                    <a:pt x="507" y="349"/>
                  </a:lnTo>
                  <a:lnTo>
                    <a:pt x="515" y="346"/>
                  </a:lnTo>
                  <a:lnTo>
                    <a:pt x="516" y="348"/>
                  </a:lnTo>
                  <a:lnTo>
                    <a:pt x="536" y="346"/>
                  </a:lnTo>
                  <a:lnTo>
                    <a:pt x="543" y="353"/>
                  </a:lnTo>
                </a:path>
              </a:pathLst>
            </a:custGeom>
            <a:pattFill prst="pct70">
              <a:fgClr>
                <a:srgbClr val="FFFFFF"/>
              </a:fgClr>
              <a:bgClr>
                <a:srgbClr val="CC3300"/>
              </a:bgClr>
            </a:patt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237"/>
            <p:cNvSpPr>
              <a:spLocks/>
            </p:cNvSpPr>
            <p:nvPr/>
          </p:nvSpPr>
          <p:spPr bwMode="auto">
            <a:xfrm>
              <a:off x="2668" y="2770"/>
              <a:ext cx="484" cy="435"/>
            </a:xfrm>
            <a:custGeom>
              <a:avLst/>
              <a:gdLst>
                <a:gd name="T0" fmla="*/ 241 w 487"/>
                <a:gd name="T1" fmla="*/ 311 h 430"/>
                <a:gd name="T2" fmla="*/ 267 w 487"/>
                <a:gd name="T3" fmla="*/ 306 h 430"/>
                <a:gd name="T4" fmla="*/ 293 w 487"/>
                <a:gd name="T5" fmla="*/ 303 h 430"/>
                <a:gd name="T6" fmla="*/ 339 w 487"/>
                <a:gd name="T7" fmla="*/ 297 h 430"/>
                <a:gd name="T8" fmla="*/ 333 w 487"/>
                <a:gd name="T9" fmla="*/ 350 h 430"/>
                <a:gd name="T10" fmla="*/ 353 w 487"/>
                <a:gd name="T11" fmla="*/ 412 h 430"/>
                <a:gd name="T12" fmla="*/ 339 w 487"/>
                <a:gd name="T13" fmla="*/ 453 h 430"/>
                <a:gd name="T14" fmla="*/ 359 w 487"/>
                <a:gd name="T15" fmla="*/ 452 h 430"/>
                <a:gd name="T16" fmla="*/ 381 w 487"/>
                <a:gd name="T17" fmla="*/ 457 h 430"/>
                <a:gd name="T18" fmla="*/ 367 w 487"/>
                <a:gd name="T19" fmla="*/ 501 h 430"/>
                <a:gd name="T20" fmla="*/ 364 w 487"/>
                <a:gd name="T21" fmla="*/ 507 h 430"/>
                <a:gd name="T22" fmla="*/ 365 w 487"/>
                <a:gd name="T23" fmla="*/ 546 h 430"/>
                <a:gd name="T24" fmla="*/ 393 w 487"/>
                <a:gd name="T25" fmla="*/ 564 h 430"/>
                <a:gd name="T26" fmla="*/ 390 w 487"/>
                <a:gd name="T27" fmla="*/ 605 h 430"/>
                <a:gd name="T28" fmla="*/ 375 w 487"/>
                <a:gd name="T29" fmla="*/ 609 h 430"/>
                <a:gd name="T30" fmla="*/ 367 w 487"/>
                <a:gd name="T31" fmla="*/ 571 h 430"/>
                <a:gd name="T32" fmla="*/ 310 w 487"/>
                <a:gd name="T33" fmla="*/ 601 h 430"/>
                <a:gd name="T34" fmla="*/ 303 w 487"/>
                <a:gd name="T35" fmla="*/ 575 h 430"/>
                <a:gd name="T36" fmla="*/ 269 w 487"/>
                <a:gd name="T37" fmla="*/ 599 h 430"/>
                <a:gd name="T38" fmla="*/ 236 w 487"/>
                <a:gd name="T39" fmla="*/ 599 h 430"/>
                <a:gd name="T40" fmla="*/ 227 w 487"/>
                <a:gd name="T41" fmla="*/ 551 h 430"/>
                <a:gd name="T42" fmla="*/ 207 w 487"/>
                <a:gd name="T43" fmla="*/ 529 h 430"/>
                <a:gd name="T44" fmla="*/ 185 w 487"/>
                <a:gd name="T45" fmla="*/ 513 h 430"/>
                <a:gd name="T46" fmla="*/ 171 w 487"/>
                <a:gd name="T47" fmla="*/ 507 h 430"/>
                <a:gd name="T48" fmla="*/ 196 w 487"/>
                <a:gd name="T49" fmla="*/ 539 h 430"/>
                <a:gd name="T50" fmla="*/ 160 w 487"/>
                <a:gd name="T51" fmla="*/ 540 h 430"/>
                <a:gd name="T52" fmla="*/ 81 w 487"/>
                <a:gd name="T53" fmla="*/ 517 h 430"/>
                <a:gd name="T54" fmla="*/ 26 w 487"/>
                <a:gd name="T55" fmla="*/ 509 h 430"/>
                <a:gd name="T56" fmla="*/ 41 w 487"/>
                <a:gd name="T57" fmla="*/ 475 h 430"/>
                <a:gd name="T58" fmla="*/ 37 w 487"/>
                <a:gd name="T59" fmla="*/ 427 h 430"/>
                <a:gd name="T60" fmla="*/ 52 w 487"/>
                <a:gd name="T61" fmla="*/ 349 h 430"/>
                <a:gd name="T62" fmla="*/ 33 w 487"/>
                <a:gd name="T63" fmla="*/ 251 h 430"/>
                <a:gd name="T64" fmla="*/ 19 w 487"/>
                <a:gd name="T65" fmla="*/ 200 h 430"/>
                <a:gd name="T66" fmla="*/ 4 w 487"/>
                <a:gd name="T67" fmla="*/ 177 h 430"/>
                <a:gd name="T68" fmla="*/ 2 w 487"/>
                <a:gd name="T69" fmla="*/ 111 h 430"/>
                <a:gd name="T70" fmla="*/ 0 w 487"/>
                <a:gd name="T71" fmla="*/ 74 h 430"/>
                <a:gd name="T72" fmla="*/ 0 w 487"/>
                <a:gd name="T73" fmla="*/ 11 h 430"/>
                <a:gd name="T74" fmla="*/ 31 w 487"/>
                <a:gd name="T75" fmla="*/ 11 h 430"/>
                <a:gd name="T76" fmla="*/ 48 w 487"/>
                <a:gd name="T77" fmla="*/ 9 h 430"/>
                <a:gd name="T78" fmla="*/ 73 w 487"/>
                <a:gd name="T79" fmla="*/ 9 h 430"/>
                <a:gd name="T80" fmla="*/ 85 w 487"/>
                <a:gd name="T81" fmla="*/ 6 h 430"/>
                <a:gd name="T82" fmla="*/ 188 w 487"/>
                <a:gd name="T83" fmla="*/ 1 h 430"/>
                <a:gd name="T84" fmla="*/ 205 w 487"/>
                <a:gd name="T85" fmla="*/ 1 h 430"/>
                <a:gd name="T86" fmla="*/ 219 w 487"/>
                <a:gd name="T87" fmla="*/ 0 h 430"/>
                <a:gd name="T88" fmla="*/ 225 w 487"/>
                <a:gd name="T89" fmla="*/ 78 h 430"/>
                <a:gd name="T90" fmla="*/ 230 w 487"/>
                <a:gd name="T91" fmla="*/ 118 h 430"/>
                <a:gd name="T92" fmla="*/ 227 w 487"/>
                <a:gd name="T93" fmla="*/ 125 h 430"/>
                <a:gd name="T94" fmla="*/ 226 w 487"/>
                <a:gd name="T95" fmla="*/ 149 h 430"/>
                <a:gd name="T96" fmla="*/ 216 w 487"/>
                <a:gd name="T97" fmla="*/ 199 h 430"/>
                <a:gd name="T98" fmla="*/ 205 w 487"/>
                <a:gd name="T99" fmla="*/ 211 h 430"/>
                <a:gd name="T100" fmla="*/ 200 w 487"/>
                <a:gd name="T101" fmla="*/ 315 h 430"/>
                <a:gd name="T102" fmla="*/ 226 w 487"/>
                <a:gd name="T103" fmla="*/ 313 h 43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7"/>
                <a:gd name="T157" fmla="*/ 0 h 430"/>
                <a:gd name="T158" fmla="*/ 487 w 487"/>
                <a:gd name="T159" fmla="*/ 430 h 43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7" h="430">
                  <a:moveTo>
                    <a:pt x="272" y="217"/>
                  </a:moveTo>
                  <a:lnTo>
                    <a:pt x="281" y="217"/>
                  </a:lnTo>
                  <a:lnTo>
                    <a:pt x="287" y="217"/>
                  </a:lnTo>
                  <a:lnTo>
                    <a:pt x="302" y="216"/>
                  </a:lnTo>
                  <a:lnTo>
                    <a:pt x="309" y="215"/>
                  </a:lnTo>
                  <a:lnTo>
                    <a:pt x="315" y="215"/>
                  </a:lnTo>
                  <a:lnTo>
                    <a:pt x="327" y="215"/>
                  </a:lnTo>
                  <a:lnTo>
                    <a:pt x="329" y="213"/>
                  </a:lnTo>
                  <a:lnTo>
                    <a:pt x="333" y="213"/>
                  </a:lnTo>
                  <a:lnTo>
                    <a:pt x="344" y="212"/>
                  </a:lnTo>
                  <a:lnTo>
                    <a:pt x="347" y="212"/>
                  </a:lnTo>
                  <a:lnTo>
                    <a:pt x="355" y="212"/>
                  </a:lnTo>
                  <a:lnTo>
                    <a:pt x="367" y="211"/>
                  </a:lnTo>
                  <a:lnTo>
                    <a:pt x="394" y="208"/>
                  </a:lnTo>
                  <a:lnTo>
                    <a:pt x="401" y="208"/>
                  </a:lnTo>
                  <a:lnTo>
                    <a:pt x="404" y="208"/>
                  </a:lnTo>
                  <a:lnTo>
                    <a:pt x="402" y="216"/>
                  </a:lnTo>
                  <a:lnTo>
                    <a:pt x="397" y="236"/>
                  </a:lnTo>
                  <a:lnTo>
                    <a:pt x="395" y="245"/>
                  </a:lnTo>
                  <a:lnTo>
                    <a:pt x="405" y="262"/>
                  </a:lnTo>
                  <a:lnTo>
                    <a:pt x="406" y="262"/>
                  </a:lnTo>
                  <a:lnTo>
                    <a:pt x="412" y="267"/>
                  </a:lnTo>
                  <a:lnTo>
                    <a:pt x="420" y="288"/>
                  </a:lnTo>
                  <a:lnTo>
                    <a:pt x="430" y="295"/>
                  </a:lnTo>
                  <a:lnTo>
                    <a:pt x="420" y="299"/>
                  </a:lnTo>
                  <a:lnTo>
                    <a:pt x="411" y="313"/>
                  </a:lnTo>
                  <a:lnTo>
                    <a:pt x="401" y="316"/>
                  </a:lnTo>
                  <a:lnTo>
                    <a:pt x="411" y="323"/>
                  </a:lnTo>
                  <a:lnTo>
                    <a:pt x="416" y="330"/>
                  </a:lnTo>
                  <a:lnTo>
                    <a:pt x="423" y="330"/>
                  </a:lnTo>
                  <a:lnTo>
                    <a:pt x="429" y="315"/>
                  </a:lnTo>
                  <a:lnTo>
                    <a:pt x="434" y="312"/>
                  </a:lnTo>
                  <a:lnTo>
                    <a:pt x="445" y="308"/>
                  </a:lnTo>
                  <a:lnTo>
                    <a:pt x="462" y="295"/>
                  </a:lnTo>
                  <a:lnTo>
                    <a:pt x="462" y="319"/>
                  </a:lnTo>
                  <a:lnTo>
                    <a:pt x="458" y="322"/>
                  </a:lnTo>
                  <a:lnTo>
                    <a:pt x="458" y="327"/>
                  </a:lnTo>
                  <a:lnTo>
                    <a:pt x="444" y="341"/>
                  </a:lnTo>
                  <a:lnTo>
                    <a:pt x="442" y="351"/>
                  </a:lnTo>
                  <a:lnTo>
                    <a:pt x="437" y="345"/>
                  </a:lnTo>
                  <a:lnTo>
                    <a:pt x="437" y="355"/>
                  </a:lnTo>
                  <a:lnTo>
                    <a:pt x="424" y="351"/>
                  </a:lnTo>
                  <a:lnTo>
                    <a:pt x="437" y="355"/>
                  </a:lnTo>
                  <a:lnTo>
                    <a:pt x="424" y="356"/>
                  </a:lnTo>
                  <a:lnTo>
                    <a:pt x="436" y="369"/>
                  </a:lnTo>
                  <a:lnTo>
                    <a:pt x="429" y="369"/>
                  </a:lnTo>
                  <a:lnTo>
                    <a:pt x="438" y="381"/>
                  </a:lnTo>
                  <a:lnTo>
                    <a:pt x="451" y="381"/>
                  </a:lnTo>
                  <a:lnTo>
                    <a:pt x="465" y="388"/>
                  </a:lnTo>
                  <a:lnTo>
                    <a:pt x="470" y="385"/>
                  </a:lnTo>
                  <a:lnTo>
                    <a:pt x="480" y="394"/>
                  </a:lnTo>
                  <a:lnTo>
                    <a:pt x="486" y="395"/>
                  </a:lnTo>
                  <a:lnTo>
                    <a:pt x="484" y="413"/>
                  </a:lnTo>
                  <a:lnTo>
                    <a:pt x="477" y="413"/>
                  </a:lnTo>
                  <a:lnTo>
                    <a:pt x="476" y="423"/>
                  </a:lnTo>
                  <a:lnTo>
                    <a:pt x="476" y="422"/>
                  </a:lnTo>
                  <a:lnTo>
                    <a:pt x="466" y="412"/>
                  </a:lnTo>
                  <a:lnTo>
                    <a:pt x="455" y="427"/>
                  </a:lnTo>
                  <a:lnTo>
                    <a:pt x="454" y="426"/>
                  </a:lnTo>
                  <a:lnTo>
                    <a:pt x="455" y="423"/>
                  </a:lnTo>
                  <a:lnTo>
                    <a:pt x="454" y="413"/>
                  </a:lnTo>
                  <a:lnTo>
                    <a:pt x="451" y="413"/>
                  </a:lnTo>
                  <a:lnTo>
                    <a:pt x="441" y="399"/>
                  </a:lnTo>
                  <a:lnTo>
                    <a:pt x="417" y="392"/>
                  </a:lnTo>
                  <a:lnTo>
                    <a:pt x="402" y="395"/>
                  </a:lnTo>
                  <a:lnTo>
                    <a:pt x="387" y="410"/>
                  </a:lnTo>
                  <a:lnTo>
                    <a:pt x="372" y="420"/>
                  </a:lnTo>
                  <a:lnTo>
                    <a:pt x="361" y="423"/>
                  </a:lnTo>
                  <a:lnTo>
                    <a:pt x="369" y="420"/>
                  </a:lnTo>
                  <a:lnTo>
                    <a:pt x="373" y="416"/>
                  </a:lnTo>
                  <a:lnTo>
                    <a:pt x="365" y="402"/>
                  </a:lnTo>
                  <a:lnTo>
                    <a:pt x="358" y="402"/>
                  </a:lnTo>
                  <a:lnTo>
                    <a:pt x="355" y="409"/>
                  </a:lnTo>
                  <a:lnTo>
                    <a:pt x="348" y="406"/>
                  </a:lnTo>
                  <a:lnTo>
                    <a:pt x="331" y="419"/>
                  </a:lnTo>
                  <a:lnTo>
                    <a:pt x="320" y="429"/>
                  </a:lnTo>
                  <a:lnTo>
                    <a:pt x="317" y="429"/>
                  </a:lnTo>
                  <a:lnTo>
                    <a:pt x="308" y="417"/>
                  </a:lnTo>
                  <a:lnTo>
                    <a:pt x="291" y="419"/>
                  </a:lnTo>
                  <a:lnTo>
                    <a:pt x="265" y="401"/>
                  </a:lnTo>
                  <a:lnTo>
                    <a:pt x="272" y="402"/>
                  </a:lnTo>
                  <a:lnTo>
                    <a:pt x="277" y="395"/>
                  </a:lnTo>
                  <a:lnTo>
                    <a:pt x="274" y="384"/>
                  </a:lnTo>
                  <a:lnTo>
                    <a:pt x="251" y="379"/>
                  </a:lnTo>
                  <a:lnTo>
                    <a:pt x="247" y="381"/>
                  </a:lnTo>
                  <a:lnTo>
                    <a:pt x="245" y="369"/>
                  </a:lnTo>
                  <a:lnTo>
                    <a:pt x="238" y="370"/>
                  </a:lnTo>
                  <a:lnTo>
                    <a:pt x="238" y="358"/>
                  </a:lnTo>
                  <a:lnTo>
                    <a:pt x="226" y="356"/>
                  </a:lnTo>
                  <a:lnTo>
                    <a:pt x="215" y="362"/>
                  </a:lnTo>
                  <a:lnTo>
                    <a:pt x="216" y="359"/>
                  </a:lnTo>
                  <a:lnTo>
                    <a:pt x="215" y="358"/>
                  </a:lnTo>
                  <a:lnTo>
                    <a:pt x="215" y="349"/>
                  </a:lnTo>
                  <a:lnTo>
                    <a:pt x="205" y="349"/>
                  </a:lnTo>
                  <a:lnTo>
                    <a:pt x="202" y="355"/>
                  </a:lnTo>
                  <a:lnTo>
                    <a:pt x="188" y="360"/>
                  </a:lnTo>
                  <a:lnTo>
                    <a:pt x="204" y="373"/>
                  </a:lnTo>
                  <a:lnTo>
                    <a:pt x="219" y="372"/>
                  </a:lnTo>
                  <a:lnTo>
                    <a:pt x="227" y="376"/>
                  </a:lnTo>
                  <a:lnTo>
                    <a:pt x="227" y="385"/>
                  </a:lnTo>
                  <a:lnTo>
                    <a:pt x="216" y="385"/>
                  </a:lnTo>
                  <a:lnTo>
                    <a:pt x="199" y="377"/>
                  </a:lnTo>
                  <a:lnTo>
                    <a:pt x="191" y="377"/>
                  </a:lnTo>
                  <a:lnTo>
                    <a:pt x="181" y="383"/>
                  </a:lnTo>
                  <a:lnTo>
                    <a:pt x="147" y="381"/>
                  </a:lnTo>
                  <a:lnTo>
                    <a:pt x="113" y="367"/>
                  </a:lnTo>
                  <a:lnTo>
                    <a:pt x="86" y="362"/>
                  </a:lnTo>
                  <a:lnTo>
                    <a:pt x="40" y="369"/>
                  </a:lnTo>
                  <a:lnTo>
                    <a:pt x="33" y="379"/>
                  </a:lnTo>
                  <a:lnTo>
                    <a:pt x="29" y="369"/>
                  </a:lnTo>
                  <a:lnTo>
                    <a:pt x="26" y="356"/>
                  </a:lnTo>
                  <a:lnTo>
                    <a:pt x="30" y="355"/>
                  </a:lnTo>
                  <a:lnTo>
                    <a:pt x="37" y="340"/>
                  </a:lnTo>
                  <a:lnTo>
                    <a:pt x="40" y="335"/>
                  </a:lnTo>
                  <a:lnTo>
                    <a:pt x="41" y="334"/>
                  </a:lnTo>
                  <a:lnTo>
                    <a:pt x="43" y="326"/>
                  </a:lnTo>
                  <a:lnTo>
                    <a:pt x="43" y="313"/>
                  </a:lnTo>
                  <a:lnTo>
                    <a:pt x="37" y="305"/>
                  </a:lnTo>
                  <a:lnTo>
                    <a:pt x="37" y="297"/>
                  </a:lnTo>
                  <a:lnTo>
                    <a:pt x="37" y="295"/>
                  </a:lnTo>
                  <a:lnTo>
                    <a:pt x="40" y="286"/>
                  </a:lnTo>
                  <a:lnTo>
                    <a:pt x="48" y="258"/>
                  </a:lnTo>
                  <a:lnTo>
                    <a:pt x="52" y="244"/>
                  </a:lnTo>
                  <a:lnTo>
                    <a:pt x="49" y="230"/>
                  </a:lnTo>
                  <a:lnTo>
                    <a:pt x="52" y="211"/>
                  </a:lnTo>
                  <a:lnTo>
                    <a:pt x="47" y="211"/>
                  </a:lnTo>
                  <a:lnTo>
                    <a:pt x="33" y="177"/>
                  </a:lnTo>
                  <a:lnTo>
                    <a:pt x="34" y="176"/>
                  </a:lnTo>
                  <a:lnTo>
                    <a:pt x="23" y="167"/>
                  </a:lnTo>
                  <a:lnTo>
                    <a:pt x="23" y="149"/>
                  </a:lnTo>
                  <a:lnTo>
                    <a:pt x="19" y="138"/>
                  </a:lnTo>
                  <a:lnTo>
                    <a:pt x="6" y="127"/>
                  </a:lnTo>
                  <a:lnTo>
                    <a:pt x="6" y="124"/>
                  </a:lnTo>
                  <a:lnTo>
                    <a:pt x="5" y="124"/>
                  </a:lnTo>
                  <a:lnTo>
                    <a:pt x="4" y="122"/>
                  </a:lnTo>
                  <a:lnTo>
                    <a:pt x="2" y="101"/>
                  </a:lnTo>
                  <a:lnTo>
                    <a:pt x="2" y="95"/>
                  </a:lnTo>
                  <a:lnTo>
                    <a:pt x="2" y="81"/>
                  </a:lnTo>
                  <a:lnTo>
                    <a:pt x="2" y="80"/>
                  </a:lnTo>
                  <a:lnTo>
                    <a:pt x="1" y="68"/>
                  </a:lnTo>
                  <a:lnTo>
                    <a:pt x="1" y="54"/>
                  </a:lnTo>
                  <a:lnTo>
                    <a:pt x="0" y="47"/>
                  </a:lnTo>
                  <a:lnTo>
                    <a:pt x="0" y="43"/>
                  </a:lnTo>
                  <a:lnTo>
                    <a:pt x="0" y="41"/>
                  </a:lnTo>
                  <a:lnTo>
                    <a:pt x="0" y="26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11"/>
                  </a:lnTo>
                  <a:lnTo>
                    <a:pt x="9" y="11"/>
                  </a:lnTo>
                  <a:lnTo>
                    <a:pt x="20" y="11"/>
                  </a:lnTo>
                  <a:lnTo>
                    <a:pt x="31" y="11"/>
                  </a:lnTo>
                  <a:lnTo>
                    <a:pt x="33" y="11"/>
                  </a:lnTo>
                  <a:lnTo>
                    <a:pt x="45" y="9"/>
                  </a:lnTo>
                  <a:lnTo>
                    <a:pt x="47" y="9"/>
                  </a:lnTo>
                  <a:lnTo>
                    <a:pt x="48" y="9"/>
                  </a:lnTo>
                  <a:lnTo>
                    <a:pt x="62" y="9"/>
                  </a:lnTo>
                  <a:lnTo>
                    <a:pt x="69" y="9"/>
                  </a:lnTo>
                  <a:lnTo>
                    <a:pt x="72" y="9"/>
                  </a:lnTo>
                  <a:lnTo>
                    <a:pt x="73" y="9"/>
                  </a:lnTo>
                  <a:lnTo>
                    <a:pt x="76" y="9"/>
                  </a:lnTo>
                  <a:lnTo>
                    <a:pt x="93" y="8"/>
                  </a:lnTo>
                  <a:lnTo>
                    <a:pt x="109" y="6"/>
                  </a:lnTo>
                  <a:lnTo>
                    <a:pt x="116" y="6"/>
                  </a:lnTo>
                  <a:lnTo>
                    <a:pt x="137" y="6"/>
                  </a:lnTo>
                  <a:lnTo>
                    <a:pt x="166" y="4"/>
                  </a:lnTo>
                  <a:lnTo>
                    <a:pt x="176" y="4"/>
                  </a:lnTo>
                  <a:lnTo>
                    <a:pt x="219" y="1"/>
                  </a:lnTo>
                  <a:lnTo>
                    <a:pt x="220" y="1"/>
                  </a:lnTo>
                  <a:lnTo>
                    <a:pt x="231" y="1"/>
                  </a:lnTo>
                  <a:lnTo>
                    <a:pt x="233" y="1"/>
                  </a:lnTo>
                  <a:lnTo>
                    <a:pt x="236" y="1"/>
                  </a:lnTo>
                  <a:lnTo>
                    <a:pt x="248" y="0"/>
                  </a:lnTo>
                  <a:lnTo>
                    <a:pt x="252" y="0"/>
                  </a:lnTo>
                  <a:lnTo>
                    <a:pt x="254" y="0"/>
                  </a:lnTo>
                  <a:lnTo>
                    <a:pt x="258" y="0"/>
                  </a:lnTo>
                  <a:lnTo>
                    <a:pt x="263" y="44"/>
                  </a:lnTo>
                  <a:lnTo>
                    <a:pt x="274" y="40"/>
                  </a:lnTo>
                  <a:lnTo>
                    <a:pt x="272" y="45"/>
                  </a:lnTo>
                  <a:lnTo>
                    <a:pt x="269" y="47"/>
                  </a:lnTo>
                  <a:lnTo>
                    <a:pt x="276" y="55"/>
                  </a:lnTo>
                  <a:lnTo>
                    <a:pt x="265" y="54"/>
                  </a:lnTo>
                  <a:lnTo>
                    <a:pt x="276" y="58"/>
                  </a:lnTo>
                  <a:lnTo>
                    <a:pt x="279" y="87"/>
                  </a:lnTo>
                  <a:lnTo>
                    <a:pt x="267" y="86"/>
                  </a:lnTo>
                  <a:lnTo>
                    <a:pt x="267" y="95"/>
                  </a:lnTo>
                  <a:lnTo>
                    <a:pt x="273" y="94"/>
                  </a:lnTo>
                  <a:lnTo>
                    <a:pt x="274" y="94"/>
                  </a:lnTo>
                  <a:lnTo>
                    <a:pt x="276" y="94"/>
                  </a:lnTo>
                  <a:lnTo>
                    <a:pt x="276" y="95"/>
                  </a:lnTo>
                  <a:lnTo>
                    <a:pt x="267" y="101"/>
                  </a:lnTo>
                  <a:lnTo>
                    <a:pt x="272" y="108"/>
                  </a:lnTo>
                  <a:lnTo>
                    <a:pt x="259" y="123"/>
                  </a:lnTo>
                  <a:lnTo>
                    <a:pt x="258" y="123"/>
                  </a:lnTo>
                  <a:lnTo>
                    <a:pt x="258" y="137"/>
                  </a:lnTo>
                  <a:lnTo>
                    <a:pt x="252" y="137"/>
                  </a:lnTo>
                  <a:lnTo>
                    <a:pt x="249" y="137"/>
                  </a:lnTo>
                  <a:lnTo>
                    <a:pt x="248" y="138"/>
                  </a:lnTo>
                  <a:lnTo>
                    <a:pt x="247" y="138"/>
                  </a:lnTo>
                  <a:lnTo>
                    <a:pt x="236" y="149"/>
                  </a:lnTo>
                  <a:lnTo>
                    <a:pt x="238" y="180"/>
                  </a:lnTo>
                  <a:lnTo>
                    <a:pt x="231" y="199"/>
                  </a:lnTo>
                  <a:lnTo>
                    <a:pt x="229" y="206"/>
                  </a:lnTo>
                  <a:lnTo>
                    <a:pt x="231" y="219"/>
                  </a:lnTo>
                  <a:lnTo>
                    <a:pt x="229" y="220"/>
                  </a:lnTo>
                  <a:lnTo>
                    <a:pt x="252" y="219"/>
                  </a:lnTo>
                  <a:lnTo>
                    <a:pt x="265" y="219"/>
                  </a:lnTo>
                  <a:lnTo>
                    <a:pt x="272" y="217"/>
                  </a:lnTo>
                </a:path>
              </a:pathLst>
            </a:custGeom>
            <a:noFill/>
            <a:ln w="6350" cap="rnd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238"/>
            <p:cNvSpPr>
              <a:spLocks/>
            </p:cNvSpPr>
            <p:nvPr/>
          </p:nvSpPr>
          <p:spPr bwMode="auto">
            <a:xfrm>
              <a:off x="2602" y="2377"/>
              <a:ext cx="432" cy="406"/>
            </a:xfrm>
            <a:custGeom>
              <a:avLst/>
              <a:gdLst>
                <a:gd name="T0" fmla="*/ 15 w 434"/>
                <a:gd name="T1" fmla="*/ 163 h 401"/>
                <a:gd name="T2" fmla="*/ 18 w 434"/>
                <a:gd name="T3" fmla="*/ 192 h 401"/>
                <a:gd name="T4" fmla="*/ 19 w 434"/>
                <a:gd name="T5" fmla="*/ 204 h 401"/>
                <a:gd name="T6" fmla="*/ 20 w 434"/>
                <a:gd name="T7" fmla="*/ 229 h 401"/>
                <a:gd name="T8" fmla="*/ 20 w 434"/>
                <a:gd name="T9" fmla="*/ 291 h 401"/>
                <a:gd name="T10" fmla="*/ 20 w 434"/>
                <a:gd name="T11" fmla="*/ 330 h 401"/>
                <a:gd name="T12" fmla="*/ 22 w 434"/>
                <a:gd name="T13" fmla="*/ 393 h 401"/>
                <a:gd name="T14" fmla="*/ 22 w 434"/>
                <a:gd name="T15" fmla="*/ 437 h 401"/>
                <a:gd name="T16" fmla="*/ 22 w 434"/>
                <a:gd name="T17" fmla="*/ 448 h 401"/>
                <a:gd name="T18" fmla="*/ 43 w 434"/>
                <a:gd name="T19" fmla="*/ 496 h 401"/>
                <a:gd name="T20" fmla="*/ 62 w 434"/>
                <a:gd name="T21" fmla="*/ 533 h 401"/>
                <a:gd name="T22" fmla="*/ 63 w 434"/>
                <a:gd name="T23" fmla="*/ 569 h 401"/>
                <a:gd name="T24" fmla="*/ 74 w 434"/>
                <a:gd name="T25" fmla="*/ 586 h 401"/>
                <a:gd name="T26" fmla="*/ 98 w 434"/>
                <a:gd name="T27" fmla="*/ 586 h 401"/>
                <a:gd name="T28" fmla="*/ 108 w 434"/>
                <a:gd name="T29" fmla="*/ 583 h 401"/>
                <a:gd name="T30" fmla="*/ 108 w 434"/>
                <a:gd name="T31" fmla="*/ 583 h 401"/>
                <a:gd name="T32" fmla="*/ 127 w 434"/>
                <a:gd name="T33" fmla="*/ 582 h 401"/>
                <a:gd name="T34" fmla="*/ 171 w 434"/>
                <a:gd name="T35" fmla="*/ 579 h 401"/>
                <a:gd name="T36" fmla="*/ 253 w 434"/>
                <a:gd name="T37" fmla="*/ 572 h 401"/>
                <a:gd name="T38" fmla="*/ 267 w 434"/>
                <a:gd name="T39" fmla="*/ 572 h 401"/>
                <a:gd name="T40" fmla="*/ 286 w 434"/>
                <a:gd name="T41" fmla="*/ 569 h 401"/>
                <a:gd name="T42" fmla="*/ 292 w 434"/>
                <a:gd name="T43" fmla="*/ 506 h 401"/>
                <a:gd name="T44" fmla="*/ 282 w 434"/>
                <a:gd name="T45" fmla="*/ 500 h 401"/>
                <a:gd name="T46" fmla="*/ 281 w 434"/>
                <a:gd name="T47" fmla="*/ 479 h 401"/>
                <a:gd name="T48" fmla="*/ 297 w 434"/>
                <a:gd name="T49" fmla="*/ 444 h 401"/>
                <a:gd name="T50" fmla="*/ 298 w 434"/>
                <a:gd name="T51" fmla="*/ 388 h 401"/>
                <a:gd name="T52" fmla="*/ 304 w 434"/>
                <a:gd name="T53" fmla="*/ 347 h 401"/>
                <a:gd name="T54" fmla="*/ 309 w 434"/>
                <a:gd name="T55" fmla="*/ 354 h 401"/>
                <a:gd name="T56" fmla="*/ 313 w 434"/>
                <a:gd name="T57" fmla="*/ 302 h 401"/>
                <a:gd name="T58" fmla="*/ 312 w 434"/>
                <a:gd name="T59" fmla="*/ 286 h 401"/>
                <a:gd name="T60" fmla="*/ 317 w 434"/>
                <a:gd name="T61" fmla="*/ 283 h 401"/>
                <a:gd name="T62" fmla="*/ 319 w 434"/>
                <a:gd name="T63" fmla="*/ 268 h 401"/>
                <a:gd name="T64" fmla="*/ 326 w 434"/>
                <a:gd name="T65" fmla="*/ 255 h 401"/>
                <a:gd name="T66" fmla="*/ 333 w 434"/>
                <a:gd name="T67" fmla="*/ 217 h 401"/>
                <a:gd name="T68" fmla="*/ 333 w 434"/>
                <a:gd name="T69" fmla="*/ 177 h 401"/>
                <a:gd name="T70" fmla="*/ 332 w 434"/>
                <a:gd name="T71" fmla="*/ 173 h 401"/>
                <a:gd name="T72" fmla="*/ 351 w 434"/>
                <a:gd name="T73" fmla="*/ 149 h 401"/>
                <a:gd name="T74" fmla="*/ 371 w 434"/>
                <a:gd name="T75" fmla="*/ 92 h 401"/>
                <a:gd name="T76" fmla="*/ 347 w 434"/>
                <a:gd name="T77" fmla="*/ 85 h 401"/>
                <a:gd name="T78" fmla="*/ 321 w 434"/>
                <a:gd name="T79" fmla="*/ 87 h 401"/>
                <a:gd name="T80" fmla="*/ 318 w 434"/>
                <a:gd name="T81" fmla="*/ 74 h 401"/>
                <a:gd name="T82" fmla="*/ 325 w 434"/>
                <a:gd name="T83" fmla="*/ 27 h 401"/>
                <a:gd name="T84" fmla="*/ 318 w 434"/>
                <a:gd name="T85" fmla="*/ 1 h 401"/>
                <a:gd name="T86" fmla="*/ 299 w 434"/>
                <a:gd name="T87" fmla="*/ 4 h 401"/>
                <a:gd name="T88" fmla="*/ 290 w 434"/>
                <a:gd name="T89" fmla="*/ 5 h 401"/>
                <a:gd name="T90" fmla="*/ 263 w 434"/>
                <a:gd name="T91" fmla="*/ 6 h 401"/>
                <a:gd name="T92" fmla="*/ 243 w 434"/>
                <a:gd name="T93" fmla="*/ 8 h 401"/>
                <a:gd name="T94" fmla="*/ 232 w 434"/>
                <a:gd name="T95" fmla="*/ 9 h 401"/>
                <a:gd name="T96" fmla="*/ 193 w 434"/>
                <a:gd name="T97" fmla="*/ 11 h 401"/>
                <a:gd name="T98" fmla="*/ 181 w 434"/>
                <a:gd name="T99" fmla="*/ 11 h 401"/>
                <a:gd name="T100" fmla="*/ 148 w 434"/>
                <a:gd name="T101" fmla="*/ 13 h 401"/>
                <a:gd name="T102" fmla="*/ 127 w 434"/>
                <a:gd name="T103" fmla="*/ 15 h 401"/>
                <a:gd name="T104" fmla="*/ 108 w 434"/>
                <a:gd name="T105" fmla="*/ 16 h 401"/>
                <a:gd name="T106" fmla="*/ 106 w 434"/>
                <a:gd name="T107" fmla="*/ 18 h 401"/>
                <a:gd name="T108" fmla="*/ 79 w 434"/>
                <a:gd name="T109" fmla="*/ 18 h 401"/>
                <a:gd name="T110" fmla="*/ 59 w 434"/>
                <a:gd name="T111" fmla="*/ 19 h 401"/>
                <a:gd name="T112" fmla="*/ 20 w 434"/>
                <a:gd name="T113" fmla="*/ 20 h 401"/>
                <a:gd name="T114" fmla="*/ 2 w 434"/>
                <a:gd name="T115" fmla="*/ 34 h 401"/>
                <a:gd name="T116" fmla="*/ 6 w 434"/>
                <a:gd name="T117" fmla="*/ 93 h 401"/>
                <a:gd name="T118" fmla="*/ 12 w 434"/>
                <a:gd name="T119" fmla="*/ 135 h 4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34"/>
                <a:gd name="T181" fmla="*/ 0 h 401"/>
                <a:gd name="T182" fmla="*/ 434 w 434"/>
                <a:gd name="T183" fmla="*/ 401 h 4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34" h="401">
                  <a:moveTo>
                    <a:pt x="13" y="102"/>
                  </a:moveTo>
                  <a:lnTo>
                    <a:pt x="15" y="108"/>
                  </a:lnTo>
                  <a:lnTo>
                    <a:pt x="15" y="111"/>
                  </a:lnTo>
                  <a:lnTo>
                    <a:pt x="15" y="115"/>
                  </a:lnTo>
                  <a:lnTo>
                    <a:pt x="18" y="129"/>
                  </a:lnTo>
                  <a:lnTo>
                    <a:pt x="18" y="130"/>
                  </a:lnTo>
                  <a:lnTo>
                    <a:pt x="19" y="141"/>
                  </a:lnTo>
                  <a:lnTo>
                    <a:pt x="20" y="141"/>
                  </a:lnTo>
                  <a:lnTo>
                    <a:pt x="19" y="141"/>
                  </a:lnTo>
                  <a:lnTo>
                    <a:pt x="19" y="143"/>
                  </a:lnTo>
                  <a:lnTo>
                    <a:pt x="19" y="144"/>
                  </a:lnTo>
                  <a:lnTo>
                    <a:pt x="20" y="158"/>
                  </a:lnTo>
                  <a:lnTo>
                    <a:pt x="20" y="193"/>
                  </a:lnTo>
                  <a:lnTo>
                    <a:pt x="20" y="198"/>
                  </a:lnTo>
                  <a:lnTo>
                    <a:pt x="20" y="215"/>
                  </a:lnTo>
                  <a:lnTo>
                    <a:pt x="20" y="219"/>
                  </a:lnTo>
                  <a:lnTo>
                    <a:pt x="20" y="225"/>
                  </a:lnTo>
                  <a:lnTo>
                    <a:pt x="20" y="238"/>
                  </a:lnTo>
                  <a:lnTo>
                    <a:pt x="22" y="244"/>
                  </a:lnTo>
                  <a:lnTo>
                    <a:pt x="22" y="268"/>
                  </a:lnTo>
                  <a:lnTo>
                    <a:pt x="22" y="275"/>
                  </a:lnTo>
                  <a:lnTo>
                    <a:pt x="22" y="281"/>
                  </a:lnTo>
                  <a:lnTo>
                    <a:pt x="22" y="298"/>
                  </a:lnTo>
                  <a:lnTo>
                    <a:pt x="22" y="301"/>
                  </a:lnTo>
                  <a:lnTo>
                    <a:pt x="22" y="304"/>
                  </a:lnTo>
                  <a:lnTo>
                    <a:pt x="22" y="306"/>
                  </a:lnTo>
                  <a:lnTo>
                    <a:pt x="22" y="334"/>
                  </a:lnTo>
                  <a:lnTo>
                    <a:pt x="31" y="344"/>
                  </a:lnTo>
                  <a:lnTo>
                    <a:pt x="43" y="338"/>
                  </a:lnTo>
                  <a:lnTo>
                    <a:pt x="62" y="343"/>
                  </a:lnTo>
                  <a:lnTo>
                    <a:pt x="62" y="345"/>
                  </a:lnTo>
                  <a:lnTo>
                    <a:pt x="62" y="362"/>
                  </a:lnTo>
                  <a:lnTo>
                    <a:pt x="62" y="373"/>
                  </a:lnTo>
                  <a:lnTo>
                    <a:pt x="63" y="375"/>
                  </a:lnTo>
                  <a:lnTo>
                    <a:pt x="63" y="388"/>
                  </a:lnTo>
                  <a:lnTo>
                    <a:pt x="65" y="400"/>
                  </a:lnTo>
                  <a:lnTo>
                    <a:pt x="68" y="400"/>
                  </a:lnTo>
                  <a:lnTo>
                    <a:pt x="74" y="400"/>
                  </a:lnTo>
                  <a:lnTo>
                    <a:pt x="86" y="400"/>
                  </a:lnTo>
                  <a:lnTo>
                    <a:pt x="97" y="400"/>
                  </a:lnTo>
                  <a:lnTo>
                    <a:pt x="98" y="400"/>
                  </a:lnTo>
                  <a:lnTo>
                    <a:pt x="111" y="398"/>
                  </a:lnTo>
                  <a:lnTo>
                    <a:pt x="112" y="398"/>
                  </a:lnTo>
                  <a:lnTo>
                    <a:pt x="113" y="398"/>
                  </a:lnTo>
                  <a:lnTo>
                    <a:pt x="127" y="398"/>
                  </a:lnTo>
                  <a:lnTo>
                    <a:pt x="134" y="398"/>
                  </a:lnTo>
                  <a:lnTo>
                    <a:pt x="137" y="398"/>
                  </a:lnTo>
                  <a:lnTo>
                    <a:pt x="138" y="398"/>
                  </a:lnTo>
                  <a:lnTo>
                    <a:pt x="141" y="398"/>
                  </a:lnTo>
                  <a:lnTo>
                    <a:pt x="158" y="397"/>
                  </a:lnTo>
                  <a:lnTo>
                    <a:pt x="174" y="395"/>
                  </a:lnTo>
                  <a:lnTo>
                    <a:pt x="181" y="395"/>
                  </a:lnTo>
                  <a:lnTo>
                    <a:pt x="202" y="395"/>
                  </a:lnTo>
                  <a:lnTo>
                    <a:pt x="231" y="393"/>
                  </a:lnTo>
                  <a:lnTo>
                    <a:pt x="241" y="393"/>
                  </a:lnTo>
                  <a:lnTo>
                    <a:pt x="284" y="390"/>
                  </a:lnTo>
                  <a:lnTo>
                    <a:pt x="285" y="390"/>
                  </a:lnTo>
                  <a:lnTo>
                    <a:pt x="296" y="390"/>
                  </a:lnTo>
                  <a:lnTo>
                    <a:pt x="298" y="390"/>
                  </a:lnTo>
                  <a:lnTo>
                    <a:pt x="301" y="390"/>
                  </a:lnTo>
                  <a:lnTo>
                    <a:pt x="313" y="388"/>
                  </a:lnTo>
                  <a:lnTo>
                    <a:pt x="317" y="388"/>
                  </a:lnTo>
                  <a:lnTo>
                    <a:pt x="319" y="388"/>
                  </a:lnTo>
                  <a:lnTo>
                    <a:pt x="323" y="388"/>
                  </a:lnTo>
                  <a:lnTo>
                    <a:pt x="323" y="345"/>
                  </a:lnTo>
                  <a:lnTo>
                    <a:pt x="319" y="347"/>
                  </a:lnTo>
                  <a:lnTo>
                    <a:pt x="323" y="337"/>
                  </a:lnTo>
                  <a:lnTo>
                    <a:pt x="313" y="341"/>
                  </a:lnTo>
                  <a:lnTo>
                    <a:pt x="316" y="333"/>
                  </a:lnTo>
                  <a:lnTo>
                    <a:pt x="313" y="331"/>
                  </a:lnTo>
                  <a:lnTo>
                    <a:pt x="312" y="327"/>
                  </a:lnTo>
                  <a:lnTo>
                    <a:pt x="320" y="311"/>
                  </a:lnTo>
                  <a:lnTo>
                    <a:pt x="320" y="302"/>
                  </a:lnTo>
                  <a:lnTo>
                    <a:pt x="331" y="304"/>
                  </a:lnTo>
                  <a:lnTo>
                    <a:pt x="323" y="281"/>
                  </a:lnTo>
                  <a:lnTo>
                    <a:pt x="330" y="276"/>
                  </a:lnTo>
                  <a:lnTo>
                    <a:pt x="333" y="265"/>
                  </a:lnTo>
                  <a:lnTo>
                    <a:pt x="341" y="251"/>
                  </a:lnTo>
                  <a:lnTo>
                    <a:pt x="349" y="245"/>
                  </a:lnTo>
                  <a:lnTo>
                    <a:pt x="346" y="238"/>
                  </a:lnTo>
                  <a:lnTo>
                    <a:pt x="355" y="236"/>
                  </a:lnTo>
                  <a:lnTo>
                    <a:pt x="353" y="241"/>
                  </a:lnTo>
                  <a:lnTo>
                    <a:pt x="356" y="243"/>
                  </a:lnTo>
                  <a:lnTo>
                    <a:pt x="363" y="219"/>
                  </a:lnTo>
                  <a:lnTo>
                    <a:pt x="360" y="205"/>
                  </a:lnTo>
                  <a:lnTo>
                    <a:pt x="364" y="204"/>
                  </a:lnTo>
                  <a:lnTo>
                    <a:pt x="366" y="208"/>
                  </a:lnTo>
                  <a:lnTo>
                    <a:pt x="371" y="201"/>
                  </a:lnTo>
                  <a:lnTo>
                    <a:pt x="362" y="195"/>
                  </a:lnTo>
                  <a:lnTo>
                    <a:pt x="364" y="194"/>
                  </a:lnTo>
                  <a:lnTo>
                    <a:pt x="367" y="195"/>
                  </a:lnTo>
                  <a:lnTo>
                    <a:pt x="371" y="194"/>
                  </a:lnTo>
                  <a:lnTo>
                    <a:pt x="370" y="191"/>
                  </a:lnTo>
                  <a:lnTo>
                    <a:pt x="374" y="184"/>
                  </a:lnTo>
                  <a:lnTo>
                    <a:pt x="376" y="184"/>
                  </a:lnTo>
                  <a:lnTo>
                    <a:pt x="377" y="181"/>
                  </a:lnTo>
                  <a:lnTo>
                    <a:pt x="384" y="180"/>
                  </a:lnTo>
                  <a:lnTo>
                    <a:pt x="388" y="175"/>
                  </a:lnTo>
                  <a:lnTo>
                    <a:pt x="388" y="170"/>
                  </a:lnTo>
                  <a:lnTo>
                    <a:pt x="383" y="165"/>
                  </a:lnTo>
                  <a:lnTo>
                    <a:pt x="395" y="150"/>
                  </a:lnTo>
                  <a:lnTo>
                    <a:pt x="401" y="150"/>
                  </a:lnTo>
                  <a:lnTo>
                    <a:pt x="398" y="125"/>
                  </a:lnTo>
                  <a:lnTo>
                    <a:pt x="395" y="118"/>
                  </a:lnTo>
                  <a:lnTo>
                    <a:pt x="394" y="122"/>
                  </a:lnTo>
                  <a:lnTo>
                    <a:pt x="391" y="122"/>
                  </a:lnTo>
                  <a:lnTo>
                    <a:pt x="394" y="116"/>
                  </a:lnTo>
                  <a:lnTo>
                    <a:pt x="401" y="108"/>
                  </a:lnTo>
                  <a:lnTo>
                    <a:pt x="403" y="101"/>
                  </a:lnTo>
                  <a:lnTo>
                    <a:pt x="413" y="104"/>
                  </a:lnTo>
                  <a:lnTo>
                    <a:pt x="413" y="80"/>
                  </a:lnTo>
                  <a:lnTo>
                    <a:pt x="423" y="62"/>
                  </a:lnTo>
                  <a:lnTo>
                    <a:pt x="433" y="61"/>
                  </a:lnTo>
                  <a:lnTo>
                    <a:pt x="423" y="51"/>
                  </a:lnTo>
                  <a:lnTo>
                    <a:pt x="409" y="54"/>
                  </a:lnTo>
                  <a:lnTo>
                    <a:pt x="403" y="54"/>
                  </a:lnTo>
                  <a:lnTo>
                    <a:pt x="387" y="55"/>
                  </a:lnTo>
                  <a:lnTo>
                    <a:pt x="380" y="56"/>
                  </a:lnTo>
                  <a:lnTo>
                    <a:pt x="376" y="56"/>
                  </a:lnTo>
                  <a:lnTo>
                    <a:pt x="367" y="56"/>
                  </a:lnTo>
                  <a:lnTo>
                    <a:pt x="374" y="43"/>
                  </a:lnTo>
                  <a:lnTo>
                    <a:pt x="377" y="41"/>
                  </a:lnTo>
                  <a:lnTo>
                    <a:pt x="383" y="33"/>
                  </a:lnTo>
                  <a:lnTo>
                    <a:pt x="387" y="27"/>
                  </a:lnTo>
                  <a:lnTo>
                    <a:pt x="383" y="0"/>
                  </a:lnTo>
                  <a:lnTo>
                    <a:pt x="377" y="1"/>
                  </a:lnTo>
                  <a:lnTo>
                    <a:pt x="374" y="1"/>
                  </a:lnTo>
                  <a:lnTo>
                    <a:pt x="370" y="1"/>
                  </a:lnTo>
                  <a:lnTo>
                    <a:pt x="346" y="2"/>
                  </a:lnTo>
                  <a:lnTo>
                    <a:pt x="335" y="4"/>
                  </a:lnTo>
                  <a:lnTo>
                    <a:pt x="334" y="4"/>
                  </a:lnTo>
                  <a:lnTo>
                    <a:pt x="330" y="4"/>
                  </a:lnTo>
                  <a:lnTo>
                    <a:pt x="321" y="5"/>
                  </a:lnTo>
                  <a:lnTo>
                    <a:pt x="310" y="5"/>
                  </a:lnTo>
                  <a:lnTo>
                    <a:pt x="299" y="6"/>
                  </a:lnTo>
                  <a:lnTo>
                    <a:pt x="294" y="6"/>
                  </a:lnTo>
                  <a:lnTo>
                    <a:pt x="291" y="6"/>
                  </a:lnTo>
                  <a:lnTo>
                    <a:pt x="276" y="8"/>
                  </a:lnTo>
                  <a:lnTo>
                    <a:pt x="274" y="8"/>
                  </a:lnTo>
                  <a:lnTo>
                    <a:pt x="272" y="8"/>
                  </a:lnTo>
                  <a:lnTo>
                    <a:pt x="267" y="9"/>
                  </a:lnTo>
                  <a:lnTo>
                    <a:pt x="263" y="9"/>
                  </a:lnTo>
                  <a:lnTo>
                    <a:pt x="253" y="9"/>
                  </a:lnTo>
                  <a:lnTo>
                    <a:pt x="247" y="9"/>
                  </a:lnTo>
                  <a:lnTo>
                    <a:pt x="224" y="11"/>
                  </a:lnTo>
                  <a:lnTo>
                    <a:pt x="215" y="11"/>
                  </a:lnTo>
                  <a:lnTo>
                    <a:pt x="213" y="11"/>
                  </a:lnTo>
                  <a:lnTo>
                    <a:pt x="212" y="11"/>
                  </a:lnTo>
                  <a:lnTo>
                    <a:pt x="192" y="13"/>
                  </a:lnTo>
                  <a:lnTo>
                    <a:pt x="187" y="13"/>
                  </a:lnTo>
                  <a:lnTo>
                    <a:pt x="179" y="13"/>
                  </a:lnTo>
                  <a:lnTo>
                    <a:pt x="162" y="15"/>
                  </a:lnTo>
                  <a:lnTo>
                    <a:pt x="160" y="15"/>
                  </a:lnTo>
                  <a:lnTo>
                    <a:pt x="158" y="15"/>
                  </a:lnTo>
                  <a:lnTo>
                    <a:pt x="151" y="15"/>
                  </a:lnTo>
                  <a:lnTo>
                    <a:pt x="134" y="16"/>
                  </a:lnTo>
                  <a:lnTo>
                    <a:pt x="126" y="16"/>
                  </a:lnTo>
                  <a:lnTo>
                    <a:pt x="113" y="16"/>
                  </a:lnTo>
                  <a:lnTo>
                    <a:pt x="112" y="16"/>
                  </a:lnTo>
                  <a:lnTo>
                    <a:pt x="106" y="18"/>
                  </a:lnTo>
                  <a:lnTo>
                    <a:pt x="101" y="18"/>
                  </a:lnTo>
                  <a:lnTo>
                    <a:pt x="88" y="18"/>
                  </a:lnTo>
                  <a:lnTo>
                    <a:pt x="79" y="18"/>
                  </a:lnTo>
                  <a:lnTo>
                    <a:pt x="70" y="18"/>
                  </a:lnTo>
                  <a:lnTo>
                    <a:pt x="65" y="19"/>
                  </a:lnTo>
                  <a:lnTo>
                    <a:pt x="59" y="19"/>
                  </a:lnTo>
                  <a:lnTo>
                    <a:pt x="52" y="19"/>
                  </a:lnTo>
                  <a:lnTo>
                    <a:pt x="45" y="20"/>
                  </a:lnTo>
                  <a:lnTo>
                    <a:pt x="20" y="20"/>
                  </a:lnTo>
                  <a:lnTo>
                    <a:pt x="9" y="20"/>
                  </a:lnTo>
                  <a:lnTo>
                    <a:pt x="0" y="20"/>
                  </a:lnTo>
                  <a:lnTo>
                    <a:pt x="2" y="34"/>
                  </a:lnTo>
                  <a:lnTo>
                    <a:pt x="2" y="41"/>
                  </a:lnTo>
                  <a:lnTo>
                    <a:pt x="5" y="58"/>
                  </a:lnTo>
                  <a:lnTo>
                    <a:pt x="6" y="62"/>
                  </a:lnTo>
                  <a:lnTo>
                    <a:pt x="8" y="65"/>
                  </a:lnTo>
                  <a:lnTo>
                    <a:pt x="11" y="90"/>
                  </a:lnTo>
                  <a:lnTo>
                    <a:pt x="12" y="97"/>
                  </a:lnTo>
                  <a:lnTo>
                    <a:pt x="13" y="102"/>
                  </a:lnTo>
                </a:path>
              </a:pathLst>
            </a:custGeom>
            <a:noFill/>
            <a:ln w="6350" cap="rnd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239" descr="25%"/>
            <p:cNvSpPr>
              <a:spLocks/>
            </p:cNvSpPr>
            <p:nvPr/>
          </p:nvSpPr>
          <p:spPr bwMode="auto">
            <a:xfrm>
              <a:off x="1886" y="2337"/>
              <a:ext cx="740" cy="383"/>
            </a:xfrm>
            <a:custGeom>
              <a:avLst/>
              <a:gdLst>
                <a:gd name="T0" fmla="*/ 609 w 744"/>
                <a:gd name="T1" fmla="*/ 90 h 379"/>
                <a:gd name="T2" fmla="*/ 609 w 744"/>
                <a:gd name="T3" fmla="*/ 40 h 379"/>
                <a:gd name="T4" fmla="*/ 609 w 744"/>
                <a:gd name="T5" fmla="*/ 9 h 379"/>
                <a:gd name="T6" fmla="*/ 579 w 744"/>
                <a:gd name="T7" fmla="*/ 6 h 379"/>
                <a:gd name="T8" fmla="*/ 550 w 744"/>
                <a:gd name="T9" fmla="*/ 6 h 379"/>
                <a:gd name="T10" fmla="*/ 526 w 744"/>
                <a:gd name="T11" fmla="*/ 8 h 379"/>
                <a:gd name="T12" fmla="*/ 497 w 744"/>
                <a:gd name="T13" fmla="*/ 9 h 379"/>
                <a:gd name="T14" fmla="*/ 451 w 744"/>
                <a:gd name="T15" fmla="*/ 9 h 379"/>
                <a:gd name="T16" fmla="*/ 418 w 744"/>
                <a:gd name="T17" fmla="*/ 9 h 379"/>
                <a:gd name="T18" fmla="*/ 394 w 744"/>
                <a:gd name="T19" fmla="*/ 9 h 379"/>
                <a:gd name="T20" fmla="*/ 358 w 744"/>
                <a:gd name="T21" fmla="*/ 11 h 379"/>
                <a:gd name="T22" fmla="*/ 336 w 744"/>
                <a:gd name="T23" fmla="*/ 9 h 379"/>
                <a:gd name="T24" fmla="*/ 299 w 744"/>
                <a:gd name="T25" fmla="*/ 9 h 379"/>
                <a:gd name="T26" fmla="*/ 261 w 744"/>
                <a:gd name="T27" fmla="*/ 9 h 379"/>
                <a:gd name="T28" fmla="*/ 227 w 744"/>
                <a:gd name="T29" fmla="*/ 8 h 379"/>
                <a:gd name="T30" fmla="*/ 178 w 744"/>
                <a:gd name="T31" fmla="*/ 6 h 379"/>
                <a:gd name="T32" fmla="*/ 135 w 744"/>
                <a:gd name="T33" fmla="*/ 6 h 379"/>
                <a:gd name="T34" fmla="*/ 93 w 744"/>
                <a:gd name="T35" fmla="*/ 5 h 379"/>
                <a:gd name="T36" fmla="*/ 34 w 744"/>
                <a:gd name="T37" fmla="*/ 2 h 379"/>
                <a:gd name="T38" fmla="*/ 0 w 744"/>
                <a:gd name="T39" fmla="*/ 30 h 379"/>
                <a:gd name="T40" fmla="*/ 72 w 744"/>
                <a:gd name="T41" fmla="*/ 88 h 379"/>
                <a:gd name="T42" fmla="*/ 93 w 744"/>
                <a:gd name="T43" fmla="*/ 89 h 379"/>
                <a:gd name="T44" fmla="*/ 118 w 744"/>
                <a:gd name="T45" fmla="*/ 92 h 379"/>
                <a:gd name="T46" fmla="*/ 150 w 744"/>
                <a:gd name="T47" fmla="*/ 93 h 379"/>
                <a:gd name="T48" fmla="*/ 195 w 744"/>
                <a:gd name="T49" fmla="*/ 93 h 379"/>
                <a:gd name="T50" fmla="*/ 225 w 744"/>
                <a:gd name="T51" fmla="*/ 155 h 379"/>
                <a:gd name="T52" fmla="*/ 224 w 744"/>
                <a:gd name="T53" fmla="*/ 208 h 379"/>
                <a:gd name="T54" fmla="*/ 224 w 744"/>
                <a:gd name="T55" fmla="*/ 247 h 379"/>
                <a:gd name="T56" fmla="*/ 224 w 744"/>
                <a:gd name="T57" fmla="*/ 295 h 379"/>
                <a:gd name="T58" fmla="*/ 223 w 744"/>
                <a:gd name="T59" fmla="*/ 354 h 379"/>
                <a:gd name="T60" fmla="*/ 237 w 744"/>
                <a:gd name="T61" fmla="*/ 390 h 379"/>
                <a:gd name="T62" fmla="*/ 268 w 744"/>
                <a:gd name="T63" fmla="*/ 412 h 379"/>
                <a:gd name="T64" fmla="*/ 276 w 744"/>
                <a:gd name="T65" fmla="*/ 439 h 379"/>
                <a:gd name="T66" fmla="*/ 312 w 744"/>
                <a:gd name="T67" fmla="*/ 449 h 379"/>
                <a:gd name="T68" fmla="*/ 346 w 744"/>
                <a:gd name="T69" fmla="*/ 453 h 379"/>
                <a:gd name="T70" fmla="*/ 361 w 744"/>
                <a:gd name="T71" fmla="*/ 474 h 379"/>
                <a:gd name="T72" fmla="*/ 401 w 744"/>
                <a:gd name="T73" fmla="*/ 477 h 379"/>
                <a:gd name="T74" fmla="*/ 409 w 744"/>
                <a:gd name="T75" fmla="*/ 485 h 379"/>
                <a:gd name="T76" fmla="*/ 431 w 744"/>
                <a:gd name="T77" fmla="*/ 512 h 379"/>
                <a:gd name="T78" fmla="*/ 462 w 744"/>
                <a:gd name="T79" fmla="*/ 487 h 379"/>
                <a:gd name="T80" fmla="*/ 477 w 744"/>
                <a:gd name="T81" fmla="*/ 504 h 379"/>
                <a:gd name="T82" fmla="*/ 527 w 744"/>
                <a:gd name="T83" fmla="*/ 492 h 379"/>
                <a:gd name="T84" fmla="*/ 550 w 744"/>
                <a:gd name="T85" fmla="*/ 478 h 379"/>
                <a:gd name="T86" fmla="*/ 571 w 744"/>
                <a:gd name="T87" fmla="*/ 485 h 379"/>
                <a:gd name="T88" fmla="*/ 584 w 744"/>
                <a:gd name="T89" fmla="*/ 478 h 379"/>
                <a:gd name="T90" fmla="*/ 603 w 744"/>
                <a:gd name="T91" fmla="*/ 504 h 379"/>
                <a:gd name="T92" fmla="*/ 609 w 744"/>
                <a:gd name="T93" fmla="*/ 505 h 379"/>
                <a:gd name="T94" fmla="*/ 627 w 744"/>
                <a:gd name="T95" fmla="*/ 517 h 379"/>
                <a:gd name="T96" fmla="*/ 627 w 744"/>
                <a:gd name="T97" fmla="*/ 470 h 379"/>
                <a:gd name="T98" fmla="*/ 627 w 744"/>
                <a:gd name="T99" fmla="*/ 392 h 379"/>
                <a:gd name="T100" fmla="*/ 625 w 744"/>
                <a:gd name="T101" fmla="*/ 353 h 379"/>
                <a:gd name="T102" fmla="*/ 625 w 744"/>
                <a:gd name="T103" fmla="*/ 271 h 379"/>
                <a:gd name="T104" fmla="*/ 625 w 744"/>
                <a:gd name="T105" fmla="*/ 246 h 379"/>
                <a:gd name="T106" fmla="*/ 621 w 744"/>
                <a:gd name="T107" fmla="*/ 216 h 379"/>
                <a:gd name="T108" fmla="*/ 619 w 744"/>
                <a:gd name="T109" fmla="*/ 191 h 379"/>
                <a:gd name="T110" fmla="*/ 614 w 744"/>
                <a:gd name="T111" fmla="*/ 128 h 3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44"/>
                <a:gd name="T169" fmla="*/ 0 h 379"/>
                <a:gd name="T170" fmla="*/ 744 w 744"/>
                <a:gd name="T171" fmla="*/ 379 h 37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44" h="379">
                  <a:moveTo>
                    <a:pt x="726" y="97"/>
                  </a:moveTo>
                  <a:lnTo>
                    <a:pt x="723" y="80"/>
                  </a:lnTo>
                  <a:lnTo>
                    <a:pt x="723" y="73"/>
                  </a:lnTo>
                  <a:lnTo>
                    <a:pt x="720" y="59"/>
                  </a:lnTo>
                  <a:lnTo>
                    <a:pt x="720" y="50"/>
                  </a:lnTo>
                  <a:lnTo>
                    <a:pt x="720" y="44"/>
                  </a:lnTo>
                  <a:lnTo>
                    <a:pt x="720" y="41"/>
                  </a:lnTo>
                  <a:lnTo>
                    <a:pt x="720" y="40"/>
                  </a:lnTo>
                  <a:lnTo>
                    <a:pt x="719" y="34"/>
                  </a:lnTo>
                  <a:lnTo>
                    <a:pt x="719" y="32"/>
                  </a:lnTo>
                  <a:lnTo>
                    <a:pt x="719" y="20"/>
                  </a:lnTo>
                  <a:lnTo>
                    <a:pt x="719" y="9"/>
                  </a:lnTo>
                  <a:lnTo>
                    <a:pt x="719" y="5"/>
                  </a:lnTo>
                  <a:lnTo>
                    <a:pt x="706" y="5"/>
                  </a:lnTo>
                  <a:lnTo>
                    <a:pt x="686" y="6"/>
                  </a:lnTo>
                  <a:lnTo>
                    <a:pt x="680" y="6"/>
                  </a:lnTo>
                  <a:lnTo>
                    <a:pt x="665" y="6"/>
                  </a:lnTo>
                  <a:lnTo>
                    <a:pt x="659" y="6"/>
                  </a:lnTo>
                  <a:lnTo>
                    <a:pt x="651" y="6"/>
                  </a:lnTo>
                  <a:lnTo>
                    <a:pt x="643" y="6"/>
                  </a:lnTo>
                  <a:lnTo>
                    <a:pt x="641" y="6"/>
                  </a:lnTo>
                  <a:lnTo>
                    <a:pt x="633" y="8"/>
                  </a:lnTo>
                  <a:lnTo>
                    <a:pt x="629" y="8"/>
                  </a:lnTo>
                  <a:lnTo>
                    <a:pt x="619" y="8"/>
                  </a:lnTo>
                  <a:lnTo>
                    <a:pt x="611" y="8"/>
                  </a:lnTo>
                  <a:lnTo>
                    <a:pt x="604" y="8"/>
                  </a:lnTo>
                  <a:lnTo>
                    <a:pt x="601" y="8"/>
                  </a:lnTo>
                  <a:lnTo>
                    <a:pt x="590" y="9"/>
                  </a:lnTo>
                  <a:lnTo>
                    <a:pt x="563" y="9"/>
                  </a:lnTo>
                  <a:lnTo>
                    <a:pt x="556" y="9"/>
                  </a:lnTo>
                  <a:lnTo>
                    <a:pt x="547" y="9"/>
                  </a:lnTo>
                  <a:lnTo>
                    <a:pt x="537" y="9"/>
                  </a:lnTo>
                  <a:lnTo>
                    <a:pt x="526" y="9"/>
                  </a:lnTo>
                  <a:lnTo>
                    <a:pt x="515" y="9"/>
                  </a:lnTo>
                  <a:lnTo>
                    <a:pt x="502" y="9"/>
                  </a:lnTo>
                  <a:lnTo>
                    <a:pt x="488" y="9"/>
                  </a:lnTo>
                  <a:lnTo>
                    <a:pt x="483" y="9"/>
                  </a:lnTo>
                  <a:lnTo>
                    <a:pt x="474" y="9"/>
                  </a:lnTo>
                  <a:lnTo>
                    <a:pt x="473" y="9"/>
                  </a:lnTo>
                  <a:lnTo>
                    <a:pt x="456" y="9"/>
                  </a:lnTo>
                  <a:lnTo>
                    <a:pt x="447" y="9"/>
                  </a:lnTo>
                  <a:lnTo>
                    <a:pt x="430" y="9"/>
                  </a:lnTo>
                  <a:lnTo>
                    <a:pt x="426" y="9"/>
                  </a:lnTo>
                  <a:lnTo>
                    <a:pt x="420" y="11"/>
                  </a:lnTo>
                  <a:lnTo>
                    <a:pt x="419" y="9"/>
                  </a:lnTo>
                  <a:lnTo>
                    <a:pt x="404" y="9"/>
                  </a:lnTo>
                  <a:lnTo>
                    <a:pt x="399" y="9"/>
                  </a:lnTo>
                  <a:lnTo>
                    <a:pt x="398" y="9"/>
                  </a:lnTo>
                  <a:lnTo>
                    <a:pt x="387" y="9"/>
                  </a:lnTo>
                  <a:lnTo>
                    <a:pt x="383" y="9"/>
                  </a:lnTo>
                  <a:lnTo>
                    <a:pt x="365" y="9"/>
                  </a:lnTo>
                  <a:lnTo>
                    <a:pt x="361" y="9"/>
                  </a:lnTo>
                  <a:lnTo>
                    <a:pt x="344" y="9"/>
                  </a:lnTo>
                  <a:lnTo>
                    <a:pt x="315" y="9"/>
                  </a:lnTo>
                  <a:lnTo>
                    <a:pt x="312" y="9"/>
                  </a:lnTo>
                  <a:lnTo>
                    <a:pt x="305" y="9"/>
                  </a:lnTo>
                  <a:lnTo>
                    <a:pt x="301" y="9"/>
                  </a:lnTo>
                  <a:lnTo>
                    <a:pt x="298" y="9"/>
                  </a:lnTo>
                  <a:lnTo>
                    <a:pt x="265" y="9"/>
                  </a:lnTo>
                  <a:lnTo>
                    <a:pt x="258" y="8"/>
                  </a:lnTo>
                  <a:lnTo>
                    <a:pt x="255" y="8"/>
                  </a:lnTo>
                  <a:lnTo>
                    <a:pt x="251" y="8"/>
                  </a:lnTo>
                  <a:lnTo>
                    <a:pt x="248" y="8"/>
                  </a:lnTo>
                  <a:lnTo>
                    <a:pt x="209" y="6"/>
                  </a:lnTo>
                  <a:lnTo>
                    <a:pt x="205" y="6"/>
                  </a:lnTo>
                  <a:lnTo>
                    <a:pt x="177" y="6"/>
                  </a:lnTo>
                  <a:lnTo>
                    <a:pt x="173" y="6"/>
                  </a:lnTo>
                  <a:lnTo>
                    <a:pt x="166" y="6"/>
                  </a:lnTo>
                  <a:lnTo>
                    <a:pt x="162" y="6"/>
                  </a:lnTo>
                  <a:lnTo>
                    <a:pt x="141" y="5"/>
                  </a:lnTo>
                  <a:lnTo>
                    <a:pt x="126" y="5"/>
                  </a:lnTo>
                  <a:lnTo>
                    <a:pt x="109" y="5"/>
                  </a:lnTo>
                  <a:lnTo>
                    <a:pt x="104" y="5"/>
                  </a:lnTo>
                  <a:lnTo>
                    <a:pt x="86" y="4"/>
                  </a:lnTo>
                  <a:lnTo>
                    <a:pt x="83" y="4"/>
                  </a:lnTo>
                  <a:lnTo>
                    <a:pt x="34" y="2"/>
                  </a:lnTo>
                  <a:lnTo>
                    <a:pt x="23" y="0"/>
                  </a:lnTo>
                  <a:lnTo>
                    <a:pt x="2" y="0"/>
                  </a:lnTo>
                  <a:lnTo>
                    <a:pt x="1" y="13"/>
                  </a:lnTo>
                  <a:lnTo>
                    <a:pt x="0" y="30"/>
                  </a:lnTo>
                  <a:lnTo>
                    <a:pt x="0" y="55"/>
                  </a:lnTo>
                  <a:lnTo>
                    <a:pt x="33" y="55"/>
                  </a:lnTo>
                  <a:lnTo>
                    <a:pt x="52" y="57"/>
                  </a:lnTo>
                  <a:lnTo>
                    <a:pt x="72" y="57"/>
                  </a:lnTo>
                  <a:lnTo>
                    <a:pt x="74" y="58"/>
                  </a:lnTo>
                  <a:lnTo>
                    <a:pt x="76" y="58"/>
                  </a:lnTo>
                  <a:lnTo>
                    <a:pt x="83" y="58"/>
                  </a:lnTo>
                  <a:lnTo>
                    <a:pt x="94" y="58"/>
                  </a:lnTo>
                  <a:lnTo>
                    <a:pt x="98" y="59"/>
                  </a:lnTo>
                  <a:lnTo>
                    <a:pt x="118" y="59"/>
                  </a:lnTo>
                  <a:lnTo>
                    <a:pt x="138" y="59"/>
                  </a:lnTo>
                  <a:lnTo>
                    <a:pt x="149" y="61"/>
                  </a:lnTo>
                  <a:lnTo>
                    <a:pt x="165" y="61"/>
                  </a:lnTo>
                  <a:lnTo>
                    <a:pt x="172" y="62"/>
                  </a:lnTo>
                  <a:lnTo>
                    <a:pt x="176" y="62"/>
                  </a:lnTo>
                  <a:lnTo>
                    <a:pt x="181" y="62"/>
                  </a:lnTo>
                  <a:lnTo>
                    <a:pt x="204" y="62"/>
                  </a:lnTo>
                  <a:lnTo>
                    <a:pt x="211" y="62"/>
                  </a:lnTo>
                  <a:lnTo>
                    <a:pt x="224" y="62"/>
                  </a:lnTo>
                  <a:lnTo>
                    <a:pt x="226" y="62"/>
                  </a:lnTo>
                  <a:lnTo>
                    <a:pt x="258" y="64"/>
                  </a:lnTo>
                  <a:lnTo>
                    <a:pt x="258" y="78"/>
                  </a:lnTo>
                  <a:lnTo>
                    <a:pt x="256" y="112"/>
                  </a:lnTo>
                  <a:lnTo>
                    <a:pt x="256" y="118"/>
                  </a:lnTo>
                  <a:lnTo>
                    <a:pt x="256" y="128"/>
                  </a:lnTo>
                  <a:lnTo>
                    <a:pt x="256" y="131"/>
                  </a:lnTo>
                  <a:lnTo>
                    <a:pt x="255" y="138"/>
                  </a:lnTo>
                  <a:lnTo>
                    <a:pt x="255" y="146"/>
                  </a:lnTo>
                  <a:lnTo>
                    <a:pt x="255" y="160"/>
                  </a:lnTo>
                  <a:lnTo>
                    <a:pt x="255" y="174"/>
                  </a:lnTo>
                  <a:lnTo>
                    <a:pt x="255" y="177"/>
                  </a:lnTo>
                  <a:lnTo>
                    <a:pt x="255" y="182"/>
                  </a:lnTo>
                  <a:lnTo>
                    <a:pt x="255" y="196"/>
                  </a:lnTo>
                  <a:lnTo>
                    <a:pt x="255" y="200"/>
                  </a:lnTo>
                  <a:lnTo>
                    <a:pt x="255" y="209"/>
                  </a:lnTo>
                  <a:lnTo>
                    <a:pt x="255" y="214"/>
                  </a:lnTo>
                  <a:lnTo>
                    <a:pt x="254" y="225"/>
                  </a:lnTo>
                  <a:lnTo>
                    <a:pt x="254" y="242"/>
                  </a:lnTo>
                  <a:lnTo>
                    <a:pt x="254" y="249"/>
                  </a:lnTo>
                  <a:lnTo>
                    <a:pt x="254" y="256"/>
                  </a:lnTo>
                  <a:lnTo>
                    <a:pt x="252" y="277"/>
                  </a:lnTo>
                  <a:lnTo>
                    <a:pt x="256" y="276"/>
                  </a:lnTo>
                  <a:lnTo>
                    <a:pt x="268" y="283"/>
                  </a:lnTo>
                  <a:lnTo>
                    <a:pt x="274" y="292"/>
                  </a:lnTo>
                  <a:lnTo>
                    <a:pt x="297" y="295"/>
                  </a:lnTo>
                  <a:lnTo>
                    <a:pt x="299" y="295"/>
                  </a:lnTo>
                  <a:lnTo>
                    <a:pt x="319" y="299"/>
                  </a:lnTo>
                  <a:lnTo>
                    <a:pt x="322" y="302"/>
                  </a:lnTo>
                  <a:lnTo>
                    <a:pt x="323" y="315"/>
                  </a:lnTo>
                  <a:lnTo>
                    <a:pt x="330" y="319"/>
                  </a:lnTo>
                  <a:lnTo>
                    <a:pt x="336" y="318"/>
                  </a:lnTo>
                  <a:lnTo>
                    <a:pt x="345" y="319"/>
                  </a:lnTo>
                  <a:lnTo>
                    <a:pt x="363" y="326"/>
                  </a:lnTo>
                  <a:lnTo>
                    <a:pt x="374" y="323"/>
                  </a:lnTo>
                  <a:lnTo>
                    <a:pt x="374" y="324"/>
                  </a:lnTo>
                  <a:lnTo>
                    <a:pt x="380" y="326"/>
                  </a:lnTo>
                  <a:lnTo>
                    <a:pt x="386" y="331"/>
                  </a:lnTo>
                  <a:lnTo>
                    <a:pt x="391" y="333"/>
                  </a:lnTo>
                  <a:lnTo>
                    <a:pt x="408" y="326"/>
                  </a:lnTo>
                  <a:lnTo>
                    <a:pt x="413" y="327"/>
                  </a:lnTo>
                  <a:lnTo>
                    <a:pt x="418" y="326"/>
                  </a:lnTo>
                  <a:lnTo>
                    <a:pt x="422" y="324"/>
                  </a:lnTo>
                  <a:lnTo>
                    <a:pt x="423" y="341"/>
                  </a:lnTo>
                  <a:lnTo>
                    <a:pt x="431" y="341"/>
                  </a:lnTo>
                  <a:lnTo>
                    <a:pt x="431" y="352"/>
                  </a:lnTo>
                  <a:lnTo>
                    <a:pt x="441" y="357"/>
                  </a:lnTo>
                  <a:lnTo>
                    <a:pt x="463" y="343"/>
                  </a:lnTo>
                  <a:lnTo>
                    <a:pt x="468" y="351"/>
                  </a:lnTo>
                  <a:lnTo>
                    <a:pt x="472" y="350"/>
                  </a:lnTo>
                  <a:lnTo>
                    <a:pt x="474" y="350"/>
                  </a:lnTo>
                  <a:lnTo>
                    <a:pt x="484" y="359"/>
                  </a:lnTo>
                  <a:lnTo>
                    <a:pt x="502" y="354"/>
                  </a:lnTo>
                  <a:lnTo>
                    <a:pt x="501" y="366"/>
                  </a:lnTo>
                  <a:lnTo>
                    <a:pt x="508" y="371"/>
                  </a:lnTo>
                  <a:lnTo>
                    <a:pt x="523" y="345"/>
                  </a:lnTo>
                  <a:lnTo>
                    <a:pt x="524" y="345"/>
                  </a:lnTo>
                  <a:lnTo>
                    <a:pt x="541" y="359"/>
                  </a:lnTo>
                  <a:lnTo>
                    <a:pt x="554" y="351"/>
                  </a:lnTo>
                  <a:lnTo>
                    <a:pt x="555" y="351"/>
                  </a:lnTo>
                  <a:lnTo>
                    <a:pt x="554" y="354"/>
                  </a:lnTo>
                  <a:lnTo>
                    <a:pt x="563" y="365"/>
                  </a:lnTo>
                  <a:lnTo>
                    <a:pt x="570" y="365"/>
                  </a:lnTo>
                  <a:lnTo>
                    <a:pt x="573" y="369"/>
                  </a:lnTo>
                  <a:lnTo>
                    <a:pt x="584" y="365"/>
                  </a:lnTo>
                  <a:lnTo>
                    <a:pt x="606" y="352"/>
                  </a:lnTo>
                  <a:lnTo>
                    <a:pt x="620" y="355"/>
                  </a:lnTo>
                  <a:lnTo>
                    <a:pt x="629" y="352"/>
                  </a:lnTo>
                  <a:lnTo>
                    <a:pt x="630" y="350"/>
                  </a:lnTo>
                  <a:lnTo>
                    <a:pt x="643" y="347"/>
                  </a:lnTo>
                  <a:lnTo>
                    <a:pt x="643" y="344"/>
                  </a:lnTo>
                  <a:lnTo>
                    <a:pt x="645" y="345"/>
                  </a:lnTo>
                  <a:lnTo>
                    <a:pt x="648" y="350"/>
                  </a:lnTo>
                  <a:lnTo>
                    <a:pt x="647" y="350"/>
                  </a:lnTo>
                  <a:lnTo>
                    <a:pt x="669" y="350"/>
                  </a:lnTo>
                  <a:lnTo>
                    <a:pt x="672" y="350"/>
                  </a:lnTo>
                  <a:lnTo>
                    <a:pt x="673" y="344"/>
                  </a:lnTo>
                  <a:lnTo>
                    <a:pt x="683" y="343"/>
                  </a:lnTo>
                  <a:lnTo>
                    <a:pt x="686" y="344"/>
                  </a:lnTo>
                  <a:lnTo>
                    <a:pt x="686" y="347"/>
                  </a:lnTo>
                  <a:lnTo>
                    <a:pt x="697" y="351"/>
                  </a:lnTo>
                  <a:lnTo>
                    <a:pt x="708" y="364"/>
                  </a:lnTo>
                  <a:lnTo>
                    <a:pt x="712" y="365"/>
                  </a:lnTo>
                  <a:lnTo>
                    <a:pt x="712" y="362"/>
                  </a:lnTo>
                  <a:lnTo>
                    <a:pt x="719" y="364"/>
                  </a:lnTo>
                  <a:lnTo>
                    <a:pt x="719" y="366"/>
                  </a:lnTo>
                  <a:lnTo>
                    <a:pt x="720" y="366"/>
                  </a:lnTo>
                  <a:lnTo>
                    <a:pt x="719" y="368"/>
                  </a:lnTo>
                  <a:lnTo>
                    <a:pt x="730" y="371"/>
                  </a:lnTo>
                  <a:lnTo>
                    <a:pt x="740" y="378"/>
                  </a:lnTo>
                  <a:lnTo>
                    <a:pt x="743" y="375"/>
                  </a:lnTo>
                  <a:lnTo>
                    <a:pt x="743" y="347"/>
                  </a:lnTo>
                  <a:lnTo>
                    <a:pt x="743" y="344"/>
                  </a:lnTo>
                  <a:lnTo>
                    <a:pt x="743" y="341"/>
                  </a:lnTo>
                  <a:lnTo>
                    <a:pt x="743" y="338"/>
                  </a:lnTo>
                  <a:lnTo>
                    <a:pt x="743" y="322"/>
                  </a:lnTo>
                  <a:lnTo>
                    <a:pt x="743" y="315"/>
                  </a:lnTo>
                  <a:lnTo>
                    <a:pt x="743" y="308"/>
                  </a:lnTo>
                  <a:lnTo>
                    <a:pt x="743" y="284"/>
                  </a:lnTo>
                  <a:lnTo>
                    <a:pt x="741" y="278"/>
                  </a:lnTo>
                  <a:lnTo>
                    <a:pt x="741" y="265"/>
                  </a:lnTo>
                  <a:lnTo>
                    <a:pt x="741" y="259"/>
                  </a:lnTo>
                  <a:lnTo>
                    <a:pt x="741" y="255"/>
                  </a:lnTo>
                  <a:lnTo>
                    <a:pt x="741" y="238"/>
                  </a:lnTo>
                  <a:lnTo>
                    <a:pt x="741" y="232"/>
                  </a:lnTo>
                  <a:lnTo>
                    <a:pt x="741" y="198"/>
                  </a:lnTo>
                  <a:lnTo>
                    <a:pt x="740" y="184"/>
                  </a:lnTo>
                  <a:lnTo>
                    <a:pt x="740" y="182"/>
                  </a:lnTo>
                  <a:lnTo>
                    <a:pt x="740" y="181"/>
                  </a:lnTo>
                  <a:lnTo>
                    <a:pt x="741" y="181"/>
                  </a:lnTo>
                  <a:lnTo>
                    <a:pt x="740" y="181"/>
                  </a:lnTo>
                  <a:lnTo>
                    <a:pt x="738" y="170"/>
                  </a:lnTo>
                  <a:lnTo>
                    <a:pt x="738" y="168"/>
                  </a:lnTo>
                  <a:lnTo>
                    <a:pt x="736" y="154"/>
                  </a:lnTo>
                  <a:lnTo>
                    <a:pt x="736" y="150"/>
                  </a:lnTo>
                  <a:lnTo>
                    <a:pt x="736" y="147"/>
                  </a:lnTo>
                  <a:lnTo>
                    <a:pt x="734" y="142"/>
                  </a:lnTo>
                  <a:lnTo>
                    <a:pt x="733" y="136"/>
                  </a:lnTo>
                  <a:lnTo>
                    <a:pt x="731" y="129"/>
                  </a:lnTo>
                  <a:lnTo>
                    <a:pt x="729" y="104"/>
                  </a:lnTo>
                  <a:lnTo>
                    <a:pt x="727" y="101"/>
                  </a:lnTo>
                  <a:lnTo>
                    <a:pt x="726" y="97"/>
                  </a:lnTo>
                </a:path>
              </a:pathLst>
            </a:custGeom>
            <a:noFill/>
            <a:ln w="6350" cap="rnd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240"/>
            <p:cNvSpPr>
              <a:spLocks/>
            </p:cNvSpPr>
            <p:nvPr/>
          </p:nvSpPr>
          <p:spPr bwMode="auto">
            <a:xfrm>
              <a:off x="1532" y="2396"/>
              <a:ext cx="1187" cy="1180"/>
            </a:xfrm>
            <a:custGeom>
              <a:avLst/>
              <a:gdLst>
                <a:gd name="T0" fmla="*/ 468 w 1194"/>
                <a:gd name="T1" fmla="*/ 1242 h 1167"/>
                <a:gd name="T2" fmla="*/ 414 w 1194"/>
                <a:gd name="T3" fmla="*/ 1105 h 1167"/>
                <a:gd name="T4" fmla="*/ 396 w 1194"/>
                <a:gd name="T5" fmla="*/ 1063 h 1167"/>
                <a:gd name="T6" fmla="*/ 350 w 1194"/>
                <a:gd name="T7" fmla="*/ 1034 h 1167"/>
                <a:gd name="T8" fmla="*/ 277 w 1194"/>
                <a:gd name="T9" fmla="*/ 1060 h 1167"/>
                <a:gd name="T10" fmla="*/ 214 w 1194"/>
                <a:gd name="T11" fmla="*/ 1110 h 1167"/>
                <a:gd name="T12" fmla="*/ 132 w 1194"/>
                <a:gd name="T13" fmla="*/ 983 h 1167"/>
                <a:gd name="T14" fmla="*/ 85 w 1194"/>
                <a:gd name="T15" fmla="*/ 809 h 1167"/>
                <a:gd name="T16" fmla="*/ 11 w 1194"/>
                <a:gd name="T17" fmla="*/ 701 h 1167"/>
                <a:gd name="T18" fmla="*/ 24 w 1194"/>
                <a:gd name="T19" fmla="*/ 662 h 1167"/>
                <a:gd name="T20" fmla="*/ 125 w 1194"/>
                <a:gd name="T21" fmla="*/ 675 h 1167"/>
                <a:gd name="T22" fmla="*/ 227 w 1194"/>
                <a:gd name="T23" fmla="*/ 685 h 1167"/>
                <a:gd name="T24" fmla="*/ 257 w 1194"/>
                <a:gd name="T25" fmla="*/ 691 h 1167"/>
                <a:gd name="T26" fmla="*/ 266 w 1194"/>
                <a:gd name="T27" fmla="*/ 593 h 1167"/>
                <a:gd name="T28" fmla="*/ 272 w 1194"/>
                <a:gd name="T29" fmla="*/ 460 h 1167"/>
                <a:gd name="T30" fmla="*/ 275 w 1194"/>
                <a:gd name="T31" fmla="*/ 380 h 1167"/>
                <a:gd name="T32" fmla="*/ 279 w 1194"/>
                <a:gd name="T33" fmla="*/ 267 h 1167"/>
                <a:gd name="T34" fmla="*/ 282 w 1194"/>
                <a:gd name="T35" fmla="*/ 204 h 1167"/>
                <a:gd name="T36" fmla="*/ 286 w 1194"/>
                <a:gd name="T37" fmla="*/ 108 h 1167"/>
                <a:gd name="T38" fmla="*/ 364 w 1194"/>
                <a:gd name="T39" fmla="*/ 1 h 1167"/>
                <a:gd name="T40" fmla="*/ 395 w 1194"/>
                <a:gd name="T41" fmla="*/ 4 h 1167"/>
                <a:gd name="T42" fmla="*/ 443 w 1194"/>
                <a:gd name="T43" fmla="*/ 6 h 1167"/>
                <a:gd name="T44" fmla="*/ 516 w 1194"/>
                <a:gd name="T45" fmla="*/ 22 h 1167"/>
                <a:gd name="T46" fmla="*/ 513 w 1194"/>
                <a:gd name="T47" fmla="*/ 121 h 1167"/>
                <a:gd name="T48" fmla="*/ 513 w 1194"/>
                <a:gd name="T49" fmla="*/ 206 h 1167"/>
                <a:gd name="T50" fmla="*/ 512 w 1194"/>
                <a:gd name="T51" fmla="*/ 279 h 1167"/>
                <a:gd name="T52" fmla="*/ 544 w 1194"/>
                <a:gd name="T53" fmla="*/ 336 h 1167"/>
                <a:gd name="T54" fmla="*/ 573 w 1194"/>
                <a:gd name="T55" fmla="*/ 365 h 1167"/>
                <a:gd name="T56" fmla="*/ 616 w 1194"/>
                <a:gd name="T57" fmla="*/ 384 h 1167"/>
                <a:gd name="T58" fmla="*/ 651 w 1194"/>
                <a:gd name="T59" fmla="*/ 397 h 1167"/>
                <a:gd name="T60" fmla="*/ 690 w 1194"/>
                <a:gd name="T61" fmla="*/ 409 h 1167"/>
                <a:gd name="T62" fmla="*/ 719 w 1194"/>
                <a:gd name="T63" fmla="*/ 444 h 1167"/>
                <a:gd name="T64" fmla="*/ 755 w 1194"/>
                <a:gd name="T65" fmla="*/ 415 h 1167"/>
                <a:gd name="T66" fmla="*/ 813 w 1194"/>
                <a:gd name="T67" fmla="*/ 419 h 1167"/>
                <a:gd name="T68" fmla="*/ 836 w 1194"/>
                <a:gd name="T69" fmla="*/ 409 h 1167"/>
                <a:gd name="T70" fmla="*/ 868 w 1194"/>
                <a:gd name="T71" fmla="*/ 400 h 1167"/>
                <a:gd name="T72" fmla="*/ 895 w 1194"/>
                <a:gd name="T73" fmla="*/ 432 h 1167"/>
                <a:gd name="T74" fmla="*/ 915 w 1194"/>
                <a:gd name="T75" fmla="*/ 450 h 1167"/>
                <a:gd name="T76" fmla="*/ 946 w 1194"/>
                <a:gd name="T77" fmla="*/ 500 h 1167"/>
                <a:gd name="T78" fmla="*/ 949 w 1194"/>
                <a:gd name="T79" fmla="*/ 582 h 1167"/>
                <a:gd name="T80" fmla="*/ 952 w 1194"/>
                <a:gd name="T81" fmla="*/ 637 h 1167"/>
                <a:gd name="T82" fmla="*/ 955 w 1194"/>
                <a:gd name="T83" fmla="*/ 704 h 1167"/>
                <a:gd name="T84" fmla="*/ 989 w 1194"/>
                <a:gd name="T85" fmla="*/ 821 h 1167"/>
                <a:gd name="T86" fmla="*/ 981 w 1194"/>
                <a:gd name="T87" fmla="*/ 938 h 1167"/>
                <a:gd name="T88" fmla="*/ 983 w 1194"/>
                <a:gd name="T89" fmla="*/ 995 h 1167"/>
                <a:gd name="T90" fmla="*/ 974 w 1194"/>
                <a:gd name="T91" fmla="*/ 1051 h 1167"/>
                <a:gd name="T92" fmla="*/ 919 w 1194"/>
                <a:gd name="T93" fmla="*/ 1084 h 1167"/>
                <a:gd name="T94" fmla="*/ 901 w 1194"/>
                <a:gd name="T95" fmla="*/ 1045 h 1167"/>
                <a:gd name="T96" fmla="*/ 887 w 1194"/>
                <a:gd name="T97" fmla="*/ 1063 h 1167"/>
                <a:gd name="T98" fmla="*/ 909 w 1194"/>
                <a:gd name="T99" fmla="*/ 1109 h 1167"/>
                <a:gd name="T100" fmla="*/ 793 w 1194"/>
                <a:gd name="T101" fmla="*/ 1246 h 1167"/>
                <a:gd name="T102" fmla="*/ 729 w 1194"/>
                <a:gd name="T103" fmla="*/ 1344 h 1167"/>
                <a:gd name="T104" fmla="*/ 704 w 1194"/>
                <a:gd name="T105" fmla="*/ 1472 h 1167"/>
                <a:gd name="T106" fmla="*/ 686 w 1194"/>
                <a:gd name="T107" fmla="*/ 1623 h 1167"/>
                <a:gd name="T108" fmla="*/ 594 w 1194"/>
                <a:gd name="T109" fmla="*/ 1586 h 1167"/>
                <a:gd name="T110" fmla="*/ 543 w 1194"/>
                <a:gd name="T111" fmla="*/ 1472 h 116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94"/>
                <a:gd name="T169" fmla="*/ 0 h 1167"/>
                <a:gd name="T170" fmla="*/ 1194 w 1194"/>
                <a:gd name="T171" fmla="*/ 1167 h 116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94" h="1167">
                  <a:moveTo>
                    <a:pt x="615" y="964"/>
                  </a:moveTo>
                  <a:lnTo>
                    <a:pt x="606" y="951"/>
                  </a:lnTo>
                  <a:lnTo>
                    <a:pt x="593" y="934"/>
                  </a:lnTo>
                  <a:lnTo>
                    <a:pt x="574" y="913"/>
                  </a:lnTo>
                  <a:lnTo>
                    <a:pt x="570" y="906"/>
                  </a:lnTo>
                  <a:lnTo>
                    <a:pt x="561" y="881"/>
                  </a:lnTo>
                  <a:lnTo>
                    <a:pt x="563" y="880"/>
                  </a:lnTo>
                  <a:lnTo>
                    <a:pt x="539" y="836"/>
                  </a:lnTo>
                  <a:lnTo>
                    <a:pt x="534" y="816"/>
                  </a:lnTo>
                  <a:lnTo>
                    <a:pt x="524" y="806"/>
                  </a:lnTo>
                  <a:lnTo>
                    <a:pt x="521" y="798"/>
                  </a:lnTo>
                  <a:lnTo>
                    <a:pt x="502" y="783"/>
                  </a:lnTo>
                  <a:lnTo>
                    <a:pt x="498" y="773"/>
                  </a:lnTo>
                  <a:lnTo>
                    <a:pt x="491" y="772"/>
                  </a:lnTo>
                  <a:lnTo>
                    <a:pt x="488" y="768"/>
                  </a:lnTo>
                  <a:lnTo>
                    <a:pt x="481" y="766"/>
                  </a:lnTo>
                  <a:lnTo>
                    <a:pt x="479" y="755"/>
                  </a:lnTo>
                  <a:lnTo>
                    <a:pt x="475" y="755"/>
                  </a:lnTo>
                  <a:lnTo>
                    <a:pt x="464" y="740"/>
                  </a:lnTo>
                  <a:lnTo>
                    <a:pt x="455" y="740"/>
                  </a:lnTo>
                  <a:lnTo>
                    <a:pt x="455" y="737"/>
                  </a:lnTo>
                  <a:lnTo>
                    <a:pt x="434" y="737"/>
                  </a:lnTo>
                  <a:lnTo>
                    <a:pt x="413" y="732"/>
                  </a:lnTo>
                  <a:lnTo>
                    <a:pt x="412" y="734"/>
                  </a:lnTo>
                  <a:lnTo>
                    <a:pt x="407" y="733"/>
                  </a:lnTo>
                  <a:lnTo>
                    <a:pt x="407" y="736"/>
                  </a:lnTo>
                  <a:lnTo>
                    <a:pt x="381" y="723"/>
                  </a:lnTo>
                  <a:lnTo>
                    <a:pt x="362" y="737"/>
                  </a:lnTo>
                  <a:lnTo>
                    <a:pt x="355" y="737"/>
                  </a:lnTo>
                  <a:lnTo>
                    <a:pt x="339" y="752"/>
                  </a:lnTo>
                  <a:lnTo>
                    <a:pt x="325" y="790"/>
                  </a:lnTo>
                  <a:lnTo>
                    <a:pt x="305" y="809"/>
                  </a:lnTo>
                  <a:lnTo>
                    <a:pt x="299" y="819"/>
                  </a:lnTo>
                  <a:lnTo>
                    <a:pt x="278" y="812"/>
                  </a:lnTo>
                  <a:lnTo>
                    <a:pt x="266" y="799"/>
                  </a:lnTo>
                  <a:lnTo>
                    <a:pt x="245" y="788"/>
                  </a:lnTo>
                  <a:lnTo>
                    <a:pt x="241" y="784"/>
                  </a:lnTo>
                  <a:lnTo>
                    <a:pt x="221" y="777"/>
                  </a:lnTo>
                  <a:lnTo>
                    <a:pt x="212" y="770"/>
                  </a:lnTo>
                  <a:lnTo>
                    <a:pt x="199" y="755"/>
                  </a:lnTo>
                  <a:lnTo>
                    <a:pt x="177" y="740"/>
                  </a:lnTo>
                  <a:lnTo>
                    <a:pt x="163" y="698"/>
                  </a:lnTo>
                  <a:lnTo>
                    <a:pt x="162" y="671"/>
                  </a:lnTo>
                  <a:lnTo>
                    <a:pt x="148" y="640"/>
                  </a:lnTo>
                  <a:lnTo>
                    <a:pt x="140" y="629"/>
                  </a:lnTo>
                  <a:lnTo>
                    <a:pt x="138" y="623"/>
                  </a:lnTo>
                  <a:lnTo>
                    <a:pt x="106" y="603"/>
                  </a:lnTo>
                  <a:lnTo>
                    <a:pt x="86" y="573"/>
                  </a:lnTo>
                  <a:lnTo>
                    <a:pt x="73" y="565"/>
                  </a:lnTo>
                  <a:lnTo>
                    <a:pt x="54" y="539"/>
                  </a:lnTo>
                  <a:lnTo>
                    <a:pt x="43" y="533"/>
                  </a:lnTo>
                  <a:lnTo>
                    <a:pt x="33" y="525"/>
                  </a:lnTo>
                  <a:lnTo>
                    <a:pt x="19" y="496"/>
                  </a:lnTo>
                  <a:lnTo>
                    <a:pt x="11" y="496"/>
                  </a:lnTo>
                  <a:lnTo>
                    <a:pt x="9" y="492"/>
                  </a:lnTo>
                  <a:lnTo>
                    <a:pt x="0" y="479"/>
                  </a:lnTo>
                  <a:lnTo>
                    <a:pt x="2" y="476"/>
                  </a:lnTo>
                  <a:lnTo>
                    <a:pt x="0" y="470"/>
                  </a:lnTo>
                  <a:lnTo>
                    <a:pt x="2" y="468"/>
                  </a:lnTo>
                  <a:lnTo>
                    <a:pt x="24" y="470"/>
                  </a:lnTo>
                  <a:lnTo>
                    <a:pt x="36" y="470"/>
                  </a:lnTo>
                  <a:lnTo>
                    <a:pt x="47" y="471"/>
                  </a:lnTo>
                  <a:lnTo>
                    <a:pt x="59" y="472"/>
                  </a:lnTo>
                  <a:lnTo>
                    <a:pt x="115" y="478"/>
                  </a:lnTo>
                  <a:lnTo>
                    <a:pt x="140" y="479"/>
                  </a:lnTo>
                  <a:lnTo>
                    <a:pt x="156" y="479"/>
                  </a:lnTo>
                  <a:lnTo>
                    <a:pt x="163" y="479"/>
                  </a:lnTo>
                  <a:lnTo>
                    <a:pt x="206" y="483"/>
                  </a:lnTo>
                  <a:lnTo>
                    <a:pt x="216" y="483"/>
                  </a:lnTo>
                  <a:lnTo>
                    <a:pt x="238" y="485"/>
                  </a:lnTo>
                  <a:lnTo>
                    <a:pt x="241" y="485"/>
                  </a:lnTo>
                  <a:lnTo>
                    <a:pt x="262" y="486"/>
                  </a:lnTo>
                  <a:lnTo>
                    <a:pt x="263" y="486"/>
                  </a:lnTo>
                  <a:lnTo>
                    <a:pt x="264" y="486"/>
                  </a:lnTo>
                  <a:lnTo>
                    <a:pt x="274" y="486"/>
                  </a:lnTo>
                  <a:lnTo>
                    <a:pt x="298" y="489"/>
                  </a:lnTo>
                  <a:lnTo>
                    <a:pt x="301" y="489"/>
                  </a:lnTo>
                  <a:lnTo>
                    <a:pt x="319" y="489"/>
                  </a:lnTo>
                  <a:lnTo>
                    <a:pt x="324" y="489"/>
                  </a:lnTo>
                  <a:lnTo>
                    <a:pt x="324" y="479"/>
                  </a:lnTo>
                  <a:lnTo>
                    <a:pt x="325" y="463"/>
                  </a:lnTo>
                  <a:lnTo>
                    <a:pt x="327" y="438"/>
                  </a:lnTo>
                  <a:lnTo>
                    <a:pt x="327" y="432"/>
                  </a:lnTo>
                  <a:lnTo>
                    <a:pt x="328" y="421"/>
                  </a:lnTo>
                  <a:lnTo>
                    <a:pt x="328" y="400"/>
                  </a:lnTo>
                  <a:lnTo>
                    <a:pt x="330" y="385"/>
                  </a:lnTo>
                  <a:lnTo>
                    <a:pt x="331" y="367"/>
                  </a:lnTo>
                  <a:lnTo>
                    <a:pt x="332" y="339"/>
                  </a:lnTo>
                  <a:lnTo>
                    <a:pt x="332" y="338"/>
                  </a:lnTo>
                  <a:lnTo>
                    <a:pt x="334" y="325"/>
                  </a:lnTo>
                  <a:lnTo>
                    <a:pt x="334" y="323"/>
                  </a:lnTo>
                  <a:lnTo>
                    <a:pt x="334" y="318"/>
                  </a:lnTo>
                  <a:lnTo>
                    <a:pt x="335" y="307"/>
                  </a:lnTo>
                  <a:lnTo>
                    <a:pt x="335" y="303"/>
                  </a:lnTo>
                  <a:lnTo>
                    <a:pt x="335" y="291"/>
                  </a:lnTo>
                  <a:lnTo>
                    <a:pt x="337" y="271"/>
                  </a:lnTo>
                  <a:lnTo>
                    <a:pt x="338" y="245"/>
                  </a:lnTo>
                  <a:lnTo>
                    <a:pt x="338" y="238"/>
                  </a:lnTo>
                  <a:lnTo>
                    <a:pt x="339" y="225"/>
                  </a:lnTo>
                  <a:lnTo>
                    <a:pt x="341" y="217"/>
                  </a:lnTo>
                  <a:lnTo>
                    <a:pt x="341" y="191"/>
                  </a:lnTo>
                  <a:lnTo>
                    <a:pt x="342" y="177"/>
                  </a:lnTo>
                  <a:lnTo>
                    <a:pt x="342" y="167"/>
                  </a:lnTo>
                  <a:lnTo>
                    <a:pt x="344" y="162"/>
                  </a:lnTo>
                  <a:lnTo>
                    <a:pt x="344" y="148"/>
                  </a:lnTo>
                  <a:lnTo>
                    <a:pt x="344" y="142"/>
                  </a:lnTo>
                  <a:lnTo>
                    <a:pt x="345" y="133"/>
                  </a:lnTo>
                  <a:lnTo>
                    <a:pt x="345" y="127"/>
                  </a:lnTo>
                  <a:lnTo>
                    <a:pt x="346" y="94"/>
                  </a:lnTo>
                  <a:lnTo>
                    <a:pt x="346" y="81"/>
                  </a:lnTo>
                  <a:lnTo>
                    <a:pt x="348" y="80"/>
                  </a:lnTo>
                  <a:lnTo>
                    <a:pt x="348" y="77"/>
                  </a:lnTo>
                  <a:lnTo>
                    <a:pt x="349" y="47"/>
                  </a:lnTo>
                  <a:lnTo>
                    <a:pt x="350" y="0"/>
                  </a:lnTo>
                  <a:lnTo>
                    <a:pt x="355" y="0"/>
                  </a:lnTo>
                  <a:lnTo>
                    <a:pt x="388" y="0"/>
                  </a:lnTo>
                  <a:lnTo>
                    <a:pt x="407" y="1"/>
                  </a:lnTo>
                  <a:lnTo>
                    <a:pt x="427" y="1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8" y="2"/>
                  </a:lnTo>
                  <a:lnTo>
                    <a:pt x="449" y="2"/>
                  </a:lnTo>
                  <a:lnTo>
                    <a:pt x="453" y="4"/>
                  </a:lnTo>
                  <a:lnTo>
                    <a:pt x="473" y="4"/>
                  </a:lnTo>
                  <a:lnTo>
                    <a:pt x="493" y="4"/>
                  </a:lnTo>
                  <a:lnTo>
                    <a:pt x="504" y="5"/>
                  </a:lnTo>
                  <a:lnTo>
                    <a:pt x="520" y="5"/>
                  </a:lnTo>
                  <a:lnTo>
                    <a:pt x="527" y="6"/>
                  </a:lnTo>
                  <a:lnTo>
                    <a:pt x="531" y="6"/>
                  </a:lnTo>
                  <a:lnTo>
                    <a:pt x="536" y="6"/>
                  </a:lnTo>
                  <a:lnTo>
                    <a:pt x="559" y="6"/>
                  </a:lnTo>
                  <a:lnTo>
                    <a:pt x="565" y="6"/>
                  </a:lnTo>
                  <a:lnTo>
                    <a:pt x="579" y="6"/>
                  </a:lnTo>
                  <a:lnTo>
                    <a:pt x="581" y="6"/>
                  </a:lnTo>
                  <a:lnTo>
                    <a:pt x="613" y="8"/>
                  </a:lnTo>
                  <a:lnTo>
                    <a:pt x="613" y="22"/>
                  </a:lnTo>
                  <a:lnTo>
                    <a:pt x="611" y="56"/>
                  </a:lnTo>
                  <a:lnTo>
                    <a:pt x="611" y="62"/>
                  </a:lnTo>
                  <a:lnTo>
                    <a:pt x="611" y="72"/>
                  </a:lnTo>
                  <a:lnTo>
                    <a:pt x="611" y="74"/>
                  </a:lnTo>
                  <a:lnTo>
                    <a:pt x="610" y="81"/>
                  </a:lnTo>
                  <a:lnTo>
                    <a:pt x="610" y="90"/>
                  </a:lnTo>
                  <a:lnTo>
                    <a:pt x="610" y="103"/>
                  </a:lnTo>
                  <a:lnTo>
                    <a:pt x="610" y="117"/>
                  </a:lnTo>
                  <a:lnTo>
                    <a:pt x="610" y="120"/>
                  </a:lnTo>
                  <a:lnTo>
                    <a:pt x="610" y="126"/>
                  </a:lnTo>
                  <a:lnTo>
                    <a:pt x="610" y="140"/>
                  </a:lnTo>
                  <a:lnTo>
                    <a:pt x="610" y="144"/>
                  </a:lnTo>
                  <a:lnTo>
                    <a:pt x="610" y="152"/>
                  </a:lnTo>
                  <a:lnTo>
                    <a:pt x="610" y="158"/>
                  </a:lnTo>
                  <a:lnTo>
                    <a:pt x="608" y="169"/>
                  </a:lnTo>
                  <a:lnTo>
                    <a:pt x="608" y="185"/>
                  </a:lnTo>
                  <a:lnTo>
                    <a:pt x="608" y="192"/>
                  </a:lnTo>
                  <a:lnTo>
                    <a:pt x="608" y="199"/>
                  </a:lnTo>
                  <a:lnTo>
                    <a:pt x="607" y="220"/>
                  </a:lnTo>
                  <a:lnTo>
                    <a:pt x="611" y="219"/>
                  </a:lnTo>
                  <a:lnTo>
                    <a:pt x="622" y="225"/>
                  </a:lnTo>
                  <a:lnTo>
                    <a:pt x="629" y="235"/>
                  </a:lnTo>
                  <a:lnTo>
                    <a:pt x="651" y="238"/>
                  </a:lnTo>
                  <a:lnTo>
                    <a:pt x="654" y="238"/>
                  </a:lnTo>
                  <a:lnTo>
                    <a:pt x="674" y="242"/>
                  </a:lnTo>
                  <a:lnTo>
                    <a:pt x="676" y="245"/>
                  </a:lnTo>
                  <a:lnTo>
                    <a:pt x="678" y="257"/>
                  </a:lnTo>
                  <a:lnTo>
                    <a:pt x="685" y="262"/>
                  </a:lnTo>
                  <a:lnTo>
                    <a:pt x="690" y="260"/>
                  </a:lnTo>
                  <a:lnTo>
                    <a:pt x="700" y="262"/>
                  </a:lnTo>
                  <a:lnTo>
                    <a:pt x="718" y="268"/>
                  </a:lnTo>
                  <a:lnTo>
                    <a:pt x="729" y="266"/>
                  </a:lnTo>
                  <a:lnTo>
                    <a:pt x="729" y="267"/>
                  </a:lnTo>
                  <a:lnTo>
                    <a:pt x="735" y="268"/>
                  </a:lnTo>
                  <a:lnTo>
                    <a:pt x="740" y="274"/>
                  </a:lnTo>
                  <a:lnTo>
                    <a:pt x="746" y="275"/>
                  </a:lnTo>
                  <a:lnTo>
                    <a:pt x="762" y="268"/>
                  </a:lnTo>
                  <a:lnTo>
                    <a:pt x="768" y="270"/>
                  </a:lnTo>
                  <a:lnTo>
                    <a:pt x="772" y="268"/>
                  </a:lnTo>
                  <a:lnTo>
                    <a:pt x="776" y="267"/>
                  </a:lnTo>
                  <a:lnTo>
                    <a:pt x="778" y="284"/>
                  </a:lnTo>
                  <a:lnTo>
                    <a:pt x="786" y="284"/>
                  </a:lnTo>
                  <a:lnTo>
                    <a:pt x="786" y="295"/>
                  </a:lnTo>
                  <a:lnTo>
                    <a:pt x="796" y="299"/>
                  </a:lnTo>
                  <a:lnTo>
                    <a:pt x="818" y="285"/>
                  </a:lnTo>
                  <a:lnTo>
                    <a:pt x="822" y="293"/>
                  </a:lnTo>
                  <a:lnTo>
                    <a:pt x="826" y="292"/>
                  </a:lnTo>
                  <a:lnTo>
                    <a:pt x="829" y="292"/>
                  </a:lnTo>
                  <a:lnTo>
                    <a:pt x="839" y="302"/>
                  </a:lnTo>
                  <a:lnTo>
                    <a:pt x="857" y="296"/>
                  </a:lnTo>
                  <a:lnTo>
                    <a:pt x="855" y="309"/>
                  </a:lnTo>
                  <a:lnTo>
                    <a:pt x="862" y="313"/>
                  </a:lnTo>
                  <a:lnTo>
                    <a:pt x="878" y="288"/>
                  </a:lnTo>
                  <a:lnTo>
                    <a:pt x="879" y="288"/>
                  </a:lnTo>
                  <a:lnTo>
                    <a:pt x="896" y="302"/>
                  </a:lnTo>
                  <a:lnTo>
                    <a:pt x="908" y="293"/>
                  </a:lnTo>
                  <a:lnTo>
                    <a:pt x="910" y="293"/>
                  </a:lnTo>
                  <a:lnTo>
                    <a:pt x="908" y="296"/>
                  </a:lnTo>
                  <a:lnTo>
                    <a:pt x="918" y="307"/>
                  </a:lnTo>
                  <a:lnTo>
                    <a:pt x="925" y="307"/>
                  </a:lnTo>
                  <a:lnTo>
                    <a:pt x="928" y="311"/>
                  </a:lnTo>
                  <a:lnTo>
                    <a:pt x="939" y="307"/>
                  </a:lnTo>
                  <a:lnTo>
                    <a:pt x="961" y="295"/>
                  </a:lnTo>
                  <a:lnTo>
                    <a:pt x="975" y="298"/>
                  </a:lnTo>
                  <a:lnTo>
                    <a:pt x="983" y="295"/>
                  </a:lnTo>
                  <a:lnTo>
                    <a:pt x="984" y="292"/>
                  </a:lnTo>
                  <a:lnTo>
                    <a:pt x="997" y="289"/>
                  </a:lnTo>
                  <a:lnTo>
                    <a:pt x="997" y="286"/>
                  </a:lnTo>
                  <a:lnTo>
                    <a:pt x="1000" y="288"/>
                  </a:lnTo>
                  <a:lnTo>
                    <a:pt x="1002" y="292"/>
                  </a:lnTo>
                  <a:lnTo>
                    <a:pt x="1001" y="292"/>
                  </a:lnTo>
                  <a:lnTo>
                    <a:pt x="1023" y="292"/>
                  </a:lnTo>
                  <a:lnTo>
                    <a:pt x="1026" y="292"/>
                  </a:lnTo>
                  <a:lnTo>
                    <a:pt x="1027" y="286"/>
                  </a:lnTo>
                  <a:lnTo>
                    <a:pt x="1037" y="285"/>
                  </a:lnTo>
                  <a:lnTo>
                    <a:pt x="1040" y="286"/>
                  </a:lnTo>
                  <a:lnTo>
                    <a:pt x="1040" y="289"/>
                  </a:lnTo>
                  <a:lnTo>
                    <a:pt x="1051" y="293"/>
                  </a:lnTo>
                  <a:lnTo>
                    <a:pt x="1062" y="306"/>
                  </a:lnTo>
                  <a:lnTo>
                    <a:pt x="1066" y="307"/>
                  </a:lnTo>
                  <a:lnTo>
                    <a:pt x="1066" y="305"/>
                  </a:lnTo>
                  <a:lnTo>
                    <a:pt x="1073" y="306"/>
                  </a:lnTo>
                  <a:lnTo>
                    <a:pt x="1073" y="309"/>
                  </a:lnTo>
                  <a:lnTo>
                    <a:pt x="1075" y="309"/>
                  </a:lnTo>
                  <a:lnTo>
                    <a:pt x="1073" y="310"/>
                  </a:lnTo>
                  <a:lnTo>
                    <a:pt x="1084" y="313"/>
                  </a:lnTo>
                  <a:lnTo>
                    <a:pt x="1094" y="320"/>
                  </a:lnTo>
                  <a:lnTo>
                    <a:pt x="1097" y="317"/>
                  </a:lnTo>
                  <a:lnTo>
                    <a:pt x="1106" y="327"/>
                  </a:lnTo>
                  <a:lnTo>
                    <a:pt x="1118" y="321"/>
                  </a:lnTo>
                  <a:lnTo>
                    <a:pt x="1137" y="325"/>
                  </a:lnTo>
                  <a:lnTo>
                    <a:pt x="1137" y="328"/>
                  </a:lnTo>
                  <a:lnTo>
                    <a:pt x="1137" y="345"/>
                  </a:lnTo>
                  <a:lnTo>
                    <a:pt x="1137" y="356"/>
                  </a:lnTo>
                  <a:lnTo>
                    <a:pt x="1138" y="357"/>
                  </a:lnTo>
                  <a:lnTo>
                    <a:pt x="1138" y="371"/>
                  </a:lnTo>
                  <a:lnTo>
                    <a:pt x="1140" y="382"/>
                  </a:lnTo>
                  <a:lnTo>
                    <a:pt x="1140" y="385"/>
                  </a:lnTo>
                  <a:lnTo>
                    <a:pt x="1140" y="397"/>
                  </a:lnTo>
                  <a:lnTo>
                    <a:pt x="1140" y="413"/>
                  </a:lnTo>
                  <a:lnTo>
                    <a:pt x="1140" y="414"/>
                  </a:lnTo>
                  <a:lnTo>
                    <a:pt x="1140" y="418"/>
                  </a:lnTo>
                  <a:lnTo>
                    <a:pt x="1141" y="425"/>
                  </a:lnTo>
                  <a:lnTo>
                    <a:pt x="1141" y="439"/>
                  </a:lnTo>
                  <a:lnTo>
                    <a:pt x="1143" y="451"/>
                  </a:lnTo>
                  <a:lnTo>
                    <a:pt x="1143" y="453"/>
                  </a:lnTo>
                  <a:lnTo>
                    <a:pt x="1143" y="467"/>
                  </a:lnTo>
                  <a:lnTo>
                    <a:pt x="1143" y="472"/>
                  </a:lnTo>
                  <a:lnTo>
                    <a:pt x="1144" y="493"/>
                  </a:lnTo>
                  <a:lnTo>
                    <a:pt x="1145" y="496"/>
                  </a:lnTo>
                  <a:lnTo>
                    <a:pt x="1147" y="496"/>
                  </a:lnTo>
                  <a:lnTo>
                    <a:pt x="1147" y="499"/>
                  </a:lnTo>
                  <a:lnTo>
                    <a:pt x="1159" y="510"/>
                  </a:lnTo>
                  <a:lnTo>
                    <a:pt x="1163" y="521"/>
                  </a:lnTo>
                  <a:lnTo>
                    <a:pt x="1163" y="539"/>
                  </a:lnTo>
                  <a:lnTo>
                    <a:pt x="1174" y="547"/>
                  </a:lnTo>
                  <a:lnTo>
                    <a:pt x="1173" y="549"/>
                  </a:lnTo>
                  <a:lnTo>
                    <a:pt x="1187" y="582"/>
                  </a:lnTo>
                  <a:lnTo>
                    <a:pt x="1193" y="582"/>
                  </a:lnTo>
                  <a:lnTo>
                    <a:pt x="1190" y="601"/>
                  </a:lnTo>
                  <a:lnTo>
                    <a:pt x="1193" y="615"/>
                  </a:lnTo>
                  <a:lnTo>
                    <a:pt x="1188" y="629"/>
                  </a:lnTo>
                  <a:lnTo>
                    <a:pt x="1180" y="657"/>
                  </a:lnTo>
                  <a:lnTo>
                    <a:pt x="1177" y="666"/>
                  </a:lnTo>
                  <a:lnTo>
                    <a:pt x="1177" y="668"/>
                  </a:lnTo>
                  <a:lnTo>
                    <a:pt x="1177" y="676"/>
                  </a:lnTo>
                  <a:lnTo>
                    <a:pt x="1183" y="684"/>
                  </a:lnTo>
                  <a:lnTo>
                    <a:pt x="1183" y="697"/>
                  </a:lnTo>
                  <a:lnTo>
                    <a:pt x="1181" y="705"/>
                  </a:lnTo>
                  <a:lnTo>
                    <a:pt x="1180" y="707"/>
                  </a:lnTo>
                  <a:lnTo>
                    <a:pt x="1177" y="711"/>
                  </a:lnTo>
                  <a:lnTo>
                    <a:pt x="1170" y="726"/>
                  </a:lnTo>
                  <a:lnTo>
                    <a:pt x="1166" y="727"/>
                  </a:lnTo>
                  <a:lnTo>
                    <a:pt x="1169" y="740"/>
                  </a:lnTo>
                  <a:lnTo>
                    <a:pt x="1173" y="750"/>
                  </a:lnTo>
                  <a:lnTo>
                    <a:pt x="1169" y="747"/>
                  </a:lnTo>
                  <a:lnTo>
                    <a:pt x="1154" y="747"/>
                  </a:lnTo>
                  <a:lnTo>
                    <a:pt x="1125" y="761"/>
                  </a:lnTo>
                  <a:lnTo>
                    <a:pt x="1123" y="761"/>
                  </a:lnTo>
                  <a:lnTo>
                    <a:pt x="1090" y="784"/>
                  </a:lnTo>
                  <a:lnTo>
                    <a:pt x="1084" y="783"/>
                  </a:lnTo>
                  <a:lnTo>
                    <a:pt x="1102" y="768"/>
                  </a:lnTo>
                  <a:lnTo>
                    <a:pt x="1111" y="765"/>
                  </a:lnTo>
                  <a:lnTo>
                    <a:pt x="1111" y="763"/>
                  </a:lnTo>
                  <a:lnTo>
                    <a:pt x="1100" y="762"/>
                  </a:lnTo>
                  <a:lnTo>
                    <a:pt x="1087" y="766"/>
                  </a:lnTo>
                  <a:lnTo>
                    <a:pt x="1087" y="738"/>
                  </a:lnTo>
                  <a:lnTo>
                    <a:pt x="1080" y="741"/>
                  </a:lnTo>
                  <a:lnTo>
                    <a:pt x="1076" y="751"/>
                  </a:lnTo>
                  <a:lnTo>
                    <a:pt x="1070" y="750"/>
                  </a:lnTo>
                  <a:lnTo>
                    <a:pt x="1068" y="750"/>
                  </a:lnTo>
                  <a:lnTo>
                    <a:pt x="1066" y="750"/>
                  </a:lnTo>
                  <a:lnTo>
                    <a:pt x="1063" y="755"/>
                  </a:lnTo>
                  <a:lnTo>
                    <a:pt x="1065" y="761"/>
                  </a:lnTo>
                  <a:lnTo>
                    <a:pt x="1063" y="763"/>
                  </a:lnTo>
                  <a:lnTo>
                    <a:pt x="1065" y="766"/>
                  </a:lnTo>
                  <a:lnTo>
                    <a:pt x="1073" y="769"/>
                  </a:lnTo>
                  <a:lnTo>
                    <a:pt x="1077" y="781"/>
                  </a:lnTo>
                  <a:lnTo>
                    <a:pt x="1090" y="787"/>
                  </a:lnTo>
                  <a:lnTo>
                    <a:pt x="1054" y="816"/>
                  </a:lnTo>
                  <a:lnTo>
                    <a:pt x="1030" y="838"/>
                  </a:lnTo>
                  <a:lnTo>
                    <a:pt x="1020" y="844"/>
                  </a:lnTo>
                  <a:lnTo>
                    <a:pt x="1019" y="844"/>
                  </a:lnTo>
                  <a:lnTo>
                    <a:pt x="982" y="866"/>
                  </a:lnTo>
                  <a:lnTo>
                    <a:pt x="950" y="884"/>
                  </a:lnTo>
                  <a:lnTo>
                    <a:pt x="937" y="894"/>
                  </a:lnTo>
                  <a:lnTo>
                    <a:pt x="926" y="903"/>
                  </a:lnTo>
                  <a:lnTo>
                    <a:pt x="915" y="910"/>
                  </a:lnTo>
                  <a:lnTo>
                    <a:pt x="893" y="930"/>
                  </a:lnTo>
                  <a:lnTo>
                    <a:pt x="876" y="951"/>
                  </a:lnTo>
                  <a:lnTo>
                    <a:pt x="875" y="953"/>
                  </a:lnTo>
                  <a:lnTo>
                    <a:pt x="876" y="953"/>
                  </a:lnTo>
                  <a:lnTo>
                    <a:pt x="867" y="964"/>
                  </a:lnTo>
                  <a:lnTo>
                    <a:pt x="858" y="981"/>
                  </a:lnTo>
                  <a:lnTo>
                    <a:pt x="846" y="1014"/>
                  </a:lnTo>
                  <a:lnTo>
                    <a:pt x="846" y="1017"/>
                  </a:lnTo>
                  <a:lnTo>
                    <a:pt x="844" y="1043"/>
                  </a:lnTo>
                  <a:lnTo>
                    <a:pt x="853" y="1088"/>
                  </a:lnTo>
                  <a:lnTo>
                    <a:pt x="860" y="1107"/>
                  </a:lnTo>
                  <a:lnTo>
                    <a:pt x="867" y="1152"/>
                  </a:lnTo>
                  <a:lnTo>
                    <a:pt x="846" y="1166"/>
                  </a:lnTo>
                  <a:lnTo>
                    <a:pt x="833" y="1164"/>
                  </a:lnTo>
                  <a:lnTo>
                    <a:pt x="821" y="1152"/>
                  </a:lnTo>
                  <a:lnTo>
                    <a:pt x="797" y="1145"/>
                  </a:lnTo>
                  <a:lnTo>
                    <a:pt x="760" y="1145"/>
                  </a:lnTo>
                  <a:lnTo>
                    <a:pt x="757" y="1139"/>
                  </a:lnTo>
                  <a:lnTo>
                    <a:pt x="753" y="1139"/>
                  </a:lnTo>
                  <a:lnTo>
                    <a:pt x="726" y="1124"/>
                  </a:lnTo>
                  <a:lnTo>
                    <a:pt x="718" y="1125"/>
                  </a:lnTo>
                  <a:lnTo>
                    <a:pt x="711" y="1120"/>
                  </a:lnTo>
                  <a:lnTo>
                    <a:pt x="711" y="1116"/>
                  </a:lnTo>
                  <a:lnTo>
                    <a:pt x="688" y="1109"/>
                  </a:lnTo>
                  <a:lnTo>
                    <a:pt x="671" y="1091"/>
                  </a:lnTo>
                  <a:lnTo>
                    <a:pt x="663" y="1062"/>
                  </a:lnTo>
                  <a:lnTo>
                    <a:pt x="649" y="1043"/>
                  </a:lnTo>
                  <a:lnTo>
                    <a:pt x="645" y="1014"/>
                  </a:lnTo>
                  <a:lnTo>
                    <a:pt x="640" y="989"/>
                  </a:lnTo>
                  <a:lnTo>
                    <a:pt x="629" y="974"/>
                  </a:lnTo>
                  <a:lnTo>
                    <a:pt x="617" y="967"/>
                  </a:lnTo>
                  <a:lnTo>
                    <a:pt x="615" y="964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241"/>
            <p:cNvSpPr>
              <a:spLocks/>
            </p:cNvSpPr>
            <p:nvPr/>
          </p:nvSpPr>
          <p:spPr bwMode="auto">
            <a:xfrm>
              <a:off x="811" y="2240"/>
              <a:ext cx="567" cy="681"/>
            </a:xfrm>
            <a:custGeom>
              <a:avLst/>
              <a:gdLst>
                <a:gd name="T0" fmla="*/ 11 w 570"/>
                <a:gd name="T1" fmla="*/ 650 h 673"/>
                <a:gd name="T2" fmla="*/ 36 w 570"/>
                <a:gd name="T3" fmla="*/ 610 h 673"/>
                <a:gd name="T4" fmla="*/ 19 w 570"/>
                <a:gd name="T5" fmla="*/ 592 h 673"/>
                <a:gd name="T6" fmla="*/ 31 w 570"/>
                <a:gd name="T7" fmla="*/ 543 h 673"/>
                <a:gd name="T8" fmla="*/ 52 w 570"/>
                <a:gd name="T9" fmla="*/ 461 h 673"/>
                <a:gd name="T10" fmla="*/ 61 w 570"/>
                <a:gd name="T11" fmla="*/ 445 h 673"/>
                <a:gd name="T12" fmla="*/ 87 w 570"/>
                <a:gd name="T13" fmla="*/ 429 h 673"/>
                <a:gd name="T14" fmla="*/ 72 w 570"/>
                <a:gd name="T15" fmla="*/ 386 h 673"/>
                <a:gd name="T16" fmla="*/ 66 w 570"/>
                <a:gd name="T17" fmla="*/ 343 h 673"/>
                <a:gd name="T18" fmla="*/ 59 w 570"/>
                <a:gd name="T19" fmla="*/ 296 h 673"/>
                <a:gd name="T20" fmla="*/ 68 w 570"/>
                <a:gd name="T21" fmla="*/ 187 h 673"/>
                <a:gd name="T22" fmla="*/ 69 w 570"/>
                <a:gd name="T23" fmla="*/ 119 h 673"/>
                <a:gd name="T24" fmla="*/ 95 w 570"/>
                <a:gd name="T25" fmla="*/ 139 h 673"/>
                <a:gd name="T26" fmla="*/ 110 w 570"/>
                <a:gd name="T27" fmla="*/ 16 h 673"/>
                <a:gd name="T28" fmla="*/ 141 w 570"/>
                <a:gd name="T29" fmla="*/ 4 h 673"/>
                <a:gd name="T30" fmla="*/ 210 w 570"/>
                <a:gd name="T31" fmla="*/ 15 h 673"/>
                <a:gd name="T32" fmla="*/ 224 w 570"/>
                <a:gd name="T33" fmla="*/ 16 h 673"/>
                <a:gd name="T34" fmla="*/ 280 w 570"/>
                <a:gd name="T35" fmla="*/ 27 h 673"/>
                <a:gd name="T36" fmla="*/ 305 w 570"/>
                <a:gd name="T37" fmla="*/ 31 h 673"/>
                <a:gd name="T38" fmla="*/ 341 w 570"/>
                <a:gd name="T39" fmla="*/ 36 h 673"/>
                <a:gd name="T40" fmla="*/ 384 w 570"/>
                <a:gd name="T41" fmla="*/ 41 h 673"/>
                <a:gd name="T42" fmla="*/ 421 w 570"/>
                <a:gd name="T43" fmla="*/ 78 h 673"/>
                <a:gd name="T44" fmla="*/ 449 w 570"/>
                <a:gd name="T45" fmla="*/ 83 h 673"/>
                <a:gd name="T46" fmla="*/ 473 w 570"/>
                <a:gd name="T47" fmla="*/ 114 h 673"/>
                <a:gd name="T48" fmla="*/ 467 w 570"/>
                <a:gd name="T49" fmla="*/ 233 h 673"/>
                <a:gd name="T50" fmla="*/ 463 w 570"/>
                <a:gd name="T51" fmla="*/ 316 h 673"/>
                <a:gd name="T52" fmla="*/ 457 w 570"/>
                <a:gd name="T53" fmla="*/ 430 h 673"/>
                <a:gd name="T54" fmla="*/ 455 w 570"/>
                <a:gd name="T55" fmla="*/ 460 h 673"/>
                <a:gd name="T56" fmla="*/ 451 w 570"/>
                <a:gd name="T57" fmla="*/ 551 h 673"/>
                <a:gd name="T58" fmla="*/ 449 w 570"/>
                <a:gd name="T59" fmla="*/ 589 h 673"/>
                <a:gd name="T60" fmla="*/ 445 w 570"/>
                <a:gd name="T61" fmla="*/ 676 h 673"/>
                <a:gd name="T62" fmla="*/ 443 w 570"/>
                <a:gd name="T63" fmla="*/ 706 h 673"/>
                <a:gd name="T64" fmla="*/ 441 w 570"/>
                <a:gd name="T65" fmla="*/ 747 h 673"/>
                <a:gd name="T66" fmla="*/ 438 w 570"/>
                <a:gd name="T67" fmla="*/ 797 h 673"/>
                <a:gd name="T68" fmla="*/ 431 w 570"/>
                <a:gd name="T69" fmla="*/ 939 h 673"/>
                <a:gd name="T70" fmla="*/ 309 w 570"/>
                <a:gd name="T71" fmla="*/ 946 h 673"/>
                <a:gd name="T72" fmla="*/ 258 w 570"/>
                <a:gd name="T73" fmla="*/ 920 h 673"/>
                <a:gd name="T74" fmla="*/ 247 w 570"/>
                <a:gd name="T75" fmla="*/ 909 h 673"/>
                <a:gd name="T76" fmla="*/ 11 w 570"/>
                <a:gd name="T77" fmla="*/ 692 h 67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70"/>
                <a:gd name="T118" fmla="*/ 0 h 673"/>
                <a:gd name="T119" fmla="*/ 570 w 570"/>
                <a:gd name="T120" fmla="*/ 673 h 67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70" h="673">
                  <a:moveTo>
                    <a:pt x="0" y="465"/>
                  </a:moveTo>
                  <a:lnTo>
                    <a:pt x="11" y="451"/>
                  </a:lnTo>
                  <a:lnTo>
                    <a:pt x="27" y="451"/>
                  </a:lnTo>
                  <a:lnTo>
                    <a:pt x="36" y="423"/>
                  </a:lnTo>
                  <a:lnTo>
                    <a:pt x="29" y="421"/>
                  </a:lnTo>
                  <a:lnTo>
                    <a:pt x="19" y="411"/>
                  </a:lnTo>
                  <a:lnTo>
                    <a:pt x="23" y="381"/>
                  </a:lnTo>
                  <a:lnTo>
                    <a:pt x="31" y="376"/>
                  </a:lnTo>
                  <a:lnTo>
                    <a:pt x="47" y="350"/>
                  </a:lnTo>
                  <a:lnTo>
                    <a:pt x="52" y="321"/>
                  </a:lnTo>
                  <a:lnTo>
                    <a:pt x="56" y="318"/>
                  </a:lnTo>
                  <a:lnTo>
                    <a:pt x="61" y="308"/>
                  </a:lnTo>
                  <a:lnTo>
                    <a:pt x="77" y="302"/>
                  </a:lnTo>
                  <a:lnTo>
                    <a:pt x="87" y="295"/>
                  </a:lnTo>
                  <a:lnTo>
                    <a:pt x="90" y="289"/>
                  </a:lnTo>
                  <a:lnTo>
                    <a:pt x="72" y="270"/>
                  </a:lnTo>
                  <a:lnTo>
                    <a:pt x="72" y="264"/>
                  </a:lnTo>
                  <a:lnTo>
                    <a:pt x="66" y="238"/>
                  </a:lnTo>
                  <a:lnTo>
                    <a:pt x="58" y="223"/>
                  </a:lnTo>
                  <a:lnTo>
                    <a:pt x="59" y="206"/>
                  </a:lnTo>
                  <a:lnTo>
                    <a:pt x="68" y="181"/>
                  </a:lnTo>
                  <a:lnTo>
                    <a:pt x="68" y="126"/>
                  </a:lnTo>
                  <a:lnTo>
                    <a:pt x="72" y="112"/>
                  </a:lnTo>
                  <a:lnTo>
                    <a:pt x="69" y="88"/>
                  </a:lnTo>
                  <a:lnTo>
                    <a:pt x="91" y="85"/>
                  </a:lnTo>
                  <a:lnTo>
                    <a:pt x="111" y="102"/>
                  </a:lnTo>
                  <a:lnTo>
                    <a:pt x="130" y="87"/>
                  </a:lnTo>
                  <a:lnTo>
                    <a:pt x="141" y="16"/>
                  </a:lnTo>
                  <a:lnTo>
                    <a:pt x="145" y="0"/>
                  </a:lnTo>
                  <a:lnTo>
                    <a:pt x="172" y="4"/>
                  </a:lnTo>
                  <a:lnTo>
                    <a:pt x="201" y="8"/>
                  </a:lnTo>
                  <a:lnTo>
                    <a:pt x="241" y="15"/>
                  </a:lnTo>
                  <a:lnTo>
                    <a:pt x="244" y="15"/>
                  </a:lnTo>
                  <a:lnTo>
                    <a:pt x="255" y="16"/>
                  </a:lnTo>
                  <a:lnTo>
                    <a:pt x="272" y="19"/>
                  </a:lnTo>
                  <a:lnTo>
                    <a:pt x="338" y="27"/>
                  </a:lnTo>
                  <a:lnTo>
                    <a:pt x="360" y="31"/>
                  </a:lnTo>
                  <a:lnTo>
                    <a:pt x="367" y="31"/>
                  </a:lnTo>
                  <a:lnTo>
                    <a:pt x="381" y="33"/>
                  </a:lnTo>
                  <a:lnTo>
                    <a:pt x="403" y="36"/>
                  </a:lnTo>
                  <a:lnTo>
                    <a:pt x="424" y="38"/>
                  </a:lnTo>
                  <a:lnTo>
                    <a:pt x="446" y="41"/>
                  </a:lnTo>
                  <a:lnTo>
                    <a:pt x="448" y="42"/>
                  </a:lnTo>
                  <a:lnTo>
                    <a:pt x="487" y="47"/>
                  </a:lnTo>
                  <a:lnTo>
                    <a:pt x="519" y="51"/>
                  </a:lnTo>
                  <a:lnTo>
                    <a:pt x="530" y="52"/>
                  </a:lnTo>
                  <a:lnTo>
                    <a:pt x="569" y="56"/>
                  </a:lnTo>
                  <a:lnTo>
                    <a:pt x="566" y="83"/>
                  </a:lnTo>
                  <a:lnTo>
                    <a:pt x="563" y="110"/>
                  </a:lnTo>
                  <a:lnTo>
                    <a:pt x="556" y="164"/>
                  </a:lnTo>
                  <a:lnTo>
                    <a:pt x="550" y="216"/>
                  </a:lnTo>
                  <a:lnTo>
                    <a:pt x="550" y="218"/>
                  </a:lnTo>
                  <a:lnTo>
                    <a:pt x="544" y="277"/>
                  </a:lnTo>
                  <a:lnTo>
                    <a:pt x="541" y="296"/>
                  </a:lnTo>
                  <a:lnTo>
                    <a:pt x="541" y="297"/>
                  </a:lnTo>
                  <a:lnTo>
                    <a:pt x="539" y="320"/>
                  </a:lnTo>
                  <a:lnTo>
                    <a:pt x="537" y="340"/>
                  </a:lnTo>
                  <a:lnTo>
                    <a:pt x="532" y="382"/>
                  </a:lnTo>
                  <a:lnTo>
                    <a:pt x="530" y="405"/>
                  </a:lnTo>
                  <a:lnTo>
                    <a:pt x="530" y="408"/>
                  </a:lnTo>
                  <a:lnTo>
                    <a:pt x="530" y="410"/>
                  </a:lnTo>
                  <a:lnTo>
                    <a:pt x="523" y="468"/>
                  </a:lnTo>
                  <a:lnTo>
                    <a:pt x="523" y="473"/>
                  </a:lnTo>
                  <a:lnTo>
                    <a:pt x="520" y="490"/>
                  </a:lnTo>
                  <a:lnTo>
                    <a:pt x="517" y="515"/>
                  </a:lnTo>
                  <a:lnTo>
                    <a:pt x="517" y="518"/>
                  </a:lnTo>
                  <a:lnTo>
                    <a:pt x="514" y="544"/>
                  </a:lnTo>
                  <a:lnTo>
                    <a:pt x="513" y="552"/>
                  </a:lnTo>
                  <a:lnTo>
                    <a:pt x="503" y="648"/>
                  </a:lnTo>
                  <a:lnTo>
                    <a:pt x="503" y="651"/>
                  </a:lnTo>
                  <a:lnTo>
                    <a:pt x="500" y="672"/>
                  </a:lnTo>
                  <a:lnTo>
                    <a:pt x="371" y="656"/>
                  </a:lnTo>
                  <a:lnTo>
                    <a:pt x="316" y="649"/>
                  </a:lnTo>
                  <a:lnTo>
                    <a:pt x="294" y="637"/>
                  </a:lnTo>
                  <a:lnTo>
                    <a:pt x="291" y="635"/>
                  </a:lnTo>
                  <a:lnTo>
                    <a:pt x="278" y="630"/>
                  </a:lnTo>
                  <a:lnTo>
                    <a:pt x="123" y="544"/>
                  </a:lnTo>
                  <a:lnTo>
                    <a:pt x="11" y="480"/>
                  </a:lnTo>
                  <a:lnTo>
                    <a:pt x="0" y="465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" name="Group 242"/>
            <p:cNvGrpSpPr>
              <a:grpSpLocks/>
            </p:cNvGrpSpPr>
            <p:nvPr/>
          </p:nvGrpSpPr>
          <p:grpSpPr bwMode="auto">
            <a:xfrm>
              <a:off x="190" y="1522"/>
              <a:ext cx="714" cy="1176"/>
              <a:chOff x="514" y="1479"/>
              <a:chExt cx="717" cy="1163"/>
            </a:xfrm>
          </p:grpSpPr>
          <p:sp>
            <p:nvSpPr>
              <p:cNvPr id="80" name="Freeform 243"/>
              <p:cNvSpPr>
                <a:spLocks/>
              </p:cNvSpPr>
              <p:nvPr/>
            </p:nvSpPr>
            <p:spPr bwMode="auto">
              <a:xfrm>
                <a:off x="514" y="1479"/>
                <a:ext cx="717" cy="1163"/>
              </a:xfrm>
              <a:custGeom>
                <a:avLst/>
                <a:gdLst>
                  <a:gd name="T0" fmla="*/ 637 w 717"/>
                  <a:gd name="T1" fmla="*/ 1162 h 1163"/>
                  <a:gd name="T2" fmla="*/ 661 w 717"/>
                  <a:gd name="T3" fmla="*/ 1134 h 1163"/>
                  <a:gd name="T4" fmla="*/ 649 w 717"/>
                  <a:gd name="T5" fmla="*/ 1091 h 1163"/>
                  <a:gd name="T6" fmla="*/ 678 w 717"/>
                  <a:gd name="T7" fmla="*/ 1031 h 1163"/>
                  <a:gd name="T8" fmla="*/ 703 w 717"/>
                  <a:gd name="T9" fmla="*/ 1011 h 1163"/>
                  <a:gd name="T10" fmla="*/ 697 w 717"/>
                  <a:gd name="T11" fmla="*/ 979 h 1163"/>
                  <a:gd name="T12" fmla="*/ 684 w 717"/>
                  <a:gd name="T13" fmla="*/ 932 h 1163"/>
                  <a:gd name="T14" fmla="*/ 641 w 717"/>
                  <a:gd name="T15" fmla="*/ 854 h 1163"/>
                  <a:gd name="T16" fmla="*/ 596 w 717"/>
                  <a:gd name="T17" fmla="*/ 789 h 1163"/>
                  <a:gd name="T18" fmla="*/ 551 w 717"/>
                  <a:gd name="T19" fmla="*/ 725 h 1163"/>
                  <a:gd name="T20" fmla="*/ 477 w 717"/>
                  <a:gd name="T21" fmla="*/ 622 h 1163"/>
                  <a:gd name="T22" fmla="*/ 448 w 717"/>
                  <a:gd name="T23" fmla="*/ 581 h 1163"/>
                  <a:gd name="T24" fmla="*/ 390 w 717"/>
                  <a:gd name="T25" fmla="*/ 498 h 1163"/>
                  <a:gd name="T26" fmla="*/ 367 w 717"/>
                  <a:gd name="T27" fmla="*/ 465 h 1163"/>
                  <a:gd name="T28" fmla="*/ 346 w 717"/>
                  <a:gd name="T29" fmla="*/ 437 h 1163"/>
                  <a:gd name="T30" fmla="*/ 325 w 717"/>
                  <a:gd name="T31" fmla="*/ 408 h 1163"/>
                  <a:gd name="T32" fmla="*/ 321 w 717"/>
                  <a:gd name="T33" fmla="*/ 391 h 1163"/>
                  <a:gd name="T34" fmla="*/ 322 w 717"/>
                  <a:gd name="T35" fmla="*/ 382 h 1163"/>
                  <a:gd name="T36" fmla="*/ 328 w 717"/>
                  <a:gd name="T37" fmla="*/ 359 h 1163"/>
                  <a:gd name="T38" fmla="*/ 333 w 717"/>
                  <a:gd name="T39" fmla="*/ 332 h 1163"/>
                  <a:gd name="T40" fmla="*/ 354 w 717"/>
                  <a:gd name="T41" fmla="*/ 239 h 1163"/>
                  <a:gd name="T42" fmla="*/ 385 w 717"/>
                  <a:gd name="T43" fmla="*/ 104 h 1163"/>
                  <a:gd name="T44" fmla="*/ 369 w 717"/>
                  <a:gd name="T45" fmla="*/ 76 h 1163"/>
                  <a:gd name="T46" fmla="*/ 288 w 717"/>
                  <a:gd name="T47" fmla="*/ 56 h 1163"/>
                  <a:gd name="T48" fmla="*/ 221 w 717"/>
                  <a:gd name="T49" fmla="*/ 40 h 1163"/>
                  <a:gd name="T50" fmla="*/ 145 w 717"/>
                  <a:gd name="T51" fmla="*/ 20 h 1163"/>
                  <a:gd name="T52" fmla="*/ 123 w 717"/>
                  <a:gd name="T53" fmla="*/ 15 h 1163"/>
                  <a:gd name="T54" fmla="*/ 105 w 717"/>
                  <a:gd name="T55" fmla="*/ 11 h 1163"/>
                  <a:gd name="T56" fmla="*/ 69 w 717"/>
                  <a:gd name="T57" fmla="*/ 2 h 1163"/>
                  <a:gd name="T58" fmla="*/ 59 w 717"/>
                  <a:gd name="T59" fmla="*/ 33 h 1163"/>
                  <a:gd name="T60" fmla="*/ 44 w 717"/>
                  <a:gd name="T61" fmla="*/ 93 h 1163"/>
                  <a:gd name="T62" fmla="*/ 42 w 717"/>
                  <a:gd name="T63" fmla="*/ 101 h 1163"/>
                  <a:gd name="T64" fmla="*/ 6 w 717"/>
                  <a:gd name="T65" fmla="*/ 154 h 1163"/>
                  <a:gd name="T66" fmla="*/ 16 w 717"/>
                  <a:gd name="T67" fmla="*/ 201 h 1163"/>
                  <a:gd name="T68" fmla="*/ 30 w 717"/>
                  <a:gd name="T69" fmla="*/ 259 h 1163"/>
                  <a:gd name="T70" fmla="*/ 26 w 717"/>
                  <a:gd name="T71" fmla="*/ 355 h 1163"/>
                  <a:gd name="T72" fmla="*/ 52 w 717"/>
                  <a:gd name="T73" fmla="*/ 415 h 1163"/>
                  <a:gd name="T74" fmla="*/ 56 w 717"/>
                  <a:gd name="T75" fmla="*/ 422 h 1163"/>
                  <a:gd name="T76" fmla="*/ 56 w 717"/>
                  <a:gd name="T77" fmla="*/ 447 h 1163"/>
                  <a:gd name="T78" fmla="*/ 76 w 717"/>
                  <a:gd name="T79" fmla="*/ 467 h 1163"/>
                  <a:gd name="T80" fmla="*/ 85 w 717"/>
                  <a:gd name="T81" fmla="*/ 480 h 1163"/>
                  <a:gd name="T82" fmla="*/ 77 w 717"/>
                  <a:gd name="T83" fmla="*/ 512 h 1163"/>
                  <a:gd name="T84" fmla="*/ 77 w 717"/>
                  <a:gd name="T85" fmla="*/ 540 h 1163"/>
                  <a:gd name="T86" fmla="*/ 90 w 717"/>
                  <a:gd name="T87" fmla="*/ 571 h 1163"/>
                  <a:gd name="T88" fmla="*/ 117 w 717"/>
                  <a:gd name="T89" fmla="*/ 594 h 1163"/>
                  <a:gd name="T90" fmla="*/ 102 w 717"/>
                  <a:gd name="T91" fmla="*/ 615 h 1163"/>
                  <a:gd name="T92" fmla="*/ 106 w 717"/>
                  <a:gd name="T93" fmla="*/ 664 h 1163"/>
                  <a:gd name="T94" fmla="*/ 130 w 717"/>
                  <a:gd name="T95" fmla="*/ 717 h 1163"/>
                  <a:gd name="T96" fmla="*/ 148 w 717"/>
                  <a:gd name="T97" fmla="*/ 754 h 1163"/>
                  <a:gd name="T98" fmla="*/ 155 w 717"/>
                  <a:gd name="T99" fmla="*/ 783 h 1163"/>
                  <a:gd name="T100" fmla="*/ 168 w 717"/>
                  <a:gd name="T101" fmla="*/ 818 h 1163"/>
                  <a:gd name="T102" fmla="*/ 180 w 717"/>
                  <a:gd name="T103" fmla="*/ 878 h 1163"/>
                  <a:gd name="T104" fmla="*/ 243 w 717"/>
                  <a:gd name="T105" fmla="*/ 896 h 1163"/>
                  <a:gd name="T106" fmla="*/ 275 w 717"/>
                  <a:gd name="T107" fmla="*/ 936 h 1163"/>
                  <a:gd name="T108" fmla="*/ 330 w 717"/>
                  <a:gd name="T109" fmla="*/ 961 h 1163"/>
                  <a:gd name="T110" fmla="*/ 344 w 717"/>
                  <a:gd name="T111" fmla="*/ 999 h 1163"/>
                  <a:gd name="T112" fmla="*/ 376 w 717"/>
                  <a:gd name="T113" fmla="*/ 1017 h 1163"/>
                  <a:gd name="T114" fmla="*/ 414 w 717"/>
                  <a:gd name="T115" fmla="*/ 1077 h 1163"/>
                  <a:gd name="T116" fmla="*/ 421 w 717"/>
                  <a:gd name="T117" fmla="*/ 1143 h 116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17"/>
                  <a:gd name="T178" fmla="*/ 0 h 1163"/>
                  <a:gd name="T179" fmla="*/ 717 w 717"/>
                  <a:gd name="T180" fmla="*/ 1163 h 116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17" h="1163">
                    <a:moveTo>
                      <a:pt x="634" y="1162"/>
                    </a:moveTo>
                    <a:lnTo>
                      <a:pt x="637" y="1162"/>
                    </a:lnTo>
                    <a:lnTo>
                      <a:pt x="653" y="1162"/>
                    </a:lnTo>
                    <a:lnTo>
                      <a:pt x="661" y="1134"/>
                    </a:lnTo>
                    <a:lnTo>
                      <a:pt x="655" y="1131"/>
                    </a:lnTo>
                    <a:lnTo>
                      <a:pt x="645" y="1121"/>
                    </a:lnTo>
                    <a:lnTo>
                      <a:pt x="649" y="1091"/>
                    </a:lnTo>
                    <a:lnTo>
                      <a:pt x="657" y="1086"/>
                    </a:lnTo>
                    <a:lnTo>
                      <a:pt x="673" y="1060"/>
                    </a:lnTo>
                    <a:lnTo>
                      <a:pt x="678" y="1031"/>
                    </a:lnTo>
                    <a:lnTo>
                      <a:pt x="682" y="1028"/>
                    </a:lnTo>
                    <a:lnTo>
                      <a:pt x="686" y="1018"/>
                    </a:lnTo>
                    <a:lnTo>
                      <a:pt x="703" y="1011"/>
                    </a:lnTo>
                    <a:lnTo>
                      <a:pt x="713" y="1004"/>
                    </a:lnTo>
                    <a:lnTo>
                      <a:pt x="716" y="999"/>
                    </a:lnTo>
                    <a:lnTo>
                      <a:pt x="697" y="979"/>
                    </a:lnTo>
                    <a:lnTo>
                      <a:pt x="697" y="974"/>
                    </a:lnTo>
                    <a:lnTo>
                      <a:pt x="692" y="947"/>
                    </a:lnTo>
                    <a:lnTo>
                      <a:pt x="684" y="932"/>
                    </a:lnTo>
                    <a:lnTo>
                      <a:pt x="685" y="915"/>
                    </a:lnTo>
                    <a:lnTo>
                      <a:pt x="664" y="886"/>
                    </a:lnTo>
                    <a:lnTo>
                      <a:pt x="641" y="854"/>
                    </a:lnTo>
                    <a:lnTo>
                      <a:pt x="614" y="815"/>
                    </a:lnTo>
                    <a:lnTo>
                      <a:pt x="606" y="804"/>
                    </a:lnTo>
                    <a:lnTo>
                      <a:pt x="596" y="789"/>
                    </a:lnTo>
                    <a:lnTo>
                      <a:pt x="595" y="789"/>
                    </a:lnTo>
                    <a:lnTo>
                      <a:pt x="570" y="754"/>
                    </a:lnTo>
                    <a:lnTo>
                      <a:pt x="551" y="725"/>
                    </a:lnTo>
                    <a:lnTo>
                      <a:pt x="508" y="665"/>
                    </a:lnTo>
                    <a:lnTo>
                      <a:pt x="483" y="629"/>
                    </a:lnTo>
                    <a:lnTo>
                      <a:pt x="477" y="622"/>
                    </a:lnTo>
                    <a:lnTo>
                      <a:pt x="462" y="601"/>
                    </a:lnTo>
                    <a:lnTo>
                      <a:pt x="459" y="597"/>
                    </a:lnTo>
                    <a:lnTo>
                      <a:pt x="448" y="581"/>
                    </a:lnTo>
                    <a:lnTo>
                      <a:pt x="423" y="546"/>
                    </a:lnTo>
                    <a:lnTo>
                      <a:pt x="401" y="514"/>
                    </a:lnTo>
                    <a:lnTo>
                      <a:pt x="390" y="498"/>
                    </a:lnTo>
                    <a:lnTo>
                      <a:pt x="373" y="476"/>
                    </a:lnTo>
                    <a:lnTo>
                      <a:pt x="368" y="468"/>
                    </a:lnTo>
                    <a:lnTo>
                      <a:pt x="367" y="465"/>
                    </a:lnTo>
                    <a:lnTo>
                      <a:pt x="362" y="461"/>
                    </a:lnTo>
                    <a:lnTo>
                      <a:pt x="351" y="446"/>
                    </a:lnTo>
                    <a:lnTo>
                      <a:pt x="346" y="437"/>
                    </a:lnTo>
                    <a:lnTo>
                      <a:pt x="342" y="432"/>
                    </a:lnTo>
                    <a:lnTo>
                      <a:pt x="329" y="414"/>
                    </a:lnTo>
                    <a:lnTo>
                      <a:pt x="325" y="408"/>
                    </a:lnTo>
                    <a:lnTo>
                      <a:pt x="324" y="405"/>
                    </a:lnTo>
                    <a:lnTo>
                      <a:pt x="318" y="400"/>
                    </a:lnTo>
                    <a:lnTo>
                      <a:pt x="321" y="391"/>
                    </a:lnTo>
                    <a:lnTo>
                      <a:pt x="321" y="387"/>
                    </a:lnTo>
                    <a:lnTo>
                      <a:pt x="321" y="386"/>
                    </a:lnTo>
                    <a:lnTo>
                      <a:pt x="322" y="382"/>
                    </a:lnTo>
                    <a:lnTo>
                      <a:pt x="325" y="372"/>
                    </a:lnTo>
                    <a:lnTo>
                      <a:pt x="325" y="365"/>
                    </a:lnTo>
                    <a:lnTo>
                      <a:pt x="328" y="359"/>
                    </a:lnTo>
                    <a:lnTo>
                      <a:pt x="329" y="351"/>
                    </a:lnTo>
                    <a:lnTo>
                      <a:pt x="330" y="346"/>
                    </a:lnTo>
                    <a:lnTo>
                      <a:pt x="333" y="332"/>
                    </a:lnTo>
                    <a:lnTo>
                      <a:pt x="336" y="322"/>
                    </a:lnTo>
                    <a:lnTo>
                      <a:pt x="342" y="297"/>
                    </a:lnTo>
                    <a:lnTo>
                      <a:pt x="354" y="239"/>
                    </a:lnTo>
                    <a:lnTo>
                      <a:pt x="371" y="165"/>
                    </a:lnTo>
                    <a:lnTo>
                      <a:pt x="373" y="148"/>
                    </a:lnTo>
                    <a:lnTo>
                      <a:pt x="385" y="104"/>
                    </a:lnTo>
                    <a:lnTo>
                      <a:pt x="390" y="80"/>
                    </a:lnTo>
                    <a:lnTo>
                      <a:pt x="373" y="76"/>
                    </a:lnTo>
                    <a:lnTo>
                      <a:pt x="369" y="76"/>
                    </a:lnTo>
                    <a:lnTo>
                      <a:pt x="321" y="63"/>
                    </a:lnTo>
                    <a:lnTo>
                      <a:pt x="306" y="61"/>
                    </a:lnTo>
                    <a:lnTo>
                      <a:pt x="288" y="56"/>
                    </a:lnTo>
                    <a:lnTo>
                      <a:pt x="276" y="54"/>
                    </a:lnTo>
                    <a:lnTo>
                      <a:pt x="234" y="43"/>
                    </a:lnTo>
                    <a:lnTo>
                      <a:pt x="221" y="40"/>
                    </a:lnTo>
                    <a:lnTo>
                      <a:pt x="211" y="37"/>
                    </a:lnTo>
                    <a:lnTo>
                      <a:pt x="153" y="23"/>
                    </a:lnTo>
                    <a:lnTo>
                      <a:pt x="145" y="20"/>
                    </a:lnTo>
                    <a:lnTo>
                      <a:pt x="138" y="19"/>
                    </a:lnTo>
                    <a:lnTo>
                      <a:pt x="130" y="18"/>
                    </a:lnTo>
                    <a:lnTo>
                      <a:pt x="123" y="15"/>
                    </a:lnTo>
                    <a:lnTo>
                      <a:pt x="116" y="13"/>
                    </a:lnTo>
                    <a:lnTo>
                      <a:pt x="108" y="11"/>
                    </a:lnTo>
                    <a:lnTo>
                      <a:pt x="105" y="11"/>
                    </a:lnTo>
                    <a:lnTo>
                      <a:pt x="92" y="8"/>
                    </a:lnTo>
                    <a:lnTo>
                      <a:pt x="78" y="4"/>
                    </a:lnTo>
                    <a:lnTo>
                      <a:pt x="69" y="2"/>
                    </a:lnTo>
                    <a:lnTo>
                      <a:pt x="62" y="0"/>
                    </a:lnTo>
                    <a:lnTo>
                      <a:pt x="52" y="23"/>
                    </a:lnTo>
                    <a:lnTo>
                      <a:pt x="59" y="33"/>
                    </a:lnTo>
                    <a:lnTo>
                      <a:pt x="59" y="59"/>
                    </a:lnTo>
                    <a:lnTo>
                      <a:pt x="56" y="68"/>
                    </a:lnTo>
                    <a:lnTo>
                      <a:pt x="44" y="93"/>
                    </a:lnTo>
                    <a:lnTo>
                      <a:pt x="40" y="93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42" y="107"/>
                    </a:lnTo>
                    <a:lnTo>
                      <a:pt x="36" y="119"/>
                    </a:lnTo>
                    <a:lnTo>
                      <a:pt x="6" y="154"/>
                    </a:lnTo>
                    <a:lnTo>
                      <a:pt x="5" y="168"/>
                    </a:lnTo>
                    <a:lnTo>
                      <a:pt x="0" y="179"/>
                    </a:lnTo>
                    <a:lnTo>
                      <a:pt x="16" y="201"/>
                    </a:lnTo>
                    <a:lnTo>
                      <a:pt x="22" y="215"/>
                    </a:lnTo>
                    <a:lnTo>
                      <a:pt x="30" y="246"/>
                    </a:lnTo>
                    <a:lnTo>
                      <a:pt x="30" y="259"/>
                    </a:lnTo>
                    <a:lnTo>
                      <a:pt x="20" y="284"/>
                    </a:lnTo>
                    <a:lnTo>
                      <a:pt x="19" y="341"/>
                    </a:lnTo>
                    <a:lnTo>
                      <a:pt x="26" y="355"/>
                    </a:lnTo>
                    <a:lnTo>
                      <a:pt x="42" y="389"/>
                    </a:lnTo>
                    <a:lnTo>
                      <a:pt x="51" y="400"/>
                    </a:lnTo>
                    <a:lnTo>
                      <a:pt x="52" y="415"/>
                    </a:lnTo>
                    <a:lnTo>
                      <a:pt x="56" y="416"/>
                    </a:lnTo>
                    <a:lnTo>
                      <a:pt x="59" y="422"/>
                    </a:lnTo>
                    <a:lnTo>
                      <a:pt x="56" y="422"/>
                    </a:lnTo>
                    <a:lnTo>
                      <a:pt x="56" y="436"/>
                    </a:lnTo>
                    <a:lnTo>
                      <a:pt x="52" y="450"/>
                    </a:lnTo>
                    <a:lnTo>
                      <a:pt x="56" y="447"/>
                    </a:lnTo>
                    <a:lnTo>
                      <a:pt x="60" y="448"/>
                    </a:lnTo>
                    <a:lnTo>
                      <a:pt x="69" y="460"/>
                    </a:lnTo>
                    <a:lnTo>
                      <a:pt x="76" y="467"/>
                    </a:lnTo>
                    <a:lnTo>
                      <a:pt x="83" y="478"/>
                    </a:lnTo>
                    <a:lnTo>
                      <a:pt x="87" y="478"/>
                    </a:lnTo>
                    <a:lnTo>
                      <a:pt x="85" y="480"/>
                    </a:lnTo>
                    <a:lnTo>
                      <a:pt x="83" y="480"/>
                    </a:lnTo>
                    <a:lnTo>
                      <a:pt x="83" y="489"/>
                    </a:lnTo>
                    <a:lnTo>
                      <a:pt x="77" y="512"/>
                    </a:lnTo>
                    <a:lnTo>
                      <a:pt x="80" y="512"/>
                    </a:lnTo>
                    <a:lnTo>
                      <a:pt x="81" y="526"/>
                    </a:lnTo>
                    <a:lnTo>
                      <a:pt x="77" y="540"/>
                    </a:lnTo>
                    <a:lnTo>
                      <a:pt x="81" y="554"/>
                    </a:lnTo>
                    <a:lnTo>
                      <a:pt x="84" y="557"/>
                    </a:lnTo>
                    <a:lnTo>
                      <a:pt x="90" y="571"/>
                    </a:lnTo>
                    <a:lnTo>
                      <a:pt x="101" y="579"/>
                    </a:lnTo>
                    <a:lnTo>
                      <a:pt x="113" y="581"/>
                    </a:lnTo>
                    <a:lnTo>
                      <a:pt x="117" y="594"/>
                    </a:lnTo>
                    <a:lnTo>
                      <a:pt x="112" y="614"/>
                    </a:lnTo>
                    <a:lnTo>
                      <a:pt x="106" y="619"/>
                    </a:lnTo>
                    <a:lnTo>
                      <a:pt x="102" y="615"/>
                    </a:lnTo>
                    <a:lnTo>
                      <a:pt x="96" y="619"/>
                    </a:lnTo>
                    <a:lnTo>
                      <a:pt x="99" y="658"/>
                    </a:lnTo>
                    <a:lnTo>
                      <a:pt x="106" y="664"/>
                    </a:lnTo>
                    <a:lnTo>
                      <a:pt x="121" y="692"/>
                    </a:lnTo>
                    <a:lnTo>
                      <a:pt x="123" y="706"/>
                    </a:lnTo>
                    <a:lnTo>
                      <a:pt x="130" y="717"/>
                    </a:lnTo>
                    <a:lnTo>
                      <a:pt x="131" y="728"/>
                    </a:lnTo>
                    <a:lnTo>
                      <a:pt x="141" y="738"/>
                    </a:lnTo>
                    <a:lnTo>
                      <a:pt x="148" y="754"/>
                    </a:lnTo>
                    <a:lnTo>
                      <a:pt x="159" y="764"/>
                    </a:lnTo>
                    <a:lnTo>
                      <a:pt x="160" y="771"/>
                    </a:lnTo>
                    <a:lnTo>
                      <a:pt x="155" y="783"/>
                    </a:lnTo>
                    <a:lnTo>
                      <a:pt x="164" y="797"/>
                    </a:lnTo>
                    <a:lnTo>
                      <a:pt x="173" y="802"/>
                    </a:lnTo>
                    <a:lnTo>
                      <a:pt x="168" y="818"/>
                    </a:lnTo>
                    <a:lnTo>
                      <a:pt x="168" y="829"/>
                    </a:lnTo>
                    <a:lnTo>
                      <a:pt x="160" y="863"/>
                    </a:lnTo>
                    <a:lnTo>
                      <a:pt x="180" y="878"/>
                    </a:lnTo>
                    <a:lnTo>
                      <a:pt x="211" y="885"/>
                    </a:lnTo>
                    <a:lnTo>
                      <a:pt x="221" y="893"/>
                    </a:lnTo>
                    <a:lnTo>
                      <a:pt x="243" y="896"/>
                    </a:lnTo>
                    <a:lnTo>
                      <a:pt x="254" y="904"/>
                    </a:lnTo>
                    <a:lnTo>
                      <a:pt x="270" y="921"/>
                    </a:lnTo>
                    <a:lnTo>
                      <a:pt x="275" y="936"/>
                    </a:lnTo>
                    <a:lnTo>
                      <a:pt x="293" y="949"/>
                    </a:lnTo>
                    <a:lnTo>
                      <a:pt x="321" y="956"/>
                    </a:lnTo>
                    <a:lnTo>
                      <a:pt x="330" y="961"/>
                    </a:lnTo>
                    <a:lnTo>
                      <a:pt x="335" y="975"/>
                    </a:lnTo>
                    <a:lnTo>
                      <a:pt x="336" y="992"/>
                    </a:lnTo>
                    <a:lnTo>
                      <a:pt x="344" y="999"/>
                    </a:lnTo>
                    <a:lnTo>
                      <a:pt x="358" y="997"/>
                    </a:lnTo>
                    <a:lnTo>
                      <a:pt x="367" y="1007"/>
                    </a:lnTo>
                    <a:lnTo>
                      <a:pt x="376" y="1017"/>
                    </a:lnTo>
                    <a:lnTo>
                      <a:pt x="397" y="1043"/>
                    </a:lnTo>
                    <a:lnTo>
                      <a:pt x="404" y="1052"/>
                    </a:lnTo>
                    <a:lnTo>
                      <a:pt x="414" y="1077"/>
                    </a:lnTo>
                    <a:lnTo>
                      <a:pt x="414" y="1118"/>
                    </a:lnTo>
                    <a:lnTo>
                      <a:pt x="421" y="1134"/>
                    </a:lnTo>
                    <a:lnTo>
                      <a:pt x="421" y="1143"/>
                    </a:lnTo>
                    <a:lnTo>
                      <a:pt x="512" y="1150"/>
                    </a:lnTo>
                    <a:lnTo>
                      <a:pt x="634" y="1162"/>
                    </a:lnTo>
                  </a:path>
                </a:pathLst>
              </a:custGeom>
              <a:solidFill>
                <a:srgbClr val="CC3300"/>
              </a:solidFill>
              <a:ln w="6350" cap="rnd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244"/>
              <p:cNvSpPr>
                <a:spLocks/>
              </p:cNvSpPr>
              <p:nvPr/>
            </p:nvSpPr>
            <p:spPr bwMode="auto">
              <a:xfrm>
                <a:off x="722" y="2406"/>
                <a:ext cx="32" cy="23"/>
              </a:xfrm>
              <a:custGeom>
                <a:avLst/>
                <a:gdLst>
                  <a:gd name="T0" fmla="*/ 0 w 32"/>
                  <a:gd name="T1" fmla="*/ 0 h 23"/>
                  <a:gd name="T2" fmla="*/ 22 w 32"/>
                  <a:gd name="T3" fmla="*/ 16 h 23"/>
                  <a:gd name="T4" fmla="*/ 28 w 32"/>
                  <a:gd name="T5" fmla="*/ 12 h 23"/>
                  <a:gd name="T6" fmla="*/ 31 w 32"/>
                  <a:gd name="T7" fmla="*/ 20 h 23"/>
                  <a:gd name="T8" fmla="*/ 28 w 32"/>
                  <a:gd name="T9" fmla="*/ 22 h 23"/>
                  <a:gd name="T10" fmla="*/ 4 w 32"/>
                  <a:gd name="T11" fmla="*/ 18 h 23"/>
                  <a:gd name="T12" fmla="*/ 0 w 32"/>
                  <a:gd name="T13" fmla="*/ 0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23"/>
                  <a:gd name="T23" fmla="*/ 32 w 32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23">
                    <a:moveTo>
                      <a:pt x="0" y="0"/>
                    </a:moveTo>
                    <a:lnTo>
                      <a:pt x="22" y="16"/>
                    </a:lnTo>
                    <a:lnTo>
                      <a:pt x="28" y="12"/>
                    </a:lnTo>
                    <a:lnTo>
                      <a:pt x="31" y="20"/>
                    </a:lnTo>
                    <a:lnTo>
                      <a:pt x="28" y="22"/>
                    </a:lnTo>
                    <a:lnTo>
                      <a:pt x="4" y="1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6350" cap="rnd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Freeform 245"/>
              <p:cNvSpPr>
                <a:spLocks/>
              </p:cNvSpPr>
              <p:nvPr/>
            </p:nvSpPr>
            <p:spPr bwMode="auto">
              <a:xfrm>
                <a:off x="695" y="2409"/>
                <a:ext cx="24" cy="22"/>
              </a:xfrm>
              <a:custGeom>
                <a:avLst/>
                <a:gdLst>
                  <a:gd name="T0" fmla="*/ 0 w 24"/>
                  <a:gd name="T1" fmla="*/ 4 h 22"/>
                  <a:gd name="T2" fmla="*/ 3 w 24"/>
                  <a:gd name="T3" fmla="*/ 18 h 22"/>
                  <a:gd name="T4" fmla="*/ 23 w 24"/>
                  <a:gd name="T5" fmla="*/ 21 h 22"/>
                  <a:gd name="T6" fmla="*/ 16 w 24"/>
                  <a:gd name="T7" fmla="*/ 9 h 22"/>
                  <a:gd name="T8" fmla="*/ 18 w 24"/>
                  <a:gd name="T9" fmla="*/ 0 h 22"/>
                  <a:gd name="T10" fmla="*/ 0 w 24"/>
                  <a:gd name="T11" fmla="*/ 4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2"/>
                  <a:gd name="T20" fmla="*/ 24 w 24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2">
                    <a:moveTo>
                      <a:pt x="0" y="4"/>
                    </a:moveTo>
                    <a:lnTo>
                      <a:pt x="3" y="18"/>
                    </a:lnTo>
                    <a:lnTo>
                      <a:pt x="23" y="21"/>
                    </a:lnTo>
                    <a:lnTo>
                      <a:pt x="16" y="9"/>
                    </a:lnTo>
                    <a:lnTo>
                      <a:pt x="18" y="0"/>
                    </a:lnTo>
                    <a:lnTo>
                      <a:pt x="0" y="4"/>
                    </a:lnTo>
                  </a:path>
                </a:pathLst>
              </a:custGeom>
              <a:solidFill>
                <a:schemeClr val="bg1"/>
              </a:solidFill>
              <a:ln w="6350" cap="rnd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Freeform 246"/>
              <p:cNvSpPr>
                <a:spLocks/>
              </p:cNvSpPr>
              <p:nvPr/>
            </p:nvSpPr>
            <p:spPr bwMode="auto">
              <a:xfrm>
                <a:off x="826" y="2496"/>
                <a:ext cx="23" cy="23"/>
              </a:xfrm>
              <a:custGeom>
                <a:avLst/>
                <a:gdLst>
                  <a:gd name="T0" fmla="*/ 1 w 23"/>
                  <a:gd name="T1" fmla="*/ 0 h 23"/>
                  <a:gd name="T2" fmla="*/ 0 w 23"/>
                  <a:gd name="T3" fmla="*/ 6 h 23"/>
                  <a:gd name="T4" fmla="*/ 6 w 23"/>
                  <a:gd name="T5" fmla="*/ 7 h 23"/>
                  <a:gd name="T6" fmla="*/ 11 w 23"/>
                  <a:gd name="T7" fmla="*/ 22 h 23"/>
                  <a:gd name="T8" fmla="*/ 22 w 23"/>
                  <a:gd name="T9" fmla="*/ 20 h 23"/>
                  <a:gd name="T10" fmla="*/ 18 w 23"/>
                  <a:gd name="T11" fmla="*/ 12 h 23"/>
                  <a:gd name="T12" fmla="*/ 1 w 23"/>
                  <a:gd name="T13" fmla="*/ 0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"/>
                  <a:gd name="T22" fmla="*/ 0 h 23"/>
                  <a:gd name="T23" fmla="*/ 23 w 23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" h="23">
                    <a:moveTo>
                      <a:pt x="1" y="0"/>
                    </a:moveTo>
                    <a:lnTo>
                      <a:pt x="0" y="6"/>
                    </a:lnTo>
                    <a:lnTo>
                      <a:pt x="6" y="7"/>
                    </a:lnTo>
                    <a:lnTo>
                      <a:pt x="11" y="22"/>
                    </a:lnTo>
                    <a:lnTo>
                      <a:pt x="22" y="20"/>
                    </a:lnTo>
                    <a:lnTo>
                      <a:pt x="18" y="12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bg1"/>
              </a:solidFill>
              <a:ln w="6350" cap="rnd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247"/>
              <p:cNvSpPr>
                <a:spLocks/>
              </p:cNvSpPr>
              <p:nvPr/>
            </p:nvSpPr>
            <p:spPr bwMode="auto">
              <a:xfrm>
                <a:off x="815" y="2544"/>
                <a:ext cx="23" cy="25"/>
              </a:xfrm>
              <a:custGeom>
                <a:avLst/>
                <a:gdLst>
                  <a:gd name="T0" fmla="*/ 0 w 23"/>
                  <a:gd name="T1" fmla="*/ 0 h 25"/>
                  <a:gd name="T2" fmla="*/ 10 w 23"/>
                  <a:gd name="T3" fmla="*/ 24 h 25"/>
                  <a:gd name="T4" fmla="*/ 22 w 23"/>
                  <a:gd name="T5" fmla="*/ 24 h 25"/>
                  <a:gd name="T6" fmla="*/ 0 w 23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25"/>
                  <a:gd name="T14" fmla="*/ 23 w 23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25">
                    <a:moveTo>
                      <a:pt x="0" y="0"/>
                    </a:moveTo>
                    <a:lnTo>
                      <a:pt x="10" y="24"/>
                    </a:lnTo>
                    <a:lnTo>
                      <a:pt x="22" y="24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/>
              </a:solidFill>
              <a:ln w="6350" cap="rnd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" name="Freeform 248"/>
            <p:cNvSpPr>
              <a:spLocks/>
            </p:cNvSpPr>
            <p:nvPr/>
          </p:nvSpPr>
          <p:spPr bwMode="auto">
            <a:xfrm>
              <a:off x="1379" y="1857"/>
              <a:ext cx="610" cy="487"/>
            </a:xfrm>
            <a:custGeom>
              <a:avLst/>
              <a:gdLst>
                <a:gd name="T0" fmla="*/ 513 w 613"/>
                <a:gd name="T1" fmla="*/ 294 h 481"/>
                <a:gd name="T2" fmla="*/ 512 w 613"/>
                <a:gd name="T3" fmla="*/ 323 h 481"/>
                <a:gd name="T4" fmla="*/ 510 w 613"/>
                <a:gd name="T5" fmla="*/ 358 h 481"/>
                <a:gd name="T6" fmla="*/ 510 w 613"/>
                <a:gd name="T7" fmla="*/ 373 h 481"/>
                <a:gd name="T8" fmla="*/ 509 w 613"/>
                <a:gd name="T9" fmla="*/ 418 h 481"/>
                <a:gd name="T10" fmla="*/ 508 w 613"/>
                <a:gd name="T11" fmla="*/ 441 h 481"/>
                <a:gd name="T12" fmla="*/ 508 w 613"/>
                <a:gd name="T13" fmla="*/ 471 h 481"/>
                <a:gd name="T14" fmla="*/ 508 w 613"/>
                <a:gd name="T15" fmla="*/ 501 h 481"/>
                <a:gd name="T16" fmla="*/ 507 w 613"/>
                <a:gd name="T17" fmla="*/ 522 h 481"/>
                <a:gd name="T18" fmla="*/ 506 w 613"/>
                <a:gd name="T19" fmla="*/ 583 h 481"/>
                <a:gd name="T20" fmla="*/ 506 w 613"/>
                <a:gd name="T21" fmla="*/ 600 h 481"/>
                <a:gd name="T22" fmla="*/ 505 w 613"/>
                <a:gd name="T23" fmla="*/ 642 h 481"/>
                <a:gd name="T24" fmla="*/ 504 w 613"/>
                <a:gd name="T25" fmla="*/ 683 h 481"/>
                <a:gd name="T26" fmla="*/ 471 w 613"/>
                <a:gd name="T27" fmla="*/ 701 h 481"/>
                <a:gd name="T28" fmla="*/ 450 w 613"/>
                <a:gd name="T29" fmla="*/ 696 h 481"/>
                <a:gd name="T30" fmla="*/ 425 w 613"/>
                <a:gd name="T31" fmla="*/ 695 h 481"/>
                <a:gd name="T32" fmla="*/ 365 w 613"/>
                <a:gd name="T33" fmla="*/ 691 h 481"/>
                <a:gd name="T34" fmla="*/ 296 w 613"/>
                <a:gd name="T35" fmla="*/ 684 h 481"/>
                <a:gd name="T36" fmla="*/ 284 w 613"/>
                <a:gd name="T37" fmla="*/ 680 h 481"/>
                <a:gd name="T38" fmla="*/ 248 w 613"/>
                <a:gd name="T39" fmla="*/ 676 h 481"/>
                <a:gd name="T40" fmla="*/ 226 w 613"/>
                <a:gd name="T41" fmla="*/ 674 h 481"/>
                <a:gd name="T42" fmla="*/ 106 w 613"/>
                <a:gd name="T43" fmla="*/ 660 h 481"/>
                <a:gd name="T44" fmla="*/ 102 w 613"/>
                <a:gd name="T45" fmla="*/ 659 h 481"/>
                <a:gd name="T46" fmla="*/ 77 w 613"/>
                <a:gd name="T47" fmla="*/ 651 h 481"/>
                <a:gd name="T48" fmla="*/ 31 w 613"/>
                <a:gd name="T49" fmla="*/ 644 h 481"/>
                <a:gd name="T50" fmla="*/ 0 w 613"/>
                <a:gd name="T51" fmla="*/ 639 h 481"/>
                <a:gd name="T52" fmla="*/ 6 w 613"/>
                <a:gd name="T53" fmla="*/ 560 h 481"/>
                <a:gd name="T54" fmla="*/ 11 w 613"/>
                <a:gd name="T55" fmla="*/ 496 h 481"/>
                <a:gd name="T56" fmla="*/ 13 w 613"/>
                <a:gd name="T57" fmla="*/ 453 h 481"/>
                <a:gd name="T58" fmla="*/ 13 w 613"/>
                <a:gd name="T59" fmla="*/ 434 h 481"/>
                <a:gd name="T60" fmla="*/ 19 w 613"/>
                <a:gd name="T61" fmla="*/ 355 h 481"/>
                <a:gd name="T62" fmla="*/ 27 w 613"/>
                <a:gd name="T63" fmla="*/ 258 h 481"/>
                <a:gd name="T64" fmla="*/ 29 w 613"/>
                <a:gd name="T65" fmla="*/ 237 h 481"/>
                <a:gd name="T66" fmla="*/ 30 w 613"/>
                <a:gd name="T67" fmla="*/ 210 h 481"/>
                <a:gd name="T68" fmla="*/ 34 w 613"/>
                <a:gd name="T69" fmla="*/ 159 h 481"/>
                <a:gd name="T70" fmla="*/ 40 w 613"/>
                <a:gd name="T71" fmla="*/ 92 h 481"/>
                <a:gd name="T72" fmla="*/ 42 w 613"/>
                <a:gd name="T73" fmla="*/ 38 h 481"/>
                <a:gd name="T74" fmla="*/ 45 w 613"/>
                <a:gd name="T75" fmla="*/ 13 h 481"/>
                <a:gd name="T76" fmla="*/ 66 w 613"/>
                <a:gd name="T77" fmla="*/ 2 h 481"/>
                <a:gd name="T78" fmla="*/ 107 w 613"/>
                <a:gd name="T79" fmla="*/ 9 h 481"/>
                <a:gd name="T80" fmla="*/ 151 w 613"/>
                <a:gd name="T81" fmla="*/ 13 h 481"/>
                <a:gd name="T82" fmla="*/ 189 w 613"/>
                <a:gd name="T83" fmla="*/ 16 h 481"/>
                <a:gd name="T84" fmla="*/ 221 w 613"/>
                <a:gd name="T85" fmla="*/ 19 h 481"/>
                <a:gd name="T86" fmla="*/ 236 w 613"/>
                <a:gd name="T87" fmla="*/ 22 h 481"/>
                <a:gd name="T88" fmla="*/ 244 w 613"/>
                <a:gd name="T89" fmla="*/ 22 h 481"/>
                <a:gd name="T90" fmla="*/ 255 w 613"/>
                <a:gd name="T91" fmla="*/ 23 h 481"/>
                <a:gd name="T92" fmla="*/ 297 w 613"/>
                <a:gd name="T93" fmla="*/ 29 h 481"/>
                <a:gd name="T94" fmla="*/ 303 w 613"/>
                <a:gd name="T95" fmla="*/ 29 h 481"/>
                <a:gd name="T96" fmla="*/ 321 w 613"/>
                <a:gd name="T97" fmla="*/ 30 h 481"/>
                <a:gd name="T98" fmla="*/ 388 w 613"/>
                <a:gd name="T99" fmla="*/ 34 h 481"/>
                <a:gd name="T100" fmla="*/ 426 w 613"/>
                <a:gd name="T101" fmla="*/ 36 h 481"/>
                <a:gd name="T102" fmla="*/ 483 w 613"/>
                <a:gd name="T103" fmla="*/ 40 h 481"/>
                <a:gd name="T104" fmla="*/ 519 w 613"/>
                <a:gd name="T105" fmla="*/ 74 h 481"/>
                <a:gd name="T106" fmla="*/ 517 w 613"/>
                <a:gd name="T107" fmla="*/ 107 h 481"/>
                <a:gd name="T108" fmla="*/ 516 w 613"/>
                <a:gd name="T109" fmla="*/ 135 h 481"/>
                <a:gd name="T110" fmla="*/ 516 w 613"/>
                <a:gd name="T111" fmla="*/ 167 h 481"/>
                <a:gd name="T112" fmla="*/ 513 w 613"/>
                <a:gd name="T113" fmla="*/ 291 h 4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13"/>
                <a:gd name="T172" fmla="*/ 0 h 481"/>
                <a:gd name="T173" fmla="*/ 613 w 613"/>
                <a:gd name="T174" fmla="*/ 481 h 48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13" h="481">
                  <a:moveTo>
                    <a:pt x="606" y="198"/>
                  </a:moveTo>
                  <a:lnTo>
                    <a:pt x="606" y="199"/>
                  </a:lnTo>
                  <a:lnTo>
                    <a:pt x="605" y="206"/>
                  </a:lnTo>
                  <a:lnTo>
                    <a:pt x="605" y="220"/>
                  </a:lnTo>
                  <a:lnTo>
                    <a:pt x="603" y="246"/>
                  </a:lnTo>
                  <a:lnTo>
                    <a:pt x="603" y="252"/>
                  </a:lnTo>
                  <a:lnTo>
                    <a:pt x="603" y="256"/>
                  </a:lnTo>
                  <a:lnTo>
                    <a:pt x="603" y="260"/>
                  </a:lnTo>
                  <a:lnTo>
                    <a:pt x="602" y="283"/>
                  </a:lnTo>
                  <a:lnTo>
                    <a:pt x="602" y="294"/>
                  </a:lnTo>
                  <a:lnTo>
                    <a:pt x="600" y="301"/>
                  </a:lnTo>
                  <a:lnTo>
                    <a:pt x="600" y="303"/>
                  </a:lnTo>
                  <a:lnTo>
                    <a:pt x="600" y="321"/>
                  </a:lnTo>
                  <a:lnTo>
                    <a:pt x="600" y="330"/>
                  </a:lnTo>
                  <a:lnTo>
                    <a:pt x="600" y="341"/>
                  </a:lnTo>
                  <a:lnTo>
                    <a:pt x="599" y="356"/>
                  </a:lnTo>
                  <a:lnTo>
                    <a:pt x="599" y="370"/>
                  </a:lnTo>
                  <a:lnTo>
                    <a:pt x="598" y="398"/>
                  </a:lnTo>
                  <a:lnTo>
                    <a:pt x="598" y="409"/>
                  </a:lnTo>
                  <a:lnTo>
                    <a:pt x="598" y="410"/>
                  </a:lnTo>
                  <a:lnTo>
                    <a:pt x="596" y="424"/>
                  </a:lnTo>
                  <a:lnTo>
                    <a:pt x="596" y="436"/>
                  </a:lnTo>
                  <a:lnTo>
                    <a:pt x="596" y="452"/>
                  </a:lnTo>
                  <a:lnTo>
                    <a:pt x="595" y="466"/>
                  </a:lnTo>
                  <a:lnTo>
                    <a:pt x="594" y="480"/>
                  </a:lnTo>
                  <a:lnTo>
                    <a:pt x="545" y="478"/>
                  </a:lnTo>
                  <a:lnTo>
                    <a:pt x="534" y="475"/>
                  </a:lnTo>
                  <a:lnTo>
                    <a:pt x="513" y="475"/>
                  </a:lnTo>
                  <a:lnTo>
                    <a:pt x="506" y="475"/>
                  </a:lnTo>
                  <a:lnTo>
                    <a:pt x="487" y="474"/>
                  </a:lnTo>
                  <a:lnTo>
                    <a:pt x="481" y="474"/>
                  </a:lnTo>
                  <a:lnTo>
                    <a:pt x="427" y="471"/>
                  </a:lnTo>
                  <a:lnTo>
                    <a:pt x="397" y="470"/>
                  </a:lnTo>
                  <a:lnTo>
                    <a:pt x="348" y="467"/>
                  </a:lnTo>
                  <a:lnTo>
                    <a:pt x="329" y="464"/>
                  </a:lnTo>
                  <a:lnTo>
                    <a:pt x="324" y="464"/>
                  </a:lnTo>
                  <a:lnTo>
                    <a:pt x="282" y="461"/>
                  </a:lnTo>
                  <a:lnTo>
                    <a:pt x="279" y="461"/>
                  </a:lnTo>
                  <a:lnTo>
                    <a:pt x="268" y="460"/>
                  </a:lnTo>
                  <a:lnTo>
                    <a:pt x="257" y="459"/>
                  </a:lnTo>
                  <a:lnTo>
                    <a:pt x="218" y="457"/>
                  </a:lnTo>
                  <a:lnTo>
                    <a:pt x="137" y="449"/>
                  </a:lnTo>
                  <a:lnTo>
                    <a:pt x="134" y="448"/>
                  </a:lnTo>
                  <a:lnTo>
                    <a:pt x="132" y="448"/>
                  </a:lnTo>
                  <a:lnTo>
                    <a:pt x="131" y="448"/>
                  </a:lnTo>
                  <a:lnTo>
                    <a:pt x="77" y="442"/>
                  </a:lnTo>
                  <a:lnTo>
                    <a:pt x="56" y="441"/>
                  </a:lnTo>
                  <a:lnTo>
                    <a:pt x="31" y="438"/>
                  </a:lnTo>
                  <a:lnTo>
                    <a:pt x="24" y="438"/>
                  </a:lnTo>
                  <a:lnTo>
                    <a:pt x="0" y="435"/>
                  </a:lnTo>
                  <a:lnTo>
                    <a:pt x="5" y="382"/>
                  </a:lnTo>
                  <a:lnTo>
                    <a:pt x="6" y="381"/>
                  </a:lnTo>
                  <a:lnTo>
                    <a:pt x="8" y="353"/>
                  </a:lnTo>
                  <a:lnTo>
                    <a:pt x="11" y="338"/>
                  </a:lnTo>
                  <a:lnTo>
                    <a:pt x="11" y="326"/>
                  </a:lnTo>
                  <a:lnTo>
                    <a:pt x="13" y="309"/>
                  </a:lnTo>
                  <a:lnTo>
                    <a:pt x="13" y="307"/>
                  </a:lnTo>
                  <a:lnTo>
                    <a:pt x="13" y="296"/>
                  </a:lnTo>
                  <a:lnTo>
                    <a:pt x="16" y="271"/>
                  </a:lnTo>
                  <a:lnTo>
                    <a:pt x="19" y="244"/>
                  </a:lnTo>
                  <a:lnTo>
                    <a:pt x="23" y="217"/>
                  </a:lnTo>
                  <a:lnTo>
                    <a:pt x="27" y="177"/>
                  </a:lnTo>
                  <a:lnTo>
                    <a:pt x="29" y="163"/>
                  </a:lnTo>
                  <a:lnTo>
                    <a:pt x="30" y="149"/>
                  </a:lnTo>
                  <a:lnTo>
                    <a:pt x="30" y="145"/>
                  </a:lnTo>
                  <a:lnTo>
                    <a:pt x="33" y="122"/>
                  </a:lnTo>
                  <a:lnTo>
                    <a:pt x="34" y="109"/>
                  </a:lnTo>
                  <a:lnTo>
                    <a:pt x="37" y="84"/>
                  </a:lnTo>
                  <a:lnTo>
                    <a:pt x="40" y="61"/>
                  </a:lnTo>
                  <a:lnTo>
                    <a:pt x="42" y="40"/>
                  </a:lnTo>
                  <a:lnTo>
                    <a:pt x="42" y="38"/>
                  </a:lnTo>
                  <a:lnTo>
                    <a:pt x="44" y="27"/>
                  </a:lnTo>
                  <a:lnTo>
                    <a:pt x="45" y="13"/>
                  </a:lnTo>
                  <a:lnTo>
                    <a:pt x="47" y="0"/>
                  </a:lnTo>
                  <a:lnTo>
                    <a:pt x="66" y="2"/>
                  </a:lnTo>
                  <a:lnTo>
                    <a:pt x="117" y="6"/>
                  </a:lnTo>
                  <a:lnTo>
                    <a:pt x="138" y="9"/>
                  </a:lnTo>
                  <a:lnTo>
                    <a:pt x="160" y="12"/>
                  </a:lnTo>
                  <a:lnTo>
                    <a:pt x="182" y="13"/>
                  </a:lnTo>
                  <a:lnTo>
                    <a:pt x="186" y="13"/>
                  </a:lnTo>
                  <a:lnTo>
                    <a:pt x="220" y="16"/>
                  </a:lnTo>
                  <a:lnTo>
                    <a:pt x="222" y="18"/>
                  </a:lnTo>
                  <a:lnTo>
                    <a:pt x="252" y="19"/>
                  </a:lnTo>
                  <a:lnTo>
                    <a:pt x="263" y="22"/>
                  </a:lnTo>
                  <a:lnTo>
                    <a:pt x="267" y="22"/>
                  </a:lnTo>
                  <a:lnTo>
                    <a:pt x="270" y="22"/>
                  </a:lnTo>
                  <a:lnTo>
                    <a:pt x="275" y="22"/>
                  </a:lnTo>
                  <a:lnTo>
                    <a:pt x="278" y="22"/>
                  </a:lnTo>
                  <a:lnTo>
                    <a:pt x="286" y="23"/>
                  </a:lnTo>
                  <a:lnTo>
                    <a:pt x="337" y="27"/>
                  </a:lnTo>
                  <a:lnTo>
                    <a:pt x="351" y="29"/>
                  </a:lnTo>
                  <a:lnTo>
                    <a:pt x="353" y="29"/>
                  </a:lnTo>
                  <a:lnTo>
                    <a:pt x="362" y="29"/>
                  </a:lnTo>
                  <a:lnTo>
                    <a:pt x="378" y="30"/>
                  </a:lnTo>
                  <a:lnTo>
                    <a:pt x="383" y="30"/>
                  </a:lnTo>
                  <a:lnTo>
                    <a:pt x="402" y="30"/>
                  </a:lnTo>
                  <a:lnTo>
                    <a:pt x="450" y="34"/>
                  </a:lnTo>
                  <a:lnTo>
                    <a:pt x="484" y="36"/>
                  </a:lnTo>
                  <a:lnTo>
                    <a:pt x="488" y="36"/>
                  </a:lnTo>
                  <a:lnTo>
                    <a:pt x="504" y="37"/>
                  </a:lnTo>
                  <a:lnTo>
                    <a:pt x="563" y="40"/>
                  </a:lnTo>
                  <a:lnTo>
                    <a:pt x="566" y="40"/>
                  </a:lnTo>
                  <a:lnTo>
                    <a:pt x="612" y="43"/>
                  </a:lnTo>
                  <a:lnTo>
                    <a:pt x="610" y="69"/>
                  </a:lnTo>
                  <a:lnTo>
                    <a:pt x="610" y="76"/>
                  </a:lnTo>
                  <a:lnTo>
                    <a:pt x="610" y="83"/>
                  </a:lnTo>
                  <a:lnTo>
                    <a:pt x="609" y="97"/>
                  </a:lnTo>
                  <a:lnTo>
                    <a:pt x="609" y="104"/>
                  </a:lnTo>
                  <a:lnTo>
                    <a:pt x="609" y="113"/>
                  </a:lnTo>
                  <a:lnTo>
                    <a:pt x="607" y="151"/>
                  </a:lnTo>
                  <a:lnTo>
                    <a:pt x="606" y="198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249"/>
            <p:cNvSpPr>
              <a:spLocks/>
            </p:cNvSpPr>
            <p:nvPr/>
          </p:nvSpPr>
          <p:spPr bwMode="auto">
            <a:xfrm>
              <a:off x="811" y="905"/>
              <a:ext cx="504" cy="824"/>
            </a:xfrm>
            <a:custGeom>
              <a:avLst/>
              <a:gdLst>
                <a:gd name="T0" fmla="*/ 49 w 507"/>
                <a:gd name="T1" fmla="*/ 724 h 815"/>
                <a:gd name="T2" fmla="*/ 36 w 507"/>
                <a:gd name="T3" fmla="*/ 765 h 815"/>
                <a:gd name="T4" fmla="*/ 22 w 507"/>
                <a:gd name="T5" fmla="*/ 863 h 815"/>
                <a:gd name="T6" fmla="*/ 76 w 507"/>
                <a:gd name="T7" fmla="*/ 1059 h 815"/>
                <a:gd name="T8" fmla="*/ 160 w 507"/>
                <a:gd name="T9" fmla="*/ 1088 h 815"/>
                <a:gd name="T10" fmla="*/ 188 w 507"/>
                <a:gd name="T11" fmla="*/ 1095 h 815"/>
                <a:gd name="T12" fmla="*/ 243 w 507"/>
                <a:gd name="T13" fmla="*/ 1111 h 815"/>
                <a:gd name="T14" fmla="*/ 319 w 507"/>
                <a:gd name="T15" fmla="*/ 1127 h 815"/>
                <a:gd name="T16" fmla="*/ 324 w 507"/>
                <a:gd name="T17" fmla="*/ 1129 h 815"/>
                <a:gd name="T18" fmla="*/ 367 w 507"/>
                <a:gd name="T19" fmla="*/ 1136 h 815"/>
                <a:gd name="T20" fmla="*/ 392 w 507"/>
                <a:gd name="T21" fmla="*/ 1142 h 815"/>
                <a:gd name="T22" fmla="*/ 397 w 507"/>
                <a:gd name="T23" fmla="*/ 1067 h 815"/>
                <a:gd name="T24" fmla="*/ 402 w 507"/>
                <a:gd name="T25" fmla="*/ 990 h 815"/>
                <a:gd name="T26" fmla="*/ 404 w 507"/>
                <a:gd name="T27" fmla="*/ 946 h 815"/>
                <a:gd name="T28" fmla="*/ 409 w 507"/>
                <a:gd name="T29" fmla="*/ 879 h 815"/>
                <a:gd name="T30" fmla="*/ 412 w 507"/>
                <a:gd name="T31" fmla="*/ 824 h 815"/>
                <a:gd name="T32" fmla="*/ 414 w 507"/>
                <a:gd name="T33" fmla="*/ 765 h 815"/>
                <a:gd name="T34" fmla="*/ 406 w 507"/>
                <a:gd name="T35" fmla="*/ 741 h 815"/>
                <a:gd name="T36" fmla="*/ 400 w 507"/>
                <a:gd name="T37" fmla="*/ 724 h 815"/>
                <a:gd name="T38" fmla="*/ 393 w 507"/>
                <a:gd name="T39" fmla="*/ 753 h 815"/>
                <a:gd name="T40" fmla="*/ 353 w 507"/>
                <a:gd name="T41" fmla="*/ 739 h 815"/>
                <a:gd name="T42" fmla="*/ 315 w 507"/>
                <a:gd name="T43" fmla="*/ 741 h 815"/>
                <a:gd name="T44" fmla="*/ 303 w 507"/>
                <a:gd name="T45" fmla="*/ 761 h 815"/>
                <a:gd name="T46" fmla="*/ 266 w 507"/>
                <a:gd name="T47" fmla="*/ 673 h 815"/>
                <a:gd name="T48" fmla="*/ 234 w 507"/>
                <a:gd name="T49" fmla="*/ 566 h 815"/>
                <a:gd name="T50" fmla="*/ 237 w 507"/>
                <a:gd name="T51" fmla="*/ 411 h 815"/>
                <a:gd name="T52" fmla="*/ 241 w 507"/>
                <a:gd name="T53" fmla="*/ 391 h 815"/>
                <a:gd name="T54" fmla="*/ 231 w 507"/>
                <a:gd name="T55" fmla="*/ 389 h 815"/>
                <a:gd name="T56" fmla="*/ 229 w 507"/>
                <a:gd name="T57" fmla="*/ 374 h 815"/>
                <a:gd name="T58" fmla="*/ 226 w 507"/>
                <a:gd name="T59" fmla="*/ 370 h 815"/>
                <a:gd name="T60" fmla="*/ 197 w 507"/>
                <a:gd name="T61" fmla="*/ 287 h 815"/>
                <a:gd name="T62" fmla="*/ 181 w 507"/>
                <a:gd name="T63" fmla="*/ 245 h 815"/>
                <a:gd name="T64" fmla="*/ 160 w 507"/>
                <a:gd name="T65" fmla="*/ 164 h 815"/>
                <a:gd name="T66" fmla="*/ 168 w 507"/>
                <a:gd name="T67" fmla="*/ 98 h 815"/>
                <a:gd name="T68" fmla="*/ 176 w 507"/>
                <a:gd name="T69" fmla="*/ 26 h 815"/>
                <a:gd name="T70" fmla="*/ 109 w 507"/>
                <a:gd name="T71" fmla="*/ 0 h 815"/>
                <a:gd name="T72" fmla="*/ 104 w 507"/>
                <a:gd name="T73" fmla="*/ 15 h 815"/>
                <a:gd name="T74" fmla="*/ 88 w 507"/>
                <a:gd name="T75" fmla="*/ 129 h 815"/>
                <a:gd name="T76" fmla="*/ 88 w 507"/>
                <a:gd name="T77" fmla="*/ 138 h 815"/>
                <a:gd name="T78" fmla="*/ 84 w 507"/>
                <a:gd name="T79" fmla="*/ 234 h 815"/>
                <a:gd name="T80" fmla="*/ 84 w 507"/>
                <a:gd name="T81" fmla="*/ 272 h 815"/>
                <a:gd name="T82" fmla="*/ 84 w 507"/>
                <a:gd name="T83" fmla="*/ 361 h 815"/>
                <a:gd name="T84" fmla="*/ 84 w 507"/>
                <a:gd name="T85" fmla="*/ 383 h 815"/>
                <a:gd name="T86" fmla="*/ 84 w 507"/>
                <a:gd name="T87" fmla="*/ 454 h 815"/>
                <a:gd name="T88" fmla="*/ 84 w 507"/>
                <a:gd name="T89" fmla="*/ 488 h 815"/>
                <a:gd name="T90" fmla="*/ 84 w 507"/>
                <a:gd name="T91" fmla="*/ 559 h 815"/>
                <a:gd name="T92" fmla="*/ 73 w 507"/>
                <a:gd name="T93" fmla="*/ 592 h 815"/>
                <a:gd name="T94" fmla="*/ 31 w 507"/>
                <a:gd name="T95" fmla="*/ 677 h 815"/>
                <a:gd name="T96" fmla="*/ 47 w 507"/>
                <a:gd name="T97" fmla="*/ 705 h 81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07"/>
                <a:gd name="T148" fmla="*/ 0 h 815"/>
                <a:gd name="T149" fmla="*/ 507 w 507"/>
                <a:gd name="T150" fmla="*/ 815 h 81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07" h="815">
                  <a:moveTo>
                    <a:pt x="52" y="511"/>
                  </a:moveTo>
                  <a:lnTo>
                    <a:pt x="49" y="515"/>
                  </a:lnTo>
                  <a:lnTo>
                    <a:pt x="41" y="539"/>
                  </a:lnTo>
                  <a:lnTo>
                    <a:pt x="38" y="542"/>
                  </a:lnTo>
                  <a:lnTo>
                    <a:pt x="36" y="546"/>
                  </a:lnTo>
                  <a:lnTo>
                    <a:pt x="33" y="560"/>
                  </a:lnTo>
                  <a:lnTo>
                    <a:pt x="31" y="571"/>
                  </a:lnTo>
                  <a:lnTo>
                    <a:pt x="22" y="615"/>
                  </a:lnTo>
                  <a:lnTo>
                    <a:pt x="0" y="739"/>
                  </a:lnTo>
                  <a:lnTo>
                    <a:pt x="4" y="740"/>
                  </a:lnTo>
                  <a:lnTo>
                    <a:pt x="76" y="754"/>
                  </a:lnTo>
                  <a:lnTo>
                    <a:pt x="156" y="768"/>
                  </a:lnTo>
                  <a:lnTo>
                    <a:pt x="178" y="771"/>
                  </a:lnTo>
                  <a:lnTo>
                    <a:pt x="191" y="773"/>
                  </a:lnTo>
                  <a:lnTo>
                    <a:pt x="214" y="777"/>
                  </a:lnTo>
                  <a:lnTo>
                    <a:pt x="217" y="777"/>
                  </a:lnTo>
                  <a:lnTo>
                    <a:pt x="219" y="779"/>
                  </a:lnTo>
                  <a:lnTo>
                    <a:pt x="234" y="780"/>
                  </a:lnTo>
                  <a:lnTo>
                    <a:pt x="257" y="786"/>
                  </a:lnTo>
                  <a:lnTo>
                    <a:pt x="296" y="790"/>
                  </a:lnTo>
                  <a:lnTo>
                    <a:pt x="317" y="793"/>
                  </a:lnTo>
                  <a:lnTo>
                    <a:pt x="381" y="801"/>
                  </a:lnTo>
                  <a:lnTo>
                    <a:pt x="381" y="802"/>
                  </a:lnTo>
                  <a:lnTo>
                    <a:pt x="382" y="802"/>
                  </a:lnTo>
                  <a:lnTo>
                    <a:pt x="386" y="804"/>
                  </a:lnTo>
                  <a:lnTo>
                    <a:pt x="396" y="804"/>
                  </a:lnTo>
                  <a:lnTo>
                    <a:pt x="415" y="807"/>
                  </a:lnTo>
                  <a:lnTo>
                    <a:pt x="433" y="809"/>
                  </a:lnTo>
                  <a:lnTo>
                    <a:pt x="439" y="811"/>
                  </a:lnTo>
                  <a:lnTo>
                    <a:pt x="440" y="811"/>
                  </a:lnTo>
                  <a:lnTo>
                    <a:pt x="471" y="814"/>
                  </a:lnTo>
                  <a:lnTo>
                    <a:pt x="472" y="801"/>
                  </a:lnTo>
                  <a:lnTo>
                    <a:pt x="478" y="764"/>
                  </a:lnTo>
                  <a:lnTo>
                    <a:pt x="478" y="759"/>
                  </a:lnTo>
                  <a:lnTo>
                    <a:pt x="482" y="733"/>
                  </a:lnTo>
                  <a:lnTo>
                    <a:pt x="485" y="707"/>
                  </a:lnTo>
                  <a:lnTo>
                    <a:pt x="486" y="705"/>
                  </a:lnTo>
                  <a:lnTo>
                    <a:pt x="486" y="700"/>
                  </a:lnTo>
                  <a:lnTo>
                    <a:pt x="489" y="680"/>
                  </a:lnTo>
                  <a:lnTo>
                    <a:pt x="489" y="673"/>
                  </a:lnTo>
                  <a:lnTo>
                    <a:pt x="492" y="658"/>
                  </a:lnTo>
                  <a:lnTo>
                    <a:pt x="492" y="653"/>
                  </a:lnTo>
                  <a:lnTo>
                    <a:pt x="496" y="626"/>
                  </a:lnTo>
                  <a:lnTo>
                    <a:pt x="497" y="612"/>
                  </a:lnTo>
                  <a:lnTo>
                    <a:pt x="499" y="600"/>
                  </a:lnTo>
                  <a:lnTo>
                    <a:pt x="500" y="585"/>
                  </a:lnTo>
                  <a:lnTo>
                    <a:pt x="503" y="572"/>
                  </a:lnTo>
                  <a:lnTo>
                    <a:pt x="506" y="549"/>
                  </a:lnTo>
                  <a:lnTo>
                    <a:pt x="503" y="546"/>
                  </a:lnTo>
                  <a:lnTo>
                    <a:pt x="501" y="546"/>
                  </a:lnTo>
                  <a:lnTo>
                    <a:pt x="500" y="544"/>
                  </a:lnTo>
                  <a:lnTo>
                    <a:pt x="492" y="528"/>
                  </a:lnTo>
                  <a:lnTo>
                    <a:pt x="483" y="515"/>
                  </a:lnTo>
                  <a:lnTo>
                    <a:pt x="476" y="520"/>
                  </a:lnTo>
                  <a:lnTo>
                    <a:pt x="472" y="525"/>
                  </a:lnTo>
                  <a:lnTo>
                    <a:pt x="472" y="536"/>
                  </a:lnTo>
                  <a:lnTo>
                    <a:pt x="463" y="535"/>
                  </a:lnTo>
                  <a:lnTo>
                    <a:pt x="424" y="532"/>
                  </a:lnTo>
                  <a:lnTo>
                    <a:pt x="415" y="526"/>
                  </a:lnTo>
                  <a:lnTo>
                    <a:pt x="406" y="532"/>
                  </a:lnTo>
                  <a:lnTo>
                    <a:pt x="393" y="535"/>
                  </a:lnTo>
                  <a:lnTo>
                    <a:pt x="377" y="528"/>
                  </a:lnTo>
                  <a:lnTo>
                    <a:pt x="367" y="535"/>
                  </a:lnTo>
                  <a:lnTo>
                    <a:pt x="368" y="540"/>
                  </a:lnTo>
                  <a:lnTo>
                    <a:pt x="365" y="542"/>
                  </a:lnTo>
                  <a:lnTo>
                    <a:pt x="356" y="531"/>
                  </a:lnTo>
                  <a:lnTo>
                    <a:pt x="350" y="496"/>
                  </a:lnTo>
                  <a:lnTo>
                    <a:pt x="328" y="479"/>
                  </a:lnTo>
                  <a:lnTo>
                    <a:pt x="331" y="465"/>
                  </a:lnTo>
                  <a:lnTo>
                    <a:pt x="304" y="386"/>
                  </a:lnTo>
                  <a:lnTo>
                    <a:pt x="278" y="402"/>
                  </a:lnTo>
                  <a:lnTo>
                    <a:pt x="268" y="402"/>
                  </a:lnTo>
                  <a:lnTo>
                    <a:pt x="255" y="393"/>
                  </a:lnTo>
                  <a:lnTo>
                    <a:pt x="284" y="295"/>
                  </a:lnTo>
                  <a:lnTo>
                    <a:pt x="286" y="295"/>
                  </a:lnTo>
                  <a:lnTo>
                    <a:pt x="292" y="284"/>
                  </a:lnTo>
                  <a:lnTo>
                    <a:pt x="292" y="280"/>
                  </a:lnTo>
                  <a:lnTo>
                    <a:pt x="288" y="278"/>
                  </a:lnTo>
                  <a:lnTo>
                    <a:pt x="280" y="280"/>
                  </a:lnTo>
                  <a:lnTo>
                    <a:pt x="271" y="278"/>
                  </a:lnTo>
                  <a:lnTo>
                    <a:pt x="270" y="275"/>
                  </a:lnTo>
                  <a:lnTo>
                    <a:pt x="271" y="270"/>
                  </a:lnTo>
                  <a:lnTo>
                    <a:pt x="268" y="267"/>
                  </a:lnTo>
                  <a:lnTo>
                    <a:pt x="260" y="270"/>
                  </a:lnTo>
                  <a:lnTo>
                    <a:pt x="259" y="269"/>
                  </a:lnTo>
                  <a:lnTo>
                    <a:pt x="262" y="264"/>
                  </a:lnTo>
                  <a:lnTo>
                    <a:pt x="250" y="244"/>
                  </a:lnTo>
                  <a:lnTo>
                    <a:pt x="243" y="234"/>
                  </a:lnTo>
                  <a:lnTo>
                    <a:pt x="228" y="205"/>
                  </a:lnTo>
                  <a:lnTo>
                    <a:pt x="219" y="199"/>
                  </a:lnTo>
                  <a:lnTo>
                    <a:pt x="202" y="180"/>
                  </a:lnTo>
                  <a:lnTo>
                    <a:pt x="212" y="177"/>
                  </a:lnTo>
                  <a:lnTo>
                    <a:pt x="203" y="169"/>
                  </a:lnTo>
                  <a:lnTo>
                    <a:pt x="207" y="151"/>
                  </a:lnTo>
                  <a:lnTo>
                    <a:pt x="191" y="119"/>
                  </a:lnTo>
                  <a:lnTo>
                    <a:pt x="191" y="117"/>
                  </a:lnTo>
                  <a:lnTo>
                    <a:pt x="195" y="94"/>
                  </a:lnTo>
                  <a:lnTo>
                    <a:pt x="199" y="67"/>
                  </a:lnTo>
                  <a:lnTo>
                    <a:pt x="201" y="65"/>
                  </a:lnTo>
                  <a:lnTo>
                    <a:pt x="201" y="63"/>
                  </a:lnTo>
                  <a:lnTo>
                    <a:pt x="207" y="26"/>
                  </a:lnTo>
                  <a:lnTo>
                    <a:pt x="209" y="15"/>
                  </a:lnTo>
                  <a:lnTo>
                    <a:pt x="210" y="12"/>
                  </a:lnTo>
                  <a:lnTo>
                    <a:pt x="140" y="0"/>
                  </a:lnTo>
                  <a:lnTo>
                    <a:pt x="138" y="4"/>
                  </a:lnTo>
                  <a:lnTo>
                    <a:pt x="138" y="8"/>
                  </a:lnTo>
                  <a:lnTo>
                    <a:pt x="135" y="15"/>
                  </a:lnTo>
                  <a:lnTo>
                    <a:pt x="124" y="74"/>
                  </a:lnTo>
                  <a:lnTo>
                    <a:pt x="121" y="91"/>
                  </a:lnTo>
                  <a:lnTo>
                    <a:pt x="119" y="98"/>
                  </a:lnTo>
                  <a:lnTo>
                    <a:pt x="119" y="102"/>
                  </a:lnTo>
                  <a:lnTo>
                    <a:pt x="119" y="104"/>
                  </a:lnTo>
                  <a:lnTo>
                    <a:pt x="119" y="106"/>
                  </a:lnTo>
                  <a:lnTo>
                    <a:pt x="115" y="130"/>
                  </a:lnTo>
                  <a:lnTo>
                    <a:pt x="112" y="142"/>
                  </a:lnTo>
                  <a:lnTo>
                    <a:pt x="106" y="170"/>
                  </a:lnTo>
                  <a:lnTo>
                    <a:pt x="105" y="181"/>
                  </a:lnTo>
                  <a:lnTo>
                    <a:pt x="103" y="183"/>
                  </a:lnTo>
                  <a:lnTo>
                    <a:pt x="102" y="195"/>
                  </a:lnTo>
                  <a:lnTo>
                    <a:pt x="94" y="235"/>
                  </a:lnTo>
                  <a:lnTo>
                    <a:pt x="92" y="241"/>
                  </a:lnTo>
                  <a:lnTo>
                    <a:pt x="90" y="257"/>
                  </a:lnTo>
                  <a:lnTo>
                    <a:pt x="88" y="262"/>
                  </a:lnTo>
                  <a:lnTo>
                    <a:pt x="87" y="269"/>
                  </a:lnTo>
                  <a:lnTo>
                    <a:pt x="85" y="274"/>
                  </a:lnTo>
                  <a:lnTo>
                    <a:pt x="90" y="288"/>
                  </a:lnTo>
                  <a:lnTo>
                    <a:pt x="88" y="317"/>
                  </a:lnTo>
                  <a:lnTo>
                    <a:pt x="91" y="321"/>
                  </a:lnTo>
                  <a:lnTo>
                    <a:pt x="92" y="331"/>
                  </a:lnTo>
                  <a:lnTo>
                    <a:pt x="94" y="332"/>
                  </a:lnTo>
                  <a:lnTo>
                    <a:pt x="110" y="348"/>
                  </a:lnTo>
                  <a:lnTo>
                    <a:pt x="113" y="361"/>
                  </a:lnTo>
                  <a:lnTo>
                    <a:pt x="91" y="396"/>
                  </a:lnTo>
                  <a:lnTo>
                    <a:pt x="90" y="397"/>
                  </a:lnTo>
                  <a:lnTo>
                    <a:pt x="83" y="411"/>
                  </a:lnTo>
                  <a:lnTo>
                    <a:pt x="80" y="416"/>
                  </a:lnTo>
                  <a:lnTo>
                    <a:pt x="73" y="422"/>
                  </a:lnTo>
                  <a:lnTo>
                    <a:pt x="66" y="439"/>
                  </a:lnTo>
                  <a:lnTo>
                    <a:pt x="55" y="446"/>
                  </a:lnTo>
                  <a:lnTo>
                    <a:pt x="31" y="483"/>
                  </a:lnTo>
                  <a:lnTo>
                    <a:pt x="31" y="492"/>
                  </a:lnTo>
                  <a:lnTo>
                    <a:pt x="41" y="499"/>
                  </a:lnTo>
                  <a:lnTo>
                    <a:pt x="47" y="500"/>
                  </a:lnTo>
                  <a:lnTo>
                    <a:pt x="52" y="511"/>
                  </a:lnTo>
                </a:path>
              </a:pathLst>
            </a:custGeom>
            <a:noFill/>
            <a:ln w="6350" cap="rnd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250"/>
            <p:cNvSpPr>
              <a:spLocks/>
            </p:cNvSpPr>
            <p:nvPr/>
          </p:nvSpPr>
          <p:spPr bwMode="auto">
            <a:xfrm>
              <a:off x="1000" y="918"/>
              <a:ext cx="879" cy="542"/>
            </a:xfrm>
            <a:custGeom>
              <a:avLst/>
              <a:gdLst>
                <a:gd name="T0" fmla="*/ 87 w 883"/>
                <a:gd name="T1" fmla="*/ 548 h 536"/>
                <a:gd name="T2" fmla="*/ 63 w 883"/>
                <a:gd name="T3" fmla="*/ 536 h 536"/>
                <a:gd name="T4" fmla="*/ 95 w 883"/>
                <a:gd name="T5" fmla="*/ 395 h 536"/>
                <a:gd name="T6" fmla="*/ 101 w 883"/>
                <a:gd name="T7" fmla="*/ 374 h 536"/>
                <a:gd name="T8" fmla="*/ 88 w 883"/>
                <a:gd name="T9" fmla="*/ 374 h 536"/>
                <a:gd name="T10" fmla="*/ 79 w 883"/>
                <a:gd name="T11" fmla="*/ 369 h 536"/>
                <a:gd name="T12" fmla="*/ 77 w 883"/>
                <a:gd name="T13" fmla="*/ 358 h 536"/>
                <a:gd name="T14" fmla="*/ 67 w 883"/>
                <a:gd name="T15" fmla="*/ 359 h 536"/>
                <a:gd name="T16" fmla="*/ 59 w 883"/>
                <a:gd name="T17" fmla="*/ 326 h 536"/>
                <a:gd name="T18" fmla="*/ 37 w 883"/>
                <a:gd name="T19" fmla="*/ 269 h 536"/>
                <a:gd name="T20" fmla="*/ 11 w 883"/>
                <a:gd name="T21" fmla="*/ 231 h 536"/>
                <a:gd name="T22" fmla="*/ 12 w 883"/>
                <a:gd name="T23" fmla="*/ 218 h 536"/>
                <a:gd name="T24" fmla="*/ 0 w 883"/>
                <a:gd name="T25" fmla="*/ 140 h 536"/>
                <a:gd name="T26" fmla="*/ 4 w 883"/>
                <a:gd name="T27" fmla="*/ 112 h 536"/>
                <a:gd name="T28" fmla="*/ 9 w 883"/>
                <a:gd name="T29" fmla="*/ 83 h 536"/>
                <a:gd name="T30" fmla="*/ 16 w 883"/>
                <a:gd name="T31" fmla="*/ 13 h 536"/>
                <a:gd name="T32" fmla="*/ 19 w 883"/>
                <a:gd name="T33" fmla="*/ 0 h 536"/>
                <a:gd name="T34" fmla="*/ 128 w 883"/>
                <a:gd name="T35" fmla="*/ 24 h 536"/>
                <a:gd name="T36" fmla="*/ 314 w 883"/>
                <a:gd name="T37" fmla="*/ 84 h 536"/>
                <a:gd name="T38" fmla="*/ 391 w 883"/>
                <a:gd name="T39" fmla="*/ 95 h 536"/>
                <a:gd name="T40" fmla="*/ 507 w 883"/>
                <a:gd name="T41" fmla="*/ 109 h 536"/>
                <a:gd name="T42" fmla="*/ 640 w 883"/>
                <a:gd name="T43" fmla="*/ 123 h 536"/>
                <a:gd name="T44" fmla="*/ 761 w 883"/>
                <a:gd name="T45" fmla="*/ 133 h 536"/>
                <a:gd name="T46" fmla="*/ 760 w 883"/>
                <a:gd name="T47" fmla="*/ 200 h 536"/>
                <a:gd name="T48" fmla="*/ 760 w 883"/>
                <a:gd name="T49" fmla="*/ 204 h 536"/>
                <a:gd name="T50" fmla="*/ 759 w 883"/>
                <a:gd name="T51" fmla="*/ 231 h 536"/>
                <a:gd name="T52" fmla="*/ 757 w 883"/>
                <a:gd name="T53" fmla="*/ 293 h 536"/>
                <a:gd name="T54" fmla="*/ 756 w 883"/>
                <a:gd name="T55" fmla="*/ 333 h 536"/>
                <a:gd name="T56" fmla="*/ 754 w 883"/>
                <a:gd name="T57" fmla="*/ 386 h 536"/>
                <a:gd name="T58" fmla="*/ 752 w 883"/>
                <a:gd name="T59" fmla="*/ 425 h 536"/>
                <a:gd name="T60" fmla="*/ 751 w 883"/>
                <a:gd name="T61" fmla="*/ 494 h 536"/>
                <a:gd name="T62" fmla="*/ 749 w 883"/>
                <a:gd name="T63" fmla="*/ 517 h 536"/>
                <a:gd name="T64" fmla="*/ 748 w 883"/>
                <a:gd name="T65" fmla="*/ 559 h 536"/>
                <a:gd name="T66" fmla="*/ 746 w 883"/>
                <a:gd name="T67" fmla="*/ 603 h 536"/>
                <a:gd name="T68" fmla="*/ 746 w 883"/>
                <a:gd name="T69" fmla="*/ 631 h 536"/>
                <a:gd name="T70" fmla="*/ 743 w 883"/>
                <a:gd name="T71" fmla="*/ 714 h 536"/>
                <a:gd name="T72" fmla="*/ 743 w 883"/>
                <a:gd name="T73" fmla="*/ 746 h 536"/>
                <a:gd name="T74" fmla="*/ 703 w 883"/>
                <a:gd name="T75" fmla="*/ 740 h 536"/>
                <a:gd name="T76" fmla="*/ 685 w 883"/>
                <a:gd name="T77" fmla="*/ 738 h 536"/>
                <a:gd name="T78" fmla="*/ 621 w 883"/>
                <a:gd name="T79" fmla="*/ 731 h 536"/>
                <a:gd name="T80" fmla="*/ 612 w 883"/>
                <a:gd name="T81" fmla="*/ 731 h 536"/>
                <a:gd name="T82" fmla="*/ 594 w 883"/>
                <a:gd name="T83" fmla="*/ 731 h 536"/>
                <a:gd name="T84" fmla="*/ 541 w 883"/>
                <a:gd name="T85" fmla="*/ 723 h 536"/>
                <a:gd name="T86" fmla="*/ 495 w 883"/>
                <a:gd name="T87" fmla="*/ 714 h 536"/>
                <a:gd name="T88" fmla="*/ 463 w 883"/>
                <a:gd name="T89" fmla="*/ 708 h 536"/>
                <a:gd name="T90" fmla="*/ 445 w 883"/>
                <a:gd name="T91" fmla="*/ 707 h 536"/>
                <a:gd name="T92" fmla="*/ 406 w 883"/>
                <a:gd name="T93" fmla="*/ 699 h 536"/>
                <a:gd name="T94" fmla="*/ 349 w 883"/>
                <a:gd name="T95" fmla="*/ 691 h 536"/>
                <a:gd name="T96" fmla="*/ 320 w 883"/>
                <a:gd name="T97" fmla="*/ 684 h 536"/>
                <a:gd name="T98" fmla="*/ 286 w 883"/>
                <a:gd name="T99" fmla="*/ 726 h 536"/>
                <a:gd name="T100" fmla="*/ 283 w 883"/>
                <a:gd name="T101" fmla="*/ 754 h 536"/>
                <a:gd name="T102" fmla="*/ 279 w 883"/>
                <a:gd name="T103" fmla="*/ 750 h 536"/>
                <a:gd name="T104" fmla="*/ 269 w 883"/>
                <a:gd name="T105" fmla="*/ 726 h 536"/>
                <a:gd name="T106" fmla="*/ 261 w 883"/>
                <a:gd name="T107" fmla="*/ 708 h 536"/>
                <a:gd name="T108" fmla="*/ 254 w 883"/>
                <a:gd name="T109" fmla="*/ 714 h 536"/>
                <a:gd name="T110" fmla="*/ 250 w 883"/>
                <a:gd name="T111" fmla="*/ 737 h 536"/>
                <a:gd name="T112" fmla="*/ 201 w 883"/>
                <a:gd name="T113" fmla="*/ 731 h 536"/>
                <a:gd name="T114" fmla="*/ 183 w 883"/>
                <a:gd name="T115" fmla="*/ 731 h 536"/>
                <a:gd name="T116" fmla="*/ 154 w 883"/>
                <a:gd name="T117" fmla="*/ 726 h 536"/>
                <a:gd name="T118" fmla="*/ 146 w 883"/>
                <a:gd name="T119" fmla="*/ 742 h 536"/>
                <a:gd name="T120" fmla="*/ 134 w 883"/>
                <a:gd name="T121" fmla="*/ 730 h 536"/>
                <a:gd name="T122" fmla="*/ 110 w 883"/>
                <a:gd name="T123" fmla="*/ 655 h 536"/>
                <a:gd name="T124" fmla="*/ 110 w 883"/>
                <a:gd name="T125" fmla="*/ 525 h 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83"/>
                <a:gd name="T190" fmla="*/ 0 h 536"/>
                <a:gd name="T191" fmla="*/ 883 w 883"/>
                <a:gd name="T192" fmla="*/ 536 h 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83" h="536">
                  <a:moveTo>
                    <a:pt x="113" y="373"/>
                  </a:moveTo>
                  <a:lnTo>
                    <a:pt x="87" y="388"/>
                  </a:lnTo>
                  <a:lnTo>
                    <a:pt x="77" y="388"/>
                  </a:lnTo>
                  <a:lnTo>
                    <a:pt x="63" y="380"/>
                  </a:lnTo>
                  <a:lnTo>
                    <a:pt x="92" y="282"/>
                  </a:lnTo>
                  <a:lnTo>
                    <a:pt x="95" y="282"/>
                  </a:lnTo>
                  <a:lnTo>
                    <a:pt x="101" y="270"/>
                  </a:lnTo>
                  <a:lnTo>
                    <a:pt x="101" y="266"/>
                  </a:lnTo>
                  <a:lnTo>
                    <a:pt x="97" y="265"/>
                  </a:lnTo>
                  <a:lnTo>
                    <a:pt x="88" y="266"/>
                  </a:lnTo>
                  <a:lnTo>
                    <a:pt x="80" y="265"/>
                  </a:lnTo>
                  <a:lnTo>
                    <a:pt x="79" y="262"/>
                  </a:lnTo>
                  <a:lnTo>
                    <a:pt x="80" y="257"/>
                  </a:lnTo>
                  <a:lnTo>
                    <a:pt x="77" y="254"/>
                  </a:lnTo>
                  <a:lnTo>
                    <a:pt x="69" y="257"/>
                  </a:lnTo>
                  <a:lnTo>
                    <a:pt x="67" y="255"/>
                  </a:lnTo>
                  <a:lnTo>
                    <a:pt x="70" y="251"/>
                  </a:lnTo>
                  <a:lnTo>
                    <a:pt x="59" y="230"/>
                  </a:lnTo>
                  <a:lnTo>
                    <a:pt x="52" y="221"/>
                  </a:lnTo>
                  <a:lnTo>
                    <a:pt x="37" y="192"/>
                  </a:lnTo>
                  <a:lnTo>
                    <a:pt x="27" y="186"/>
                  </a:lnTo>
                  <a:lnTo>
                    <a:pt x="11" y="167"/>
                  </a:lnTo>
                  <a:lnTo>
                    <a:pt x="20" y="164"/>
                  </a:lnTo>
                  <a:lnTo>
                    <a:pt x="12" y="156"/>
                  </a:lnTo>
                  <a:lnTo>
                    <a:pt x="16" y="138"/>
                  </a:lnTo>
                  <a:lnTo>
                    <a:pt x="0" y="106"/>
                  </a:lnTo>
                  <a:lnTo>
                    <a:pt x="0" y="105"/>
                  </a:lnTo>
                  <a:lnTo>
                    <a:pt x="4" y="81"/>
                  </a:lnTo>
                  <a:lnTo>
                    <a:pt x="8" y="55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6" y="13"/>
                  </a:lnTo>
                  <a:lnTo>
                    <a:pt x="18" y="2"/>
                  </a:lnTo>
                  <a:lnTo>
                    <a:pt x="19" y="0"/>
                  </a:lnTo>
                  <a:lnTo>
                    <a:pt x="113" y="16"/>
                  </a:lnTo>
                  <a:lnTo>
                    <a:pt x="159" y="24"/>
                  </a:lnTo>
                  <a:lnTo>
                    <a:pt x="295" y="44"/>
                  </a:lnTo>
                  <a:lnTo>
                    <a:pt x="360" y="53"/>
                  </a:lnTo>
                  <a:lnTo>
                    <a:pt x="399" y="58"/>
                  </a:lnTo>
                  <a:lnTo>
                    <a:pt x="453" y="64"/>
                  </a:lnTo>
                  <a:lnTo>
                    <a:pt x="489" y="69"/>
                  </a:lnTo>
                  <a:lnTo>
                    <a:pt x="579" y="78"/>
                  </a:lnTo>
                  <a:lnTo>
                    <a:pt x="655" y="85"/>
                  </a:lnTo>
                  <a:lnTo>
                    <a:pt x="733" y="92"/>
                  </a:lnTo>
                  <a:lnTo>
                    <a:pt x="809" y="98"/>
                  </a:lnTo>
                  <a:lnTo>
                    <a:pt x="882" y="102"/>
                  </a:lnTo>
                  <a:lnTo>
                    <a:pt x="880" y="128"/>
                  </a:lnTo>
                  <a:lnTo>
                    <a:pt x="880" y="138"/>
                  </a:lnTo>
                  <a:lnTo>
                    <a:pt x="880" y="141"/>
                  </a:lnTo>
                  <a:lnTo>
                    <a:pt x="880" y="142"/>
                  </a:lnTo>
                  <a:lnTo>
                    <a:pt x="879" y="154"/>
                  </a:lnTo>
                  <a:lnTo>
                    <a:pt x="879" y="167"/>
                  </a:lnTo>
                  <a:lnTo>
                    <a:pt x="877" y="194"/>
                  </a:lnTo>
                  <a:lnTo>
                    <a:pt x="876" y="208"/>
                  </a:lnTo>
                  <a:lnTo>
                    <a:pt x="875" y="221"/>
                  </a:lnTo>
                  <a:lnTo>
                    <a:pt x="875" y="235"/>
                  </a:lnTo>
                  <a:lnTo>
                    <a:pt x="872" y="272"/>
                  </a:lnTo>
                  <a:lnTo>
                    <a:pt x="872" y="275"/>
                  </a:lnTo>
                  <a:lnTo>
                    <a:pt x="872" y="279"/>
                  </a:lnTo>
                  <a:lnTo>
                    <a:pt x="870" y="301"/>
                  </a:lnTo>
                  <a:lnTo>
                    <a:pt x="868" y="341"/>
                  </a:lnTo>
                  <a:lnTo>
                    <a:pt x="868" y="352"/>
                  </a:lnTo>
                  <a:lnTo>
                    <a:pt x="866" y="363"/>
                  </a:lnTo>
                  <a:lnTo>
                    <a:pt x="866" y="367"/>
                  </a:lnTo>
                  <a:lnTo>
                    <a:pt x="865" y="391"/>
                  </a:lnTo>
                  <a:lnTo>
                    <a:pt x="865" y="395"/>
                  </a:lnTo>
                  <a:lnTo>
                    <a:pt x="863" y="411"/>
                  </a:lnTo>
                  <a:lnTo>
                    <a:pt x="862" y="427"/>
                  </a:lnTo>
                  <a:lnTo>
                    <a:pt x="862" y="434"/>
                  </a:lnTo>
                  <a:lnTo>
                    <a:pt x="862" y="447"/>
                  </a:lnTo>
                  <a:lnTo>
                    <a:pt x="858" y="501"/>
                  </a:lnTo>
                  <a:lnTo>
                    <a:pt x="858" y="505"/>
                  </a:lnTo>
                  <a:lnTo>
                    <a:pt x="857" y="528"/>
                  </a:lnTo>
                  <a:lnTo>
                    <a:pt x="858" y="529"/>
                  </a:lnTo>
                  <a:lnTo>
                    <a:pt x="855" y="529"/>
                  </a:lnTo>
                  <a:lnTo>
                    <a:pt x="804" y="525"/>
                  </a:lnTo>
                  <a:lnTo>
                    <a:pt x="796" y="525"/>
                  </a:lnTo>
                  <a:lnTo>
                    <a:pt x="780" y="523"/>
                  </a:lnTo>
                  <a:lnTo>
                    <a:pt x="777" y="523"/>
                  </a:lnTo>
                  <a:lnTo>
                    <a:pt x="714" y="518"/>
                  </a:lnTo>
                  <a:lnTo>
                    <a:pt x="707" y="518"/>
                  </a:lnTo>
                  <a:lnTo>
                    <a:pt x="705" y="518"/>
                  </a:lnTo>
                  <a:lnTo>
                    <a:pt x="697" y="518"/>
                  </a:lnTo>
                  <a:lnTo>
                    <a:pt x="687" y="518"/>
                  </a:lnTo>
                  <a:lnTo>
                    <a:pt x="686" y="518"/>
                  </a:lnTo>
                  <a:lnTo>
                    <a:pt x="630" y="512"/>
                  </a:lnTo>
                  <a:lnTo>
                    <a:pt x="621" y="511"/>
                  </a:lnTo>
                  <a:lnTo>
                    <a:pt x="561" y="505"/>
                  </a:lnTo>
                  <a:lnTo>
                    <a:pt x="535" y="503"/>
                  </a:lnTo>
                  <a:lnTo>
                    <a:pt x="525" y="501"/>
                  </a:lnTo>
                  <a:lnTo>
                    <a:pt x="515" y="501"/>
                  </a:lnTo>
                  <a:lnTo>
                    <a:pt x="507" y="500"/>
                  </a:lnTo>
                  <a:lnTo>
                    <a:pt x="478" y="497"/>
                  </a:lnTo>
                  <a:lnTo>
                    <a:pt x="468" y="494"/>
                  </a:lnTo>
                  <a:lnTo>
                    <a:pt x="417" y="489"/>
                  </a:lnTo>
                  <a:lnTo>
                    <a:pt x="411" y="489"/>
                  </a:lnTo>
                  <a:lnTo>
                    <a:pt x="402" y="487"/>
                  </a:lnTo>
                  <a:lnTo>
                    <a:pt x="371" y="485"/>
                  </a:lnTo>
                  <a:lnTo>
                    <a:pt x="321" y="478"/>
                  </a:lnTo>
                  <a:lnTo>
                    <a:pt x="317" y="514"/>
                  </a:lnTo>
                  <a:lnTo>
                    <a:pt x="314" y="532"/>
                  </a:lnTo>
                  <a:lnTo>
                    <a:pt x="314" y="535"/>
                  </a:lnTo>
                  <a:lnTo>
                    <a:pt x="312" y="532"/>
                  </a:lnTo>
                  <a:lnTo>
                    <a:pt x="310" y="532"/>
                  </a:lnTo>
                  <a:lnTo>
                    <a:pt x="309" y="530"/>
                  </a:lnTo>
                  <a:lnTo>
                    <a:pt x="300" y="514"/>
                  </a:lnTo>
                  <a:lnTo>
                    <a:pt x="292" y="501"/>
                  </a:lnTo>
                  <a:lnTo>
                    <a:pt x="285" y="505"/>
                  </a:lnTo>
                  <a:lnTo>
                    <a:pt x="281" y="511"/>
                  </a:lnTo>
                  <a:lnTo>
                    <a:pt x="281" y="522"/>
                  </a:lnTo>
                  <a:lnTo>
                    <a:pt x="271" y="521"/>
                  </a:lnTo>
                  <a:lnTo>
                    <a:pt x="232" y="518"/>
                  </a:lnTo>
                  <a:lnTo>
                    <a:pt x="224" y="512"/>
                  </a:lnTo>
                  <a:lnTo>
                    <a:pt x="214" y="518"/>
                  </a:lnTo>
                  <a:lnTo>
                    <a:pt x="202" y="521"/>
                  </a:lnTo>
                  <a:lnTo>
                    <a:pt x="185" y="514"/>
                  </a:lnTo>
                  <a:lnTo>
                    <a:pt x="176" y="521"/>
                  </a:lnTo>
                  <a:lnTo>
                    <a:pt x="177" y="526"/>
                  </a:lnTo>
                  <a:lnTo>
                    <a:pt x="174" y="528"/>
                  </a:lnTo>
                  <a:lnTo>
                    <a:pt x="165" y="517"/>
                  </a:lnTo>
                  <a:lnTo>
                    <a:pt x="159" y="482"/>
                  </a:lnTo>
                  <a:lnTo>
                    <a:pt x="137" y="465"/>
                  </a:lnTo>
                  <a:lnTo>
                    <a:pt x="140" y="452"/>
                  </a:lnTo>
                  <a:lnTo>
                    <a:pt x="113" y="373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251"/>
            <p:cNvSpPr>
              <a:spLocks/>
            </p:cNvSpPr>
            <p:nvPr/>
          </p:nvSpPr>
          <p:spPr bwMode="auto">
            <a:xfrm>
              <a:off x="1311" y="2298"/>
              <a:ext cx="578" cy="630"/>
            </a:xfrm>
            <a:custGeom>
              <a:avLst/>
              <a:gdLst>
                <a:gd name="T0" fmla="*/ 72 w 582"/>
                <a:gd name="T1" fmla="*/ 923 h 622"/>
                <a:gd name="T2" fmla="*/ 132 w 582"/>
                <a:gd name="T3" fmla="*/ 863 h 622"/>
                <a:gd name="T4" fmla="*/ 190 w 582"/>
                <a:gd name="T5" fmla="*/ 852 h 622"/>
                <a:gd name="T6" fmla="*/ 190 w 582"/>
                <a:gd name="T7" fmla="*/ 837 h 622"/>
                <a:gd name="T8" fmla="*/ 202 w 582"/>
                <a:gd name="T9" fmla="*/ 837 h 622"/>
                <a:gd name="T10" fmla="*/ 213 w 582"/>
                <a:gd name="T11" fmla="*/ 839 h 622"/>
                <a:gd name="T12" fmla="*/ 276 w 582"/>
                <a:gd name="T13" fmla="*/ 850 h 622"/>
                <a:gd name="T14" fmla="*/ 312 w 582"/>
                <a:gd name="T15" fmla="*/ 852 h 622"/>
                <a:gd name="T16" fmla="*/ 345 w 582"/>
                <a:gd name="T17" fmla="*/ 859 h 622"/>
                <a:gd name="T18" fmla="*/ 369 w 582"/>
                <a:gd name="T19" fmla="*/ 861 h 622"/>
                <a:gd name="T20" fmla="*/ 392 w 582"/>
                <a:gd name="T21" fmla="*/ 863 h 622"/>
                <a:gd name="T22" fmla="*/ 395 w 582"/>
                <a:gd name="T23" fmla="*/ 863 h 622"/>
                <a:gd name="T24" fmla="*/ 425 w 582"/>
                <a:gd name="T25" fmla="*/ 867 h 622"/>
                <a:gd name="T26" fmla="*/ 440 w 582"/>
                <a:gd name="T27" fmla="*/ 867 h 622"/>
                <a:gd name="T28" fmla="*/ 444 w 582"/>
                <a:gd name="T29" fmla="*/ 852 h 622"/>
                <a:gd name="T30" fmla="*/ 446 w 582"/>
                <a:gd name="T31" fmla="*/ 790 h 622"/>
                <a:gd name="T32" fmla="*/ 447 w 582"/>
                <a:gd name="T33" fmla="*/ 766 h 622"/>
                <a:gd name="T34" fmla="*/ 449 w 582"/>
                <a:gd name="T35" fmla="*/ 711 h 622"/>
                <a:gd name="T36" fmla="*/ 451 w 582"/>
                <a:gd name="T37" fmla="*/ 646 h 622"/>
                <a:gd name="T38" fmla="*/ 452 w 582"/>
                <a:gd name="T39" fmla="*/ 625 h 622"/>
                <a:gd name="T40" fmla="*/ 452 w 582"/>
                <a:gd name="T41" fmla="*/ 614 h 622"/>
                <a:gd name="T42" fmla="*/ 452 w 582"/>
                <a:gd name="T43" fmla="*/ 590 h 622"/>
                <a:gd name="T44" fmla="*/ 454 w 582"/>
                <a:gd name="T45" fmla="*/ 544 h 622"/>
                <a:gd name="T46" fmla="*/ 455 w 582"/>
                <a:gd name="T47" fmla="*/ 494 h 622"/>
                <a:gd name="T48" fmla="*/ 456 w 582"/>
                <a:gd name="T49" fmla="*/ 474 h 622"/>
                <a:gd name="T50" fmla="*/ 457 w 582"/>
                <a:gd name="T51" fmla="*/ 425 h 622"/>
                <a:gd name="T52" fmla="*/ 458 w 582"/>
                <a:gd name="T53" fmla="*/ 406 h 622"/>
                <a:gd name="T54" fmla="*/ 459 w 582"/>
                <a:gd name="T55" fmla="*/ 381 h 622"/>
                <a:gd name="T56" fmla="*/ 459 w 582"/>
                <a:gd name="T57" fmla="*/ 349 h 622"/>
                <a:gd name="T58" fmla="*/ 460 w 582"/>
                <a:gd name="T59" fmla="*/ 329 h 622"/>
                <a:gd name="T60" fmla="*/ 461 w 582"/>
                <a:gd name="T61" fmla="*/ 261 h 622"/>
                <a:gd name="T62" fmla="*/ 462 w 582"/>
                <a:gd name="T63" fmla="*/ 253 h 622"/>
                <a:gd name="T64" fmla="*/ 464 w 582"/>
                <a:gd name="T65" fmla="*/ 135 h 622"/>
                <a:gd name="T66" fmla="*/ 467 w 582"/>
                <a:gd name="T67" fmla="*/ 101 h 622"/>
                <a:gd name="T68" fmla="*/ 470 w 582"/>
                <a:gd name="T69" fmla="*/ 71 h 622"/>
                <a:gd name="T70" fmla="*/ 449 w 582"/>
                <a:gd name="T71" fmla="*/ 38 h 622"/>
                <a:gd name="T72" fmla="*/ 402 w 582"/>
                <a:gd name="T73" fmla="*/ 35 h 622"/>
                <a:gd name="T74" fmla="*/ 336 w 582"/>
                <a:gd name="T75" fmla="*/ 31 h 622"/>
                <a:gd name="T76" fmla="*/ 319 w 582"/>
                <a:gd name="T77" fmla="*/ 29 h 622"/>
                <a:gd name="T78" fmla="*/ 285 w 582"/>
                <a:gd name="T79" fmla="*/ 26 h 622"/>
                <a:gd name="T80" fmla="*/ 263 w 582"/>
                <a:gd name="T81" fmla="*/ 23 h 622"/>
                <a:gd name="T82" fmla="*/ 173 w 582"/>
                <a:gd name="T83" fmla="*/ 13 h 622"/>
                <a:gd name="T84" fmla="*/ 169 w 582"/>
                <a:gd name="T85" fmla="*/ 12 h 622"/>
                <a:gd name="T86" fmla="*/ 114 w 582"/>
                <a:gd name="T87" fmla="*/ 6 h 622"/>
                <a:gd name="T88" fmla="*/ 72 w 582"/>
                <a:gd name="T89" fmla="*/ 2 h 622"/>
                <a:gd name="T90" fmla="*/ 67 w 582"/>
                <a:gd name="T91" fmla="*/ 0 h 622"/>
                <a:gd name="T92" fmla="*/ 62 w 582"/>
                <a:gd name="T93" fmla="*/ 84 h 622"/>
                <a:gd name="T94" fmla="*/ 49 w 582"/>
                <a:gd name="T95" fmla="*/ 234 h 622"/>
                <a:gd name="T96" fmla="*/ 42 w 582"/>
                <a:gd name="T97" fmla="*/ 325 h 622"/>
                <a:gd name="T98" fmla="*/ 40 w 582"/>
                <a:gd name="T99" fmla="*/ 353 h 622"/>
                <a:gd name="T100" fmla="*/ 35 w 582"/>
                <a:gd name="T101" fmla="*/ 421 h 622"/>
                <a:gd name="T102" fmla="*/ 29 w 582"/>
                <a:gd name="T103" fmla="*/ 517 h 622"/>
                <a:gd name="T104" fmla="*/ 29 w 582"/>
                <a:gd name="T105" fmla="*/ 524 h 622"/>
                <a:gd name="T106" fmla="*/ 22 w 582"/>
                <a:gd name="T107" fmla="*/ 618 h 622"/>
                <a:gd name="T108" fmla="*/ 16 w 582"/>
                <a:gd name="T109" fmla="*/ 677 h 622"/>
                <a:gd name="T110" fmla="*/ 13 w 582"/>
                <a:gd name="T111" fmla="*/ 721 h 622"/>
                <a:gd name="T112" fmla="*/ 2 w 582"/>
                <a:gd name="T113" fmla="*/ 878 h 622"/>
                <a:gd name="T114" fmla="*/ 0 w 582"/>
                <a:gd name="T115" fmla="*/ 912 h 62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82"/>
                <a:gd name="T175" fmla="*/ 0 h 622"/>
                <a:gd name="T176" fmla="*/ 582 w 582"/>
                <a:gd name="T177" fmla="*/ 622 h 62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82" h="622">
                  <a:moveTo>
                    <a:pt x="16" y="615"/>
                  </a:moveTo>
                  <a:lnTo>
                    <a:pt x="76" y="621"/>
                  </a:lnTo>
                  <a:lnTo>
                    <a:pt x="81" y="572"/>
                  </a:lnTo>
                  <a:lnTo>
                    <a:pt x="163" y="580"/>
                  </a:lnTo>
                  <a:lnTo>
                    <a:pt x="233" y="586"/>
                  </a:lnTo>
                  <a:lnTo>
                    <a:pt x="224" y="573"/>
                  </a:lnTo>
                  <a:lnTo>
                    <a:pt x="226" y="571"/>
                  </a:lnTo>
                  <a:lnTo>
                    <a:pt x="224" y="564"/>
                  </a:lnTo>
                  <a:lnTo>
                    <a:pt x="226" y="562"/>
                  </a:lnTo>
                  <a:lnTo>
                    <a:pt x="249" y="564"/>
                  </a:lnTo>
                  <a:lnTo>
                    <a:pt x="260" y="564"/>
                  </a:lnTo>
                  <a:lnTo>
                    <a:pt x="271" y="565"/>
                  </a:lnTo>
                  <a:lnTo>
                    <a:pt x="283" y="567"/>
                  </a:lnTo>
                  <a:lnTo>
                    <a:pt x="338" y="572"/>
                  </a:lnTo>
                  <a:lnTo>
                    <a:pt x="363" y="573"/>
                  </a:lnTo>
                  <a:lnTo>
                    <a:pt x="380" y="573"/>
                  </a:lnTo>
                  <a:lnTo>
                    <a:pt x="387" y="573"/>
                  </a:lnTo>
                  <a:lnTo>
                    <a:pt x="430" y="578"/>
                  </a:lnTo>
                  <a:lnTo>
                    <a:pt x="439" y="578"/>
                  </a:lnTo>
                  <a:lnTo>
                    <a:pt x="462" y="579"/>
                  </a:lnTo>
                  <a:lnTo>
                    <a:pt x="464" y="579"/>
                  </a:lnTo>
                  <a:lnTo>
                    <a:pt x="485" y="580"/>
                  </a:lnTo>
                  <a:lnTo>
                    <a:pt x="486" y="580"/>
                  </a:lnTo>
                  <a:lnTo>
                    <a:pt x="488" y="580"/>
                  </a:lnTo>
                  <a:lnTo>
                    <a:pt x="498" y="580"/>
                  </a:lnTo>
                  <a:lnTo>
                    <a:pt x="521" y="583"/>
                  </a:lnTo>
                  <a:lnTo>
                    <a:pt x="524" y="583"/>
                  </a:lnTo>
                  <a:lnTo>
                    <a:pt x="542" y="583"/>
                  </a:lnTo>
                  <a:lnTo>
                    <a:pt x="547" y="583"/>
                  </a:lnTo>
                  <a:lnTo>
                    <a:pt x="547" y="573"/>
                  </a:lnTo>
                  <a:lnTo>
                    <a:pt x="549" y="557"/>
                  </a:lnTo>
                  <a:lnTo>
                    <a:pt x="550" y="532"/>
                  </a:lnTo>
                  <a:lnTo>
                    <a:pt x="550" y="526"/>
                  </a:lnTo>
                  <a:lnTo>
                    <a:pt x="551" y="515"/>
                  </a:lnTo>
                  <a:lnTo>
                    <a:pt x="551" y="495"/>
                  </a:lnTo>
                  <a:lnTo>
                    <a:pt x="553" y="479"/>
                  </a:lnTo>
                  <a:lnTo>
                    <a:pt x="554" y="461"/>
                  </a:lnTo>
                  <a:lnTo>
                    <a:pt x="556" y="434"/>
                  </a:lnTo>
                  <a:lnTo>
                    <a:pt x="556" y="432"/>
                  </a:lnTo>
                  <a:lnTo>
                    <a:pt x="557" y="420"/>
                  </a:lnTo>
                  <a:lnTo>
                    <a:pt x="557" y="417"/>
                  </a:lnTo>
                  <a:lnTo>
                    <a:pt x="557" y="413"/>
                  </a:lnTo>
                  <a:lnTo>
                    <a:pt x="558" y="402"/>
                  </a:lnTo>
                  <a:lnTo>
                    <a:pt x="558" y="398"/>
                  </a:lnTo>
                  <a:lnTo>
                    <a:pt x="558" y="385"/>
                  </a:lnTo>
                  <a:lnTo>
                    <a:pt x="560" y="366"/>
                  </a:lnTo>
                  <a:lnTo>
                    <a:pt x="561" y="340"/>
                  </a:lnTo>
                  <a:lnTo>
                    <a:pt x="561" y="333"/>
                  </a:lnTo>
                  <a:lnTo>
                    <a:pt x="563" y="320"/>
                  </a:lnTo>
                  <a:lnTo>
                    <a:pt x="564" y="312"/>
                  </a:lnTo>
                  <a:lnTo>
                    <a:pt x="564" y="286"/>
                  </a:lnTo>
                  <a:lnTo>
                    <a:pt x="565" y="272"/>
                  </a:lnTo>
                  <a:lnTo>
                    <a:pt x="565" y="262"/>
                  </a:lnTo>
                  <a:lnTo>
                    <a:pt x="567" y="257"/>
                  </a:lnTo>
                  <a:lnTo>
                    <a:pt x="567" y="243"/>
                  </a:lnTo>
                  <a:lnTo>
                    <a:pt x="567" y="237"/>
                  </a:lnTo>
                  <a:lnTo>
                    <a:pt x="568" y="228"/>
                  </a:lnTo>
                  <a:lnTo>
                    <a:pt x="568" y="222"/>
                  </a:lnTo>
                  <a:lnTo>
                    <a:pt x="569" y="189"/>
                  </a:lnTo>
                  <a:lnTo>
                    <a:pt x="569" y="177"/>
                  </a:lnTo>
                  <a:lnTo>
                    <a:pt x="571" y="175"/>
                  </a:lnTo>
                  <a:lnTo>
                    <a:pt x="571" y="172"/>
                  </a:lnTo>
                  <a:lnTo>
                    <a:pt x="572" y="142"/>
                  </a:lnTo>
                  <a:lnTo>
                    <a:pt x="574" y="95"/>
                  </a:lnTo>
                  <a:lnTo>
                    <a:pt x="578" y="95"/>
                  </a:lnTo>
                  <a:lnTo>
                    <a:pt x="578" y="70"/>
                  </a:lnTo>
                  <a:lnTo>
                    <a:pt x="579" y="53"/>
                  </a:lnTo>
                  <a:lnTo>
                    <a:pt x="581" y="40"/>
                  </a:lnTo>
                  <a:lnTo>
                    <a:pt x="574" y="40"/>
                  </a:lnTo>
                  <a:lnTo>
                    <a:pt x="554" y="38"/>
                  </a:lnTo>
                  <a:lnTo>
                    <a:pt x="549" y="38"/>
                  </a:lnTo>
                  <a:lnTo>
                    <a:pt x="495" y="35"/>
                  </a:lnTo>
                  <a:lnTo>
                    <a:pt x="464" y="34"/>
                  </a:lnTo>
                  <a:lnTo>
                    <a:pt x="416" y="31"/>
                  </a:lnTo>
                  <a:lnTo>
                    <a:pt x="397" y="29"/>
                  </a:lnTo>
                  <a:lnTo>
                    <a:pt x="391" y="29"/>
                  </a:lnTo>
                  <a:lnTo>
                    <a:pt x="349" y="26"/>
                  </a:lnTo>
                  <a:lnTo>
                    <a:pt x="347" y="26"/>
                  </a:lnTo>
                  <a:lnTo>
                    <a:pt x="336" y="24"/>
                  </a:lnTo>
                  <a:lnTo>
                    <a:pt x="325" y="23"/>
                  </a:lnTo>
                  <a:lnTo>
                    <a:pt x="286" y="22"/>
                  </a:lnTo>
                  <a:lnTo>
                    <a:pt x="204" y="13"/>
                  </a:lnTo>
                  <a:lnTo>
                    <a:pt x="201" y="12"/>
                  </a:lnTo>
                  <a:lnTo>
                    <a:pt x="200" y="12"/>
                  </a:lnTo>
                  <a:lnTo>
                    <a:pt x="199" y="12"/>
                  </a:lnTo>
                  <a:lnTo>
                    <a:pt x="145" y="6"/>
                  </a:lnTo>
                  <a:lnTo>
                    <a:pt x="124" y="5"/>
                  </a:lnTo>
                  <a:lnTo>
                    <a:pt x="99" y="2"/>
                  </a:lnTo>
                  <a:lnTo>
                    <a:pt x="92" y="2"/>
                  </a:lnTo>
                  <a:lnTo>
                    <a:pt x="67" y="0"/>
                  </a:lnTo>
                  <a:lnTo>
                    <a:pt x="65" y="26"/>
                  </a:lnTo>
                  <a:lnTo>
                    <a:pt x="62" y="53"/>
                  </a:lnTo>
                  <a:lnTo>
                    <a:pt x="55" y="107"/>
                  </a:lnTo>
                  <a:lnTo>
                    <a:pt x="49" y="159"/>
                  </a:lnTo>
                  <a:lnTo>
                    <a:pt x="49" y="161"/>
                  </a:lnTo>
                  <a:lnTo>
                    <a:pt x="42" y="219"/>
                  </a:lnTo>
                  <a:lnTo>
                    <a:pt x="40" y="239"/>
                  </a:lnTo>
                  <a:lnTo>
                    <a:pt x="40" y="240"/>
                  </a:lnTo>
                  <a:lnTo>
                    <a:pt x="38" y="262"/>
                  </a:lnTo>
                  <a:lnTo>
                    <a:pt x="35" y="283"/>
                  </a:lnTo>
                  <a:lnTo>
                    <a:pt x="31" y="325"/>
                  </a:lnTo>
                  <a:lnTo>
                    <a:pt x="29" y="348"/>
                  </a:lnTo>
                  <a:lnTo>
                    <a:pt x="29" y="351"/>
                  </a:lnTo>
                  <a:lnTo>
                    <a:pt x="29" y="352"/>
                  </a:lnTo>
                  <a:lnTo>
                    <a:pt x="22" y="410"/>
                  </a:lnTo>
                  <a:lnTo>
                    <a:pt x="22" y="416"/>
                  </a:lnTo>
                  <a:lnTo>
                    <a:pt x="19" y="432"/>
                  </a:lnTo>
                  <a:lnTo>
                    <a:pt x="16" y="457"/>
                  </a:lnTo>
                  <a:lnTo>
                    <a:pt x="16" y="460"/>
                  </a:lnTo>
                  <a:lnTo>
                    <a:pt x="13" y="486"/>
                  </a:lnTo>
                  <a:lnTo>
                    <a:pt x="12" y="495"/>
                  </a:lnTo>
                  <a:lnTo>
                    <a:pt x="2" y="590"/>
                  </a:lnTo>
                  <a:lnTo>
                    <a:pt x="2" y="593"/>
                  </a:lnTo>
                  <a:lnTo>
                    <a:pt x="0" y="614"/>
                  </a:lnTo>
                  <a:lnTo>
                    <a:pt x="16" y="615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252"/>
            <p:cNvSpPr>
              <a:spLocks/>
            </p:cNvSpPr>
            <p:nvPr/>
          </p:nvSpPr>
          <p:spPr bwMode="auto">
            <a:xfrm>
              <a:off x="507" y="1605"/>
              <a:ext cx="537" cy="844"/>
            </a:xfrm>
            <a:custGeom>
              <a:avLst/>
              <a:gdLst>
                <a:gd name="T0" fmla="*/ 2 w 540"/>
                <a:gd name="T1" fmla="*/ 448 h 834"/>
                <a:gd name="T2" fmla="*/ 5 w 540"/>
                <a:gd name="T3" fmla="*/ 467 h 834"/>
                <a:gd name="T4" fmla="*/ 11 w 540"/>
                <a:gd name="T5" fmla="*/ 479 h 834"/>
                <a:gd name="T6" fmla="*/ 27 w 540"/>
                <a:gd name="T7" fmla="*/ 515 h 834"/>
                <a:gd name="T8" fmla="*/ 44 w 540"/>
                <a:gd name="T9" fmla="*/ 550 h 834"/>
                <a:gd name="T10" fmla="*/ 49 w 540"/>
                <a:gd name="T11" fmla="*/ 559 h 834"/>
                <a:gd name="T12" fmla="*/ 72 w 540"/>
                <a:gd name="T13" fmla="*/ 602 h 834"/>
                <a:gd name="T14" fmla="*/ 90 w 540"/>
                <a:gd name="T15" fmla="*/ 672 h 834"/>
                <a:gd name="T16" fmla="*/ 110 w 540"/>
                <a:gd name="T17" fmla="*/ 745 h 834"/>
                <a:gd name="T18" fmla="*/ 128 w 540"/>
                <a:gd name="T19" fmla="*/ 782 h 834"/>
                <a:gd name="T20" fmla="*/ 158 w 540"/>
                <a:gd name="T21" fmla="*/ 843 h 834"/>
                <a:gd name="T22" fmla="*/ 221 w 540"/>
                <a:gd name="T23" fmla="*/ 972 h 834"/>
                <a:gd name="T24" fmla="*/ 243 w 540"/>
                <a:gd name="T25" fmla="*/ 1022 h 834"/>
                <a:gd name="T26" fmla="*/ 252 w 540"/>
                <a:gd name="T27" fmla="*/ 1061 h 834"/>
                <a:gd name="T28" fmla="*/ 284 w 540"/>
                <a:gd name="T29" fmla="*/ 1163 h 834"/>
                <a:gd name="T30" fmla="*/ 313 w 540"/>
                <a:gd name="T31" fmla="*/ 1170 h 834"/>
                <a:gd name="T32" fmla="*/ 317 w 540"/>
                <a:gd name="T33" fmla="*/ 1066 h 834"/>
                <a:gd name="T34" fmla="*/ 337 w 540"/>
                <a:gd name="T35" fmla="*/ 1032 h 834"/>
                <a:gd name="T36" fmla="*/ 375 w 540"/>
                <a:gd name="T37" fmla="*/ 1033 h 834"/>
                <a:gd name="T38" fmla="*/ 390 w 540"/>
                <a:gd name="T39" fmla="*/ 907 h 834"/>
                <a:gd name="T40" fmla="*/ 394 w 540"/>
                <a:gd name="T41" fmla="*/ 837 h 834"/>
                <a:gd name="T42" fmla="*/ 398 w 540"/>
                <a:gd name="T43" fmla="*/ 788 h 834"/>
                <a:gd name="T44" fmla="*/ 402 w 540"/>
                <a:gd name="T45" fmla="*/ 724 h 834"/>
                <a:gd name="T46" fmla="*/ 406 w 540"/>
                <a:gd name="T47" fmla="*/ 672 h 834"/>
                <a:gd name="T48" fmla="*/ 408 w 540"/>
                <a:gd name="T49" fmla="*/ 652 h 834"/>
                <a:gd name="T50" fmla="*/ 410 w 540"/>
                <a:gd name="T51" fmla="*/ 614 h 834"/>
                <a:gd name="T52" fmla="*/ 418 w 540"/>
                <a:gd name="T53" fmla="*/ 509 h 834"/>
                <a:gd name="T54" fmla="*/ 422 w 540"/>
                <a:gd name="T55" fmla="*/ 449 h 834"/>
                <a:gd name="T56" fmla="*/ 424 w 540"/>
                <a:gd name="T57" fmla="*/ 421 h 834"/>
                <a:gd name="T58" fmla="*/ 431 w 540"/>
                <a:gd name="T59" fmla="*/ 340 h 834"/>
                <a:gd name="T60" fmla="*/ 439 w 540"/>
                <a:gd name="T61" fmla="*/ 227 h 834"/>
                <a:gd name="T62" fmla="*/ 447 w 540"/>
                <a:gd name="T63" fmla="*/ 118 h 834"/>
                <a:gd name="T64" fmla="*/ 436 w 540"/>
                <a:gd name="T65" fmla="*/ 115 h 834"/>
                <a:gd name="T66" fmla="*/ 418 w 540"/>
                <a:gd name="T67" fmla="*/ 111 h 834"/>
                <a:gd name="T68" fmla="*/ 395 w 540"/>
                <a:gd name="T69" fmla="*/ 105 h 834"/>
                <a:gd name="T70" fmla="*/ 258 w 540"/>
                <a:gd name="T71" fmla="*/ 78 h 834"/>
                <a:gd name="T72" fmla="*/ 247 w 540"/>
                <a:gd name="T73" fmla="*/ 73 h 834"/>
                <a:gd name="T74" fmla="*/ 180 w 540"/>
                <a:gd name="T75" fmla="*/ 29 h 834"/>
                <a:gd name="T76" fmla="*/ 142 w 540"/>
                <a:gd name="T77" fmla="*/ 20 h 834"/>
                <a:gd name="T78" fmla="*/ 90 w 540"/>
                <a:gd name="T79" fmla="*/ 9 h 834"/>
                <a:gd name="T80" fmla="*/ 81 w 540"/>
                <a:gd name="T81" fmla="*/ 1 h 834"/>
                <a:gd name="T82" fmla="*/ 66 w 540"/>
                <a:gd name="T83" fmla="*/ 23 h 834"/>
                <a:gd name="T84" fmla="*/ 52 w 540"/>
                <a:gd name="T85" fmla="*/ 115 h 834"/>
                <a:gd name="T86" fmla="*/ 23 w 540"/>
                <a:gd name="T87" fmla="*/ 314 h 834"/>
                <a:gd name="T88" fmla="*/ 15 w 540"/>
                <a:gd name="T89" fmla="*/ 360 h 834"/>
                <a:gd name="T90" fmla="*/ 11 w 540"/>
                <a:gd name="T91" fmla="*/ 388 h 834"/>
                <a:gd name="T92" fmla="*/ 6 w 540"/>
                <a:gd name="T93" fmla="*/ 412 h 834"/>
                <a:gd name="T94" fmla="*/ 4 w 540"/>
                <a:gd name="T95" fmla="*/ 436 h 834"/>
                <a:gd name="T96" fmla="*/ 2 w 540"/>
                <a:gd name="T97" fmla="*/ 443 h 8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40"/>
                <a:gd name="T148" fmla="*/ 0 h 834"/>
                <a:gd name="T149" fmla="*/ 540 w 540"/>
                <a:gd name="T150" fmla="*/ 834 h 83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40" h="834">
                  <a:moveTo>
                    <a:pt x="2" y="306"/>
                  </a:moveTo>
                  <a:lnTo>
                    <a:pt x="2" y="310"/>
                  </a:lnTo>
                  <a:lnTo>
                    <a:pt x="0" y="318"/>
                  </a:lnTo>
                  <a:lnTo>
                    <a:pt x="5" y="324"/>
                  </a:lnTo>
                  <a:lnTo>
                    <a:pt x="6" y="327"/>
                  </a:lnTo>
                  <a:lnTo>
                    <a:pt x="11" y="332"/>
                  </a:lnTo>
                  <a:lnTo>
                    <a:pt x="23" y="350"/>
                  </a:lnTo>
                  <a:lnTo>
                    <a:pt x="27" y="356"/>
                  </a:lnTo>
                  <a:lnTo>
                    <a:pt x="33" y="364"/>
                  </a:lnTo>
                  <a:lnTo>
                    <a:pt x="44" y="379"/>
                  </a:lnTo>
                  <a:lnTo>
                    <a:pt x="48" y="383"/>
                  </a:lnTo>
                  <a:lnTo>
                    <a:pt x="49" y="386"/>
                  </a:lnTo>
                  <a:lnTo>
                    <a:pt x="55" y="395"/>
                  </a:lnTo>
                  <a:lnTo>
                    <a:pt x="72" y="417"/>
                  </a:lnTo>
                  <a:lnTo>
                    <a:pt x="83" y="432"/>
                  </a:lnTo>
                  <a:lnTo>
                    <a:pt x="105" y="464"/>
                  </a:lnTo>
                  <a:lnTo>
                    <a:pt x="130" y="498"/>
                  </a:lnTo>
                  <a:lnTo>
                    <a:pt x="141" y="515"/>
                  </a:lnTo>
                  <a:lnTo>
                    <a:pt x="144" y="519"/>
                  </a:lnTo>
                  <a:lnTo>
                    <a:pt x="159" y="540"/>
                  </a:lnTo>
                  <a:lnTo>
                    <a:pt x="164" y="547"/>
                  </a:lnTo>
                  <a:lnTo>
                    <a:pt x="189" y="583"/>
                  </a:lnTo>
                  <a:lnTo>
                    <a:pt x="232" y="643"/>
                  </a:lnTo>
                  <a:lnTo>
                    <a:pt x="252" y="672"/>
                  </a:lnTo>
                  <a:lnTo>
                    <a:pt x="277" y="706"/>
                  </a:lnTo>
                  <a:lnTo>
                    <a:pt x="278" y="706"/>
                  </a:lnTo>
                  <a:lnTo>
                    <a:pt x="288" y="722"/>
                  </a:lnTo>
                  <a:lnTo>
                    <a:pt x="296" y="733"/>
                  </a:lnTo>
                  <a:lnTo>
                    <a:pt x="322" y="772"/>
                  </a:lnTo>
                  <a:lnTo>
                    <a:pt x="346" y="803"/>
                  </a:lnTo>
                  <a:lnTo>
                    <a:pt x="367" y="833"/>
                  </a:lnTo>
                  <a:lnTo>
                    <a:pt x="375" y="808"/>
                  </a:lnTo>
                  <a:lnTo>
                    <a:pt x="375" y="752"/>
                  </a:lnTo>
                  <a:lnTo>
                    <a:pt x="379" y="738"/>
                  </a:lnTo>
                  <a:lnTo>
                    <a:pt x="376" y="715"/>
                  </a:lnTo>
                  <a:lnTo>
                    <a:pt x="399" y="712"/>
                  </a:lnTo>
                  <a:lnTo>
                    <a:pt x="418" y="729"/>
                  </a:lnTo>
                  <a:lnTo>
                    <a:pt x="437" y="713"/>
                  </a:lnTo>
                  <a:lnTo>
                    <a:pt x="448" y="643"/>
                  </a:lnTo>
                  <a:lnTo>
                    <a:pt x="453" y="626"/>
                  </a:lnTo>
                  <a:lnTo>
                    <a:pt x="453" y="615"/>
                  </a:lnTo>
                  <a:lnTo>
                    <a:pt x="460" y="579"/>
                  </a:lnTo>
                  <a:lnTo>
                    <a:pt x="462" y="561"/>
                  </a:lnTo>
                  <a:lnTo>
                    <a:pt x="465" y="544"/>
                  </a:lnTo>
                  <a:lnTo>
                    <a:pt x="465" y="543"/>
                  </a:lnTo>
                  <a:lnTo>
                    <a:pt x="472" y="501"/>
                  </a:lnTo>
                  <a:lnTo>
                    <a:pt x="473" y="486"/>
                  </a:lnTo>
                  <a:lnTo>
                    <a:pt x="478" y="464"/>
                  </a:lnTo>
                  <a:lnTo>
                    <a:pt x="479" y="456"/>
                  </a:lnTo>
                  <a:lnTo>
                    <a:pt x="480" y="450"/>
                  </a:lnTo>
                  <a:lnTo>
                    <a:pt x="482" y="444"/>
                  </a:lnTo>
                  <a:lnTo>
                    <a:pt x="483" y="425"/>
                  </a:lnTo>
                  <a:lnTo>
                    <a:pt x="496" y="356"/>
                  </a:lnTo>
                  <a:lnTo>
                    <a:pt x="496" y="352"/>
                  </a:lnTo>
                  <a:lnTo>
                    <a:pt x="500" y="328"/>
                  </a:lnTo>
                  <a:lnTo>
                    <a:pt x="502" y="311"/>
                  </a:lnTo>
                  <a:lnTo>
                    <a:pt x="504" y="302"/>
                  </a:lnTo>
                  <a:lnTo>
                    <a:pt x="505" y="289"/>
                  </a:lnTo>
                  <a:lnTo>
                    <a:pt x="509" y="264"/>
                  </a:lnTo>
                  <a:lnTo>
                    <a:pt x="515" y="235"/>
                  </a:lnTo>
                  <a:lnTo>
                    <a:pt x="522" y="195"/>
                  </a:lnTo>
                  <a:lnTo>
                    <a:pt x="527" y="159"/>
                  </a:lnTo>
                  <a:lnTo>
                    <a:pt x="537" y="99"/>
                  </a:lnTo>
                  <a:lnTo>
                    <a:pt x="539" y="87"/>
                  </a:lnTo>
                  <a:lnTo>
                    <a:pt x="523" y="85"/>
                  </a:lnTo>
                  <a:lnTo>
                    <a:pt x="522" y="84"/>
                  </a:lnTo>
                  <a:lnTo>
                    <a:pt x="519" y="84"/>
                  </a:lnTo>
                  <a:lnTo>
                    <a:pt x="496" y="80"/>
                  </a:lnTo>
                  <a:lnTo>
                    <a:pt x="483" y="77"/>
                  </a:lnTo>
                  <a:lnTo>
                    <a:pt x="461" y="74"/>
                  </a:lnTo>
                  <a:lnTo>
                    <a:pt x="381" y="60"/>
                  </a:lnTo>
                  <a:lnTo>
                    <a:pt x="308" y="47"/>
                  </a:lnTo>
                  <a:lnTo>
                    <a:pt x="304" y="45"/>
                  </a:lnTo>
                  <a:lnTo>
                    <a:pt x="286" y="42"/>
                  </a:lnTo>
                  <a:lnTo>
                    <a:pt x="282" y="42"/>
                  </a:lnTo>
                  <a:lnTo>
                    <a:pt x="211" y="29"/>
                  </a:lnTo>
                  <a:lnTo>
                    <a:pt x="188" y="23"/>
                  </a:lnTo>
                  <a:lnTo>
                    <a:pt x="173" y="20"/>
                  </a:lnTo>
                  <a:lnTo>
                    <a:pt x="124" y="11"/>
                  </a:lnTo>
                  <a:lnTo>
                    <a:pt x="121" y="9"/>
                  </a:lnTo>
                  <a:lnTo>
                    <a:pt x="109" y="6"/>
                  </a:lnTo>
                  <a:lnTo>
                    <a:pt x="81" y="1"/>
                  </a:lnTo>
                  <a:lnTo>
                    <a:pt x="72" y="0"/>
                  </a:lnTo>
                  <a:lnTo>
                    <a:pt x="66" y="23"/>
                  </a:lnTo>
                  <a:lnTo>
                    <a:pt x="55" y="67"/>
                  </a:lnTo>
                  <a:lnTo>
                    <a:pt x="52" y="84"/>
                  </a:lnTo>
                  <a:lnTo>
                    <a:pt x="36" y="158"/>
                  </a:lnTo>
                  <a:lnTo>
                    <a:pt x="23" y="216"/>
                  </a:lnTo>
                  <a:lnTo>
                    <a:pt x="18" y="241"/>
                  </a:lnTo>
                  <a:lnTo>
                    <a:pt x="15" y="250"/>
                  </a:lnTo>
                  <a:lnTo>
                    <a:pt x="12" y="264"/>
                  </a:lnTo>
                  <a:lnTo>
                    <a:pt x="11" y="270"/>
                  </a:lnTo>
                  <a:lnTo>
                    <a:pt x="9" y="278"/>
                  </a:lnTo>
                  <a:lnTo>
                    <a:pt x="6" y="284"/>
                  </a:lnTo>
                  <a:lnTo>
                    <a:pt x="6" y="291"/>
                  </a:lnTo>
                  <a:lnTo>
                    <a:pt x="4" y="300"/>
                  </a:lnTo>
                  <a:lnTo>
                    <a:pt x="2" y="304"/>
                  </a:lnTo>
                  <a:lnTo>
                    <a:pt x="2" y="306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253"/>
            <p:cNvSpPr>
              <a:spLocks/>
            </p:cNvSpPr>
            <p:nvPr/>
          </p:nvSpPr>
          <p:spPr bwMode="auto">
            <a:xfrm>
              <a:off x="245" y="1082"/>
              <a:ext cx="679" cy="570"/>
            </a:xfrm>
            <a:custGeom>
              <a:avLst/>
              <a:gdLst>
                <a:gd name="T0" fmla="*/ 517 w 683"/>
                <a:gd name="T1" fmla="*/ 453 h 564"/>
                <a:gd name="T2" fmla="*/ 519 w 683"/>
                <a:gd name="T3" fmla="*/ 474 h 564"/>
                <a:gd name="T4" fmla="*/ 509 w 683"/>
                <a:gd name="T5" fmla="*/ 511 h 564"/>
                <a:gd name="T6" fmla="*/ 497 w 683"/>
                <a:gd name="T7" fmla="*/ 609 h 564"/>
                <a:gd name="T8" fmla="*/ 453 w 683"/>
                <a:gd name="T9" fmla="*/ 777 h 564"/>
                <a:gd name="T10" fmla="*/ 371 w 683"/>
                <a:gd name="T11" fmla="*/ 747 h 564"/>
                <a:gd name="T12" fmla="*/ 311 w 683"/>
                <a:gd name="T13" fmla="*/ 729 h 564"/>
                <a:gd name="T14" fmla="*/ 257 w 683"/>
                <a:gd name="T15" fmla="*/ 713 h 564"/>
                <a:gd name="T16" fmla="*/ 220 w 683"/>
                <a:gd name="T17" fmla="*/ 690 h 564"/>
                <a:gd name="T18" fmla="*/ 148 w 683"/>
                <a:gd name="T19" fmla="*/ 665 h 564"/>
                <a:gd name="T20" fmla="*/ 85 w 683"/>
                <a:gd name="T21" fmla="*/ 637 h 564"/>
                <a:gd name="T22" fmla="*/ 76 w 683"/>
                <a:gd name="T23" fmla="*/ 630 h 564"/>
                <a:gd name="T24" fmla="*/ 53 w 683"/>
                <a:gd name="T25" fmla="*/ 621 h 564"/>
                <a:gd name="T26" fmla="*/ 24 w 683"/>
                <a:gd name="T27" fmla="*/ 611 h 564"/>
                <a:gd name="T28" fmla="*/ 0 w 683"/>
                <a:gd name="T29" fmla="*/ 589 h 564"/>
                <a:gd name="T30" fmla="*/ 15 w 683"/>
                <a:gd name="T31" fmla="*/ 463 h 564"/>
                <a:gd name="T32" fmla="*/ 52 w 683"/>
                <a:gd name="T33" fmla="*/ 371 h 564"/>
                <a:gd name="T34" fmla="*/ 78 w 683"/>
                <a:gd name="T35" fmla="*/ 275 h 564"/>
                <a:gd name="T36" fmla="*/ 85 w 683"/>
                <a:gd name="T37" fmla="*/ 167 h 564"/>
                <a:gd name="T38" fmla="*/ 100 w 683"/>
                <a:gd name="T39" fmla="*/ 77 h 564"/>
                <a:gd name="T40" fmla="*/ 110 w 683"/>
                <a:gd name="T41" fmla="*/ 0 h 564"/>
                <a:gd name="T42" fmla="*/ 136 w 683"/>
                <a:gd name="T43" fmla="*/ 2 h 564"/>
                <a:gd name="T44" fmla="*/ 154 w 683"/>
                <a:gd name="T45" fmla="*/ 20 h 564"/>
                <a:gd name="T46" fmla="*/ 180 w 683"/>
                <a:gd name="T47" fmla="*/ 29 h 564"/>
                <a:gd name="T48" fmla="*/ 188 w 683"/>
                <a:gd name="T49" fmla="*/ 104 h 564"/>
                <a:gd name="T50" fmla="*/ 186 w 683"/>
                <a:gd name="T51" fmla="*/ 113 h 564"/>
                <a:gd name="T52" fmla="*/ 225 w 683"/>
                <a:gd name="T53" fmla="*/ 131 h 564"/>
                <a:gd name="T54" fmla="*/ 240 w 683"/>
                <a:gd name="T55" fmla="*/ 125 h 564"/>
                <a:gd name="T56" fmla="*/ 252 w 683"/>
                <a:gd name="T57" fmla="*/ 129 h 564"/>
                <a:gd name="T58" fmla="*/ 268 w 683"/>
                <a:gd name="T59" fmla="*/ 140 h 564"/>
                <a:gd name="T60" fmla="*/ 294 w 683"/>
                <a:gd name="T61" fmla="*/ 149 h 564"/>
                <a:gd name="T62" fmla="*/ 323 w 683"/>
                <a:gd name="T63" fmla="*/ 155 h 564"/>
                <a:gd name="T64" fmla="*/ 364 w 683"/>
                <a:gd name="T65" fmla="*/ 147 h 564"/>
                <a:gd name="T66" fmla="*/ 379 w 683"/>
                <a:gd name="T67" fmla="*/ 149 h 564"/>
                <a:gd name="T68" fmla="*/ 401 w 683"/>
                <a:gd name="T69" fmla="*/ 147 h 564"/>
                <a:gd name="T70" fmla="*/ 425 w 683"/>
                <a:gd name="T71" fmla="*/ 147 h 564"/>
                <a:gd name="T72" fmla="*/ 485 w 683"/>
                <a:gd name="T73" fmla="*/ 171 h 564"/>
                <a:gd name="T74" fmla="*/ 510 w 683"/>
                <a:gd name="T75" fmla="*/ 183 h 564"/>
                <a:gd name="T76" fmla="*/ 523 w 683"/>
                <a:gd name="T77" fmla="*/ 189 h 564"/>
                <a:gd name="T78" fmla="*/ 550 w 683"/>
                <a:gd name="T79" fmla="*/ 208 h 564"/>
                <a:gd name="T80" fmla="*/ 565 w 683"/>
                <a:gd name="T81" fmla="*/ 234 h 564"/>
                <a:gd name="T82" fmla="*/ 549 w 683"/>
                <a:gd name="T83" fmla="*/ 308 h 564"/>
                <a:gd name="T84" fmla="*/ 537 w 683"/>
                <a:gd name="T85" fmla="*/ 343 h 564"/>
                <a:gd name="T86" fmla="*/ 506 w 683"/>
                <a:gd name="T87" fmla="*/ 425 h 5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83"/>
                <a:gd name="T133" fmla="*/ 0 h 564"/>
                <a:gd name="T134" fmla="*/ 683 w 683"/>
                <a:gd name="T135" fmla="*/ 564 h 5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83" h="564">
                  <a:moveTo>
                    <a:pt x="600" y="316"/>
                  </a:moveTo>
                  <a:lnTo>
                    <a:pt x="610" y="323"/>
                  </a:lnTo>
                  <a:lnTo>
                    <a:pt x="615" y="325"/>
                  </a:lnTo>
                  <a:lnTo>
                    <a:pt x="621" y="336"/>
                  </a:lnTo>
                  <a:lnTo>
                    <a:pt x="618" y="340"/>
                  </a:lnTo>
                  <a:lnTo>
                    <a:pt x="610" y="363"/>
                  </a:lnTo>
                  <a:lnTo>
                    <a:pt x="607" y="366"/>
                  </a:lnTo>
                  <a:lnTo>
                    <a:pt x="604" y="370"/>
                  </a:lnTo>
                  <a:lnTo>
                    <a:pt x="601" y="384"/>
                  </a:lnTo>
                  <a:lnTo>
                    <a:pt x="600" y="395"/>
                  </a:lnTo>
                  <a:lnTo>
                    <a:pt x="590" y="439"/>
                  </a:lnTo>
                  <a:lnTo>
                    <a:pt x="568" y="563"/>
                  </a:lnTo>
                  <a:lnTo>
                    <a:pt x="550" y="560"/>
                  </a:lnTo>
                  <a:lnTo>
                    <a:pt x="546" y="560"/>
                  </a:lnTo>
                  <a:lnTo>
                    <a:pt x="475" y="546"/>
                  </a:lnTo>
                  <a:lnTo>
                    <a:pt x="452" y="540"/>
                  </a:lnTo>
                  <a:lnTo>
                    <a:pt x="437" y="538"/>
                  </a:lnTo>
                  <a:lnTo>
                    <a:pt x="388" y="528"/>
                  </a:lnTo>
                  <a:lnTo>
                    <a:pt x="385" y="527"/>
                  </a:lnTo>
                  <a:lnTo>
                    <a:pt x="373" y="524"/>
                  </a:lnTo>
                  <a:lnTo>
                    <a:pt x="345" y="518"/>
                  </a:lnTo>
                  <a:lnTo>
                    <a:pt x="336" y="517"/>
                  </a:lnTo>
                  <a:lnTo>
                    <a:pt x="319" y="513"/>
                  </a:lnTo>
                  <a:lnTo>
                    <a:pt x="315" y="513"/>
                  </a:lnTo>
                  <a:lnTo>
                    <a:pt x="266" y="500"/>
                  </a:lnTo>
                  <a:lnTo>
                    <a:pt x="251" y="497"/>
                  </a:lnTo>
                  <a:lnTo>
                    <a:pt x="233" y="493"/>
                  </a:lnTo>
                  <a:lnTo>
                    <a:pt x="222" y="491"/>
                  </a:lnTo>
                  <a:lnTo>
                    <a:pt x="179" y="480"/>
                  </a:lnTo>
                  <a:lnTo>
                    <a:pt x="167" y="477"/>
                  </a:lnTo>
                  <a:lnTo>
                    <a:pt x="157" y="474"/>
                  </a:lnTo>
                  <a:lnTo>
                    <a:pt x="99" y="460"/>
                  </a:lnTo>
                  <a:lnTo>
                    <a:pt x="91" y="457"/>
                  </a:lnTo>
                  <a:lnTo>
                    <a:pt x="84" y="456"/>
                  </a:lnTo>
                  <a:lnTo>
                    <a:pt x="76" y="455"/>
                  </a:lnTo>
                  <a:lnTo>
                    <a:pt x="69" y="452"/>
                  </a:lnTo>
                  <a:lnTo>
                    <a:pt x="62" y="450"/>
                  </a:lnTo>
                  <a:lnTo>
                    <a:pt x="53" y="448"/>
                  </a:lnTo>
                  <a:lnTo>
                    <a:pt x="51" y="448"/>
                  </a:lnTo>
                  <a:lnTo>
                    <a:pt x="38" y="445"/>
                  </a:lnTo>
                  <a:lnTo>
                    <a:pt x="24" y="441"/>
                  </a:lnTo>
                  <a:lnTo>
                    <a:pt x="15" y="439"/>
                  </a:lnTo>
                  <a:lnTo>
                    <a:pt x="8" y="437"/>
                  </a:lnTo>
                  <a:lnTo>
                    <a:pt x="0" y="423"/>
                  </a:lnTo>
                  <a:lnTo>
                    <a:pt x="11" y="366"/>
                  </a:lnTo>
                  <a:lnTo>
                    <a:pt x="2" y="343"/>
                  </a:lnTo>
                  <a:lnTo>
                    <a:pt x="15" y="331"/>
                  </a:lnTo>
                  <a:lnTo>
                    <a:pt x="33" y="293"/>
                  </a:lnTo>
                  <a:lnTo>
                    <a:pt x="38" y="290"/>
                  </a:lnTo>
                  <a:lnTo>
                    <a:pt x="52" y="268"/>
                  </a:lnTo>
                  <a:lnTo>
                    <a:pt x="65" y="243"/>
                  </a:lnTo>
                  <a:lnTo>
                    <a:pt x="78" y="200"/>
                  </a:lnTo>
                  <a:lnTo>
                    <a:pt x="107" y="125"/>
                  </a:lnTo>
                  <a:lnTo>
                    <a:pt x="107" y="124"/>
                  </a:lnTo>
                  <a:lnTo>
                    <a:pt x="107" y="123"/>
                  </a:lnTo>
                  <a:lnTo>
                    <a:pt x="117" y="102"/>
                  </a:lnTo>
                  <a:lnTo>
                    <a:pt x="131" y="51"/>
                  </a:lnTo>
                  <a:lnTo>
                    <a:pt x="131" y="47"/>
                  </a:lnTo>
                  <a:lnTo>
                    <a:pt x="142" y="12"/>
                  </a:lnTo>
                  <a:lnTo>
                    <a:pt x="139" y="0"/>
                  </a:lnTo>
                  <a:lnTo>
                    <a:pt x="141" y="0"/>
                  </a:lnTo>
                  <a:lnTo>
                    <a:pt x="148" y="8"/>
                  </a:lnTo>
                  <a:lnTo>
                    <a:pt x="159" y="6"/>
                  </a:lnTo>
                  <a:lnTo>
                    <a:pt x="167" y="2"/>
                  </a:lnTo>
                  <a:lnTo>
                    <a:pt x="179" y="5"/>
                  </a:lnTo>
                  <a:lnTo>
                    <a:pt x="181" y="8"/>
                  </a:lnTo>
                  <a:lnTo>
                    <a:pt x="185" y="20"/>
                  </a:lnTo>
                  <a:lnTo>
                    <a:pt x="193" y="22"/>
                  </a:lnTo>
                  <a:lnTo>
                    <a:pt x="197" y="20"/>
                  </a:lnTo>
                  <a:lnTo>
                    <a:pt x="211" y="29"/>
                  </a:lnTo>
                  <a:lnTo>
                    <a:pt x="221" y="49"/>
                  </a:lnTo>
                  <a:lnTo>
                    <a:pt x="219" y="62"/>
                  </a:lnTo>
                  <a:lnTo>
                    <a:pt x="219" y="73"/>
                  </a:lnTo>
                  <a:lnTo>
                    <a:pt x="218" y="74"/>
                  </a:lnTo>
                  <a:lnTo>
                    <a:pt x="218" y="76"/>
                  </a:lnTo>
                  <a:lnTo>
                    <a:pt x="217" y="82"/>
                  </a:lnTo>
                  <a:lnTo>
                    <a:pt x="237" y="98"/>
                  </a:lnTo>
                  <a:lnTo>
                    <a:pt x="251" y="103"/>
                  </a:lnTo>
                  <a:lnTo>
                    <a:pt x="257" y="100"/>
                  </a:lnTo>
                  <a:lnTo>
                    <a:pt x="262" y="102"/>
                  </a:lnTo>
                  <a:lnTo>
                    <a:pt x="279" y="99"/>
                  </a:lnTo>
                  <a:lnTo>
                    <a:pt x="287" y="94"/>
                  </a:lnTo>
                  <a:lnTo>
                    <a:pt x="293" y="96"/>
                  </a:lnTo>
                  <a:lnTo>
                    <a:pt x="309" y="96"/>
                  </a:lnTo>
                  <a:lnTo>
                    <a:pt x="311" y="98"/>
                  </a:lnTo>
                  <a:lnTo>
                    <a:pt x="314" y="100"/>
                  </a:lnTo>
                  <a:lnTo>
                    <a:pt x="330" y="109"/>
                  </a:lnTo>
                  <a:lnTo>
                    <a:pt x="332" y="116"/>
                  </a:lnTo>
                  <a:lnTo>
                    <a:pt x="352" y="116"/>
                  </a:lnTo>
                  <a:lnTo>
                    <a:pt x="356" y="114"/>
                  </a:lnTo>
                  <a:lnTo>
                    <a:pt x="372" y="113"/>
                  </a:lnTo>
                  <a:lnTo>
                    <a:pt x="373" y="110"/>
                  </a:lnTo>
                  <a:lnTo>
                    <a:pt x="385" y="117"/>
                  </a:lnTo>
                  <a:lnTo>
                    <a:pt x="406" y="120"/>
                  </a:lnTo>
                  <a:lnTo>
                    <a:pt x="423" y="113"/>
                  </a:lnTo>
                  <a:lnTo>
                    <a:pt x="427" y="113"/>
                  </a:lnTo>
                  <a:lnTo>
                    <a:pt x="431" y="113"/>
                  </a:lnTo>
                  <a:lnTo>
                    <a:pt x="434" y="113"/>
                  </a:lnTo>
                  <a:lnTo>
                    <a:pt x="449" y="114"/>
                  </a:lnTo>
                  <a:lnTo>
                    <a:pt x="459" y="109"/>
                  </a:lnTo>
                  <a:lnTo>
                    <a:pt x="468" y="112"/>
                  </a:lnTo>
                  <a:lnTo>
                    <a:pt x="482" y="113"/>
                  </a:lnTo>
                  <a:lnTo>
                    <a:pt x="491" y="116"/>
                  </a:lnTo>
                  <a:lnTo>
                    <a:pt x="503" y="110"/>
                  </a:lnTo>
                  <a:lnTo>
                    <a:pt x="518" y="113"/>
                  </a:lnTo>
                  <a:lnTo>
                    <a:pt x="557" y="121"/>
                  </a:lnTo>
                  <a:lnTo>
                    <a:pt x="576" y="125"/>
                  </a:lnTo>
                  <a:lnTo>
                    <a:pt x="578" y="125"/>
                  </a:lnTo>
                  <a:lnTo>
                    <a:pt x="597" y="130"/>
                  </a:lnTo>
                  <a:lnTo>
                    <a:pt x="604" y="131"/>
                  </a:lnTo>
                  <a:lnTo>
                    <a:pt x="605" y="131"/>
                  </a:lnTo>
                  <a:lnTo>
                    <a:pt x="614" y="132"/>
                  </a:lnTo>
                  <a:lnTo>
                    <a:pt x="623" y="134"/>
                  </a:lnTo>
                  <a:lnTo>
                    <a:pt x="625" y="134"/>
                  </a:lnTo>
                  <a:lnTo>
                    <a:pt x="657" y="142"/>
                  </a:lnTo>
                  <a:lnTo>
                    <a:pt x="659" y="146"/>
                  </a:lnTo>
                  <a:lnTo>
                    <a:pt x="661" y="156"/>
                  </a:lnTo>
                  <a:lnTo>
                    <a:pt x="662" y="157"/>
                  </a:lnTo>
                  <a:lnTo>
                    <a:pt x="679" y="172"/>
                  </a:lnTo>
                  <a:lnTo>
                    <a:pt x="682" y="186"/>
                  </a:lnTo>
                  <a:lnTo>
                    <a:pt x="659" y="221"/>
                  </a:lnTo>
                  <a:lnTo>
                    <a:pt x="658" y="222"/>
                  </a:lnTo>
                  <a:lnTo>
                    <a:pt x="651" y="236"/>
                  </a:lnTo>
                  <a:lnTo>
                    <a:pt x="648" y="240"/>
                  </a:lnTo>
                  <a:lnTo>
                    <a:pt x="641" y="247"/>
                  </a:lnTo>
                  <a:lnTo>
                    <a:pt x="634" y="264"/>
                  </a:lnTo>
                  <a:lnTo>
                    <a:pt x="623" y="271"/>
                  </a:lnTo>
                  <a:lnTo>
                    <a:pt x="600" y="308"/>
                  </a:lnTo>
                  <a:lnTo>
                    <a:pt x="600" y="316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254"/>
            <p:cNvSpPr>
              <a:spLocks/>
            </p:cNvSpPr>
            <p:nvPr/>
          </p:nvSpPr>
          <p:spPr bwMode="auto">
            <a:xfrm>
              <a:off x="3144" y="1753"/>
              <a:ext cx="264" cy="465"/>
            </a:xfrm>
            <a:custGeom>
              <a:avLst/>
              <a:gdLst>
                <a:gd name="T0" fmla="*/ 239 w 264"/>
                <a:gd name="T1" fmla="*/ 179 h 461"/>
                <a:gd name="T2" fmla="*/ 242 w 264"/>
                <a:gd name="T3" fmla="*/ 215 h 461"/>
                <a:gd name="T4" fmla="*/ 245 w 264"/>
                <a:gd name="T5" fmla="*/ 251 h 461"/>
                <a:gd name="T6" fmla="*/ 246 w 264"/>
                <a:gd name="T7" fmla="*/ 271 h 461"/>
                <a:gd name="T8" fmla="*/ 249 w 264"/>
                <a:gd name="T9" fmla="*/ 299 h 461"/>
                <a:gd name="T10" fmla="*/ 251 w 264"/>
                <a:gd name="T11" fmla="*/ 316 h 461"/>
                <a:gd name="T12" fmla="*/ 256 w 264"/>
                <a:gd name="T13" fmla="*/ 367 h 461"/>
                <a:gd name="T14" fmla="*/ 251 w 264"/>
                <a:gd name="T15" fmla="*/ 385 h 461"/>
                <a:gd name="T16" fmla="*/ 254 w 264"/>
                <a:gd name="T17" fmla="*/ 400 h 461"/>
                <a:gd name="T18" fmla="*/ 261 w 264"/>
                <a:gd name="T19" fmla="*/ 406 h 461"/>
                <a:gd name="T20" fmla="*/ 245 w 264"/>
                <a:gd name="T21" fmla="*/ 424 h 461"/>
                <a:gd name="T22" fmla="*/ 229 w 264"/>
                <a:gd name="T23" fmla="*/ 437 h 461"/>
                <a:gd name="T24" fmla="*/ 218 w 264"/>
                <a:gd name="T25" fmla="*/ 432 h 461"/>
                <a:gd name="T26" fmla="*/ 213 w 264"/>
                <a:gd name="T27" fmla="*/ 456 h 461"/>
                <a:gd name="T28" fmla="*/ 199 w 264"/>
                <a:gd name="T29" fmla="*/ 484 h 461"/>
                <a:gd name="T30" fmla="*/ 189 w 264"/>
                <a:gd name="T31" fmla="*/ 504 h 461"/>
                <a:gd name="T32" fmla="*/ 179 w 264"/>
                <a:gd name="T33" fmla="*/ 521 h 461"/>
                <a:gd name="T34" fmla="*/ 173 w 264"/>
                <a:gd name="T35" fmla="*/ 549 h 461"/>
                <a:gd name="T36" fmla="*/ 143 w 264"/>
                <a:gd name="T37" fmla="*/ 527 h 461"/>
                <a:gd name="T38" fmla="*/ 132 w 264"/>
                <a:gd name="T39" fmla="*/ 537 h 461"/>
                <a:gd name="T40" fmla="*/ 132 w 264"/>
                <a:gd name="T41" fmla="*/ 549 h 461"/>
                <a:gd name="T42" fmla="*/ 120 w 264"/>
                <a:gd name="T43" fmla="*/ 579 h 461"/>
                <a:gd name="T44" fmla="*/ 105 w 264"/>
                <a:gd name="T45" fmla="*/ 557 h 461"/>
                <a:gd name="T46" fmla="*/ 91 w 264"/>
                <a:gd name="T47" fmla="*/ 570 h 461"/>
                <a:gd name="T48" fmla="*/ 66 w 264"/>
                <a:gd name="T49" fmla="*/ 579 h 461"/>
                <a:gd name="T50" fmla="*/ 52 w 264"/>
                <a:gd name="T51" fmla="*/ 574 h 461"/>
                <a:gd name="T52" fmla="*/ 33 w 264"/>
                <a:gd name="T53" fmla="*/ 582 h 461"/>
                <a:gd name="T54" fmla="*/ 13 w 264"/>
                <a:gd name="T55" fmla="*/ 584 h 461"/>
                <a:gd name="T56" fmla="*/ 6 w 264"/>
                <a:gd name="T57" fmla="*/ 600 h 461"/>
                <a:gd name="T58" fmla="*/ 5 w 264"/>
                <a:gd name="T59" fmla="*/ 565 h 461"/>
                <a:gd name="T60" fmla="*/ 5 w 264"/>
                <a:gd name="T61" fmla="*/ 537 h 461"/>
                <a:gd name="T62" fmla="*/ 20 w 264"/>
                <a:gd name="T63" fmla="*/ 517 h 461"/>
                <a:gd name="T64" fmla="*/ 27 w 264"/>
                <a:gd name="T65" fmla="*/ 497 h 461"/>
                <a:gd name="T66" fmla="*/ 40 w 264"/>
                <a:gd name="T67" fmla="*/ 460 h 461"/>
                <a:gd name="T68" fmla="*/ 34 w 264"/>
                <a:gd name="T69" fmla="*/ 437 h 461"/>
                <a:gd name="T70" fmla="*/ 26 w 264"/>
                <a:gd name="T71" fmla="*/ 408 h 461"/>
                <a:gd name="T72" fmla="*/ 26 w 264"/>
                <a:gd name="T73" fmla="*/ 392 h 461"/>
                <a:gd name="T74" fmla="*/ 29 w 264"/>
                <a:gd name="T75" fmla="*/ 356 h 461"/>
                <a:gd name="T76" fmla="*/ 26 w 264"/>
                <a:gd name="T77" fmla="*/ 322 h 461"/>
                <a:gd name="T78" fmla="*/ 22 w 264"/>
                <a:gd name="T79" fmla="*/ 271 h 461"/>
                <a:gd name="T80" fmla="*/ 19 w 264"/>
                <a:gd name="T81" fmla="*/ 244 h 461"/>
                <a:gd name="T82" fmla="*/ 17 w 264"/>
                <a:gd name="T83" fmla="*/ 215 h 461"/>
                <a:gd name="T84" fmla="*/ 15 w 264"/>
                <a:gd name="T85" fmla="*/ 166 h 461"/>
                <a:gd name="T86" fmla="*/ 12 w 264"/>
                <a:gd name="T87" fmla="*/ 137 h 461"/>
                <a:gd name="T88" fmla="*/ 11 w 264"/>
                <a:gd name="T89" fmla="*/ 121 h 461"/>
                <a:gd name="T90" fmla="*/ 8 w 264"/>
                <a:gd name="T91" fmla="*/ 107 h 461"/>
                <a:gd name="T92" fmla="*/ 6 w 264"/>
                <a:gd name="T93" fmla="*/ 56 h 461"/>
                <a:gd name="T94" fmla="*/ 4 w 264"/>
                <a:gd name="T95" fmla="*/ 30 h 461"/>
                <a:gd name="T96" fmla="*/ 29 w 264"/>
                <a:gd name="T97" fmla="*/ 37 h 461"/>
                <a:gd name="T98" fmla="*/ 51 w 264"/>
                <a:gd name="T99" fmla="*/ 26 h 461"/>
                <a:gd name="T100" fmla="*/ 59 w 264"/>
                <a:gd name="T101" fmla="*/ 19 h 461"/>
                <a:gd name="T102" fmla="*/ 83 w 264"/>
                <a:gd name="T103" fmla="*/ 18 h 461"/>
                <a:gd name="T104" fmla="*/ 106 w 264"/>
                <a:gd name="T105" fmla="*/ 13 h 461"/>
                <a:gd name="T106" fmla="*/ 145 w 264"/>
                <a:gd name="T107" fmla="*/ 9 h 461"/>
                <a:gd name="T108" fmla="*/ 175 w 264"/>
                <a:gd name="T109" fmla="*/ 5 h 461"/>
                <a:gd name="T110" fmla="*/ 186 w 264"/>
                <a:gd name="T111" fmla="*/ 4 h 461"/>
                <a:gd name="T112" fmla="*/ 204 w 264"/>
                <a:gd name="T113" fmla="*/ 2 h 461"/>
                <a:gd name="T114" fmla="*/ 221 w 264"/>
                <a:gd name="T115" fmla="*/ 6 h 461"/>
                <a:gd name="T116" fmla="*/ 225 w 264"/>
                <a:gd name="T117" fmla="*/ 41 h 461"/>
                <a:gd name="T118" fmla="*/ 228 w 264"/>
                <a:gd name="T119" fmla="*/ 55 h 461"/>
                <a:gd name="T120" fmla="*/ 231 w 264"/>
                <a:gd name="T121" fmla="*/ 115 h 461"/>
                <a:gd name="T122" fmla="*/ 235 w 264"/>
                <a:gd name="T123" fmla="*/ 140 h 461"/>
                <a:gd name="T124" fmla="*/ 238 w 264"/>
                <a:gd name="T125" fmla="*/ 159 h 46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461"/>
                <a:gd name="T191" fmla="*/ 264 w 264"/>
                <a:gd name="T192" fmla="*/ 461 h 46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461">
                  <a:moveTo>
                    <a:pt x="238" y="128"/>
                  </a:moveTo>
                  <a:lnTo>
                    <a:pt x="238" y="135"/>
                  </a:lnTo>
                  <a:lnTo>
                    <a:pt x="239" y="145"/>
                  </a:lnTo>
                  <a:lnTo>
                    <a:pt x="239" y="152"/>
                  </a:lnTo>
                  <a:lnTo>
                    <a:pt x="240" y="156"/>
                  </a:lnTo>
                  <a:lnTo>
                    <a:pt x="242" y="163"/>
                  </a:lnTo>
                  <a:lnTo>
                    <a:pt x="242" y="177"/>
                  </a:lnTo>
                  <a:lnTo>
                    <a:pt x="245" y="189"/>
                  </a:lnTo>
                  <a:lnTo>
                    <a:pt x="245" y="199"/>
                  </a:lnTo>
                  <a:lnTo>
                    <a:pt x="246" y="205"/>
                  </a:lnTo>
                  <a:lnTo>
                    <a:pt x="246" y="209"/>
                  </a:lnTo>
                  <a:lnTo>
                    <a:pt x="247" y="220"/>
                  </a:lnTo>
                  <a:lnTo>
                    <a:pt x="249" y="232"/>
                  </a:lnTo>
                  <a:lnTo>
                    <a:pt x="249" y="234"/>
                  </a:lnTo>
                  <a:lnTo>
                    <a:pt x="250" y="238"/>
                  </a:lnTo>
                  <a:lnTo>
                    <a:pt x="250" y="242"/>
                  </a:lnTo>
                  <a:lnTo>
                    <a:pt x="251" y="245"/>
                  </a:lnTo>
                  <a:lnTo>
                    <a:pt x="251" y="249"/>
                  </a:lnTo>
                  <a:lnTo>
                    <a:pt x="254" y="266"/>
                  </a:lnTo>
                  <a:lnTo>
                    <a:pt x="256" y="279"/>
                  </a:lnTo>
                  <a:lnTo>
                    <a:pt x="256" y="285"/>
                  </a:lnTo>
                  <a:lnTo>
                    <a:pt x="256" y="286"/>
                  </a:lnTo>
                  <a:lnTo>
                    <a:pt x="251" y="292"/>
                  </a:lnTo>
                  <a:lnTo>
                    <a:pt x="253" y="296"/>
                  </a:lnTo>
                  <a:lnTo>
                    <a:pt x="256" y="299"/>
                  </a:lnTo>
                  <a:lnTo>
                    <a:pt x="254" y="307"/>
                  </a:lnTo>
                  <a:lnTo>
                    <a:pt x="254" y="310"/>
                  </a:lnTo>
                  <a:lnTo>
                    <a:pt x="263" y="311"/>
                  </a:lnTo>
                  <a:lnTo>
                    <a:pt x="261" y="313"/>
                  </a:lnTo>
                  <a:lnTo>
                    <a:pt x="256" y="321"/>
                  </a:lnTo>
                  <a:lnTo>
                    <a:pt x="246" y="325"/>
                  </a:lnTo>
                  <a:lnTo>
                    <a:pt x="245" y="326"/>
                  </a:lnTo>
                  <a:lnTo>
                    <a:pt x="242" y="328"/>
                  </a:lnTo>
                  <a:lnTo>
                    <a:pt x="236" y="333"/>
                  </a:lnTo>
                  <a:lnTo>
                    <a:pt x="229" y="336"/>
                  </a:lnTo>
                  <a:lnTo>
                    <a:pt x="225" y="332"/>
                  </a:lnTo>
                  <a:lnTo>
                    <a:pt x="218" y="332"/>
                  </a:lnTo>
                  <a:lnTo>
                    <a:pt x="215" y="333"/>
                  </a:lnTo>
                  <a:lnTo>
                    <a:pt x="211" y="346"/>
                  </a:lnTo>
                  <a:lnTo>
                    <a:pt x="213" y="350"/>
                  </a:lnTo>
                  <a:lnTo>
                    <a:pt x="213" y="356"/>
                  </a:lnTo>
                  <a:lnTo>
                    <a:pt x="209" y="363"/>
                  </a:lnTo>
                  <a:lnTo>
                    <a:pt x="199" y="371"/>
                  </a:lnTo>
                  <a:lnTo>
                    <a:pt x="199" y="375"/>
                  </a:lnTo>
                  <a:lnTo>
                    <a:pt x="191" y="387"/>
                  </a:lnTo>
                  <a:lnTo>
                    <a:pt x="189" y="386"/>
                  </a:lnTo>
                  <a:lnTo>
                    <a:pt x="186" y="386"/>
                  </a:lnTo>
                  <a:lnTo>
                    <a:pt x="184" y="390"/>
                  </a:lnTo>
                  <a:lnTo>
                    <a:pt x="179" y="399"/>
                  </a:lnTo>
                  <a:lnTo>
                    <a:pt x="179" y="404"/>
                  </a:lnTo>
                  <a:lnTo>
                    <a:pt x="178" y="418"/>
                  </a:lnTo>
                  <a:lnTo>
                    <a:pt x="173" y="419"/>
                  </a:lnTo>
                  <a:lnTo>
                    <a:pt x="152" y="417"/>
                  </a:lnTo>
                  <a:lnTo>
                    <a:pt x="149" y="408"/>
                  </a:lnTo>
                  <a:lnTo>
                    <a:pt x="143" y="403"/>
                  </a:lnTo>
                  <a:lnTo>
                    <a:pt x="139" y="401"/>
                  </a:lnTo>
                  <a:lnTo>
                    <a:pt x="139" y="408"/>
                  </a:lnTo>
                  <a:lnTo>
                    <a:pt x="132" y="410"/>
                  </a:lnTo>
                  <a:lnTo>
                    <a:pt x="132" y="411"/>
                  </a:lnTo>
                  <a:lnTo>
                    <a:pt x="134" y="412"/>
                  </a:lnTo>
                  <a:lnTo>
                    <a:pt x="132" y="419"/>
                  </a:lnTo>
                  <a:lnTo>
                    <a:pt x="130" y="419"/>
                  </a:lnTo>
                  <a:lnTo>
                    <a:pt x="125" y="439"/>
                  </a:lnTo>
                  <a:lnTo>
                    <a:pt x="120" y="443"/>
                  </a:lnTo>
                  <a:lnTo>
                    <a:pt x="120" y="439"/>
                  </a:lnTo>
                  <a:lnTo>
                    <a:pt x="112" y="436"/>
                  </a:lnTo>
                  <a:lnTo>
                    <a:pt x="105" y="426"/>
                  </a:lnTo>
                  <a:lnTo>
                    <a:pt x="101" y="430"/>
                  </a:lnTo>
                  <a:lnTo>
                    <a:pt x="92" y="436"/>
                  </a:lnTo>
                  <a:lnTo>
                    <a:pt x="91" y="436"/>
                  </a:lnTo>
                  <a:lnTo>
                    <a:pt x="83" y="453"/>
                  </a:lnTo>
                  <a:lnTo>
                    <a:pt x="69" y="444"/>
                  </a:lnTo>
                  <a:lnTo>
                    <a:pt x="66" y="443"/>
                  </a:lnTo>
                  <a:lnTo>
                    <a:pt x="59" y="439"/>
                  </a:lnTo>
                  <a:lnTo>
                    <a:pt x="56" y="439"/>
                  </a:lnTo>
                  <a:lnTo>
                    <a:pt x="52" y="439"/>
                  </a:lnTo>
                  <a:lnTo>
                    <a:pt x="38" y="441"/>
                  </a:lnTo>
                  <a:lnTo>
                    <a:pt x="40" y="453"/>
                  </a:lnTo>
                  <a:lnTo>
                    <a:pt x="33" y="446"/>
                  </a:lnTo>
                  <a:lnTo>
                    <a:pt x="27" y="447"/>
                  </a:lnTo>
                  <a:lnTo>
                    <a:pt x="17" y="444"/>
                  </a:lnTo>
                  <a:lnTo>
                    <a:pt x="13" y="447"/>
                  </a:lnTo>
                  <a:lnTo>
                    <a:pt x="12" y="450"/>
                  </a:lnTo>
                  <a:lnTo>
                    <a:pt x="8" y="460"/>
                  </a:lnTo>
                  <a:lnTo>
                    <a:pt x="6" y="460"/>
                  </a:lnTo>
                  <a:lnTo>
                    <a:pt x="1" y="451"/>
                  </a:lnTo>
                  <a:lnTo>
                    <a:pt x="0" y="450"/>
                  </a:lnTo>
                  <a:lnTo>
                    <a:pt x="5" y="432"/>
                  </a:lnTo>
                  <a:lnTo>
                    <a:pt x="6" y="423"/>
                  </a:lnTo>
                  <a:lnTo>
                    <a:pt x="5" y="412"/>
                  </a:lnTo>
                  <a:lnTo>
                    <a:pt x="5" y="410"/>
                  </a:lnTo>
                  <a:lnTo>
                    <a:pt x="4" y="410"/>
                  </a:lnTo>
                  <a:lnTo>
                    <a:pt x="6" y="410"/>
                  </a:lnTo>
                  <a:lnTo>
                    <a:pt x="20" y="396"/>
                  </a:lnTo>
                  <a:lnTo>
                    <a:pt x="23" y="390"/>
                  </a:lnTo>
                  <a:lnTo>
                    <a:pt x="22" y="383"/>
                  </a:lnTo>
                  <a:lnTo>
                    <a:pt x="27" y="381"/>
                  </a:lnTo>
                  <a:lnTo>
                    <a:pt x="29" y="372"/>
                  </a:lnTo>
                  <a:lnTo>
                    <a:pt x="30" y="369"/>
                  </a:lnTo>
                  <a:lnTo>
                    <a:pt x="40" y="353"/>
                  </a:lnTo>
                  <a:lnTo>
                    <a:pt x="35" y="340"/>
                  </a:lnTo>
                  <a:lnTo>
                    <a:pt x="34" y="339"/>
                  </a:lnTo>
                  <a:lnTo>
                    <a:pt x="34" y="336"/>
                  </a:lnTo>
                  <a:lnTo>
                    <a:pt x="35" y="335"/>
                  </a:lnTo>
                  <a:lnTo>
                    <a:pt x="30" y="325"/>
                  </a:lnTo>
                  <a:lnTo>
                    <a:pt x="26" y="314"/>
                  </a:lnTo>
                  <a:lnTo>
                    <a:pt x="24" y="308"/>
                  </a:lnTo>
                  <a:lnTo>
                    <a:pt x="27" y="297"/>
                  </a:lnTo>
                  <a:lnTo>
                    <a:pt x="26" y="299"/>
                  </a:lnTo>
                  <a:lnTo>
                    <a:pt x="26" y="296"/>
                  </a:lnTo>
                  <a:lnTo>
                    <a:pt x="30" y="286"/>
                  </a:lnTo>
                  <a:lnTo>
                    <a:pt x="29" y="272"/>
                  </a:lnTo>
                  <a:lnTo>
                    <a:pt x="27" y="270"/>
                  </a:lnTo>
                  <a:lnTo>
                    <a:pt x="27" y="259"/>
                  </a:lnTo>
                  <a:lnTo>
                    <a:pt x="26" y="249"/>
                  </a:lnTo>
                  <a:lnTo>
                    <a:pt x="24" y="236"/>
                  </a:lnTo>
                  <a:lnTo>
                    <a:pt x="23" y="228"/>
                  </a:lnTo>
                  <a:lnTo>
                    <a:pt x="22" y="209"/>
                  </a:lnTo>
                  <a:lnTo>
                    <a:pt x="20" y="202"/>
                  </a:lnTo>
                  <a:lnTo>
                    <a:pt x="20" y="199"/>
                  </a:lnTo>
                  <a:lnTo>
                    <a:pt x="19" y="182"/>
                  </a:lnTo>
                  <a:lnTo>
                    <a:pt x="17" y="173"/>
                  </a:lnTo>
                  <a:lnTo>
                    <a:pt x="17" y="164"/>
                  </a:lnTo>
                  <a:lnTo>
                    <a:pt x="17" y="163"/>
                  </a:lnTo>
                  <a:lnTo>
                    <a:pt x="16" y="155"/>
                  </a:lnTo>
                  <a:lnTo>
                    <a:pt x="16" y="148"/>
                  </a:lnTo>
                  <a:lnTo>
                    <a:pt x="15" y="135"/>
                  </a:lnTo>
                  <a:lnTo>
                    <a:pt x="12" y="113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1" y="98"/>
                  </a:lnTo>
                  <a:lnTo>
                    <a:pt x="11" y="94"/>
                  </a:lnTo>
                  <a:lnTo>
                    <a:pt x="11" y="90"/>
                  </a:lnTo>
                  <a:lnTo>
                    <a:pt x="8" y="81"/>
                  </a:lnTo>
                  <a:lnTo>
                    <a:pt x="8" y="77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8" y="67"/>
                  </a:lnTo>
                  <a:lnTo>
                    <a:pt x="6" y="56"/>
                  </a:lnTo>
                  <a:lnTo>
                    <a:pt x="6" y="51"/>
                  </a:lnTo>
                  <a:lnTo>
                    <a:pt x="6" y="48"/>
                  </a:lnTo>
                  <a:lnTo>
                    <a:pt x="4" y="30"/>
                  </a:lnTo>
                  <a:lnTo>
                    <a:pt x="5" y="31"/>
                  </a:lnTo>
                  <a:lnTo>
                    <a:pt x="16" y="38"/>
                  </a:lnTo>
                  <a:lnTo>
                    <a:pt x="29" y="37"/>
                  </a:lnTo>
                  <a:lnTo>
                    <a:pt x="33" y="36"/>
                  </a:lnTo>
                  <a:lnTo>
                    <a:pt x="34" y="36"/>
                  </a:lnTo>
                  <a:lnTo>
                    <a:pt x="51" y="26"/>
                  </a:lnTo>
                  <a:lnTo>
                    <a:pt x="53" y="23"/>
                  </a:lnTo>
                  <a:lnTo>
                    <a:pt x="55" y="22"/>
                  </a:lnTo>
                  <a:lnTo>
                    <a:pt x="59" y="19"/>
                  </a:lnTo>
                  <a:lnTo>
                    <a:pt x="66" y="19"/>
                  </a:lnTo>
                  <a:lnTo>
                    <a:pt x="76" y="18"/>
                  </a:lnTo>
                  <a:lnTo>
                    <a:pt x="83" y="18"/>
                  </a:lnTo>
                  <a:lnTo>
                    <a:pt x="95" y="15"/>
                  </a:lnTo>
                  <a:lnTo>
                    <a:pt x="105" y="15"/>
                  </a:lnTo>
                  <a:lnTo>
                    <a:pt x="106" y="13"/>
                  </a:lnTo>
                  <a:lnTo>
                    <a:pt x="120" y="12"/>
                  </a:lnTo>
                  <a:lnTo>
                    <a:pt x="125" y="12"/>
                  </a:lnTo>
                  <a:lnTo>
                    <a:pt x="145" y="9"/>
                  </a:lnTo>
                  <a:lnTo>
                    <a:pt x="152" y="8"/>
                  </a:lnTo>
                  <a:lnTo>
                    <a:pt x="164" y="8"/>
                  </a:lnTo>
                  <a:lnTo>
                    <a:pt x="175" y="5"/>
                  </a:lnTo>
                  <a:lnTo>
                    <a:pt x="181" y="5"/>
                  </a:lnTo>
                  <a:lnTo>
                    <a:pt x="185" y="5"/>
                  </a:lnTo>
                  <a:lnTo>
                    <a:pt x="186" y="4"/>
                  </a:lnTo>
                  <a:lnTo>
                    <a:pt x="189" y="4"/>
                  </a:lnTo>
                  <a:lnTo>
                    <a:pt x="195" y="4"/>
                  </a:lnTo>
                  <a:lnTo>
                    <a:pt x="204" y="2"/>
                  </a:lnTo>
                  <a:lnTo>
                    <a:pt x="218" y="1"/>
                  </a:lnTo>
                  <a:lnTo>
                    <a:pt x="220" y="0"/>
                  </a:lnTo>
                  <a:lnTo>
                    <a:pt x="221" y="6"/>
                  </a:lnTo>
                  <a:lnTo>
                    <a:pt x="222" y="24"/>
                  </a:lnTo>
                  <a:lnTo>
                    <a:pt x="225" y="36"/>
                  </a:lnTo>
                  <a:lnTo>
                    <a:pt x="225" y="41"/>
                  </a:lnTo>
                  <a:lnTo>
                    <a:pt x="225" y="44"/>
                  </a:lnTo>
                  <a:lnTo>
                    <a:pt x="227" y="52"/>
                  </a:lnTo>
                  <a:lnTo>
                    <a:pt x="228" y="55"/>
                  </a:lnTo>
                  <a:lnTo>
                    <a:pt x="229" y="69"/>
                  </a:lnTo>
                  <a:lnTo>
                    <a:pt x="231" y="81"/>
                  </a:lnTo>
                  <a:lnTo>
                    <a:pt x="231" y="84"/>
                  </a:lnTo>
                  <a:lnTo>
                    <a:pt x="232" y="91"/>
                  </a:lnTo>
                  <a:lnTo>
                    <a:pt x="232" y="95"/>
                  </a:lnTo>
                  <a:lnTo>
                    <a:pt x="235" y="109"/>
                  </a:lnTo>
                  <a:lnTo>
                    <a:pt x="235" y="112"/>
                  </a:lnTo>
                  <a:lnTo>
                    <a:pt x="236" y="123"/>
                  </a:lnTo>
                  <a:lnTo>
                    <a:pt x="238" y="128"/>
                  </a:lnTo>
                </a:path>
              </a:pathLst>
            </a:custGeom>
            <a:noFill/>
            <a:ln w="6350" cap="rnd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255"/>
            <p:cNvSpPr>
              <a:spLocks/>
            </p:cNvSpPr>
            <p:nvPr/>
          </p:nvSpPr>
          <p:spPr bwMode="auto">
            <a:xfrm>
              <a:off x="3202" y="1313"/>
              <a:ext cx="333" cy="461"/>
            </a:xfrm>
            <a:custGeom>
              <a:avLst/>
              <a:gdLst>
                <a:gd name="T0" fmla="*/ 194 w 335"/>
                <a:gd name="T1" fmla="*/ 227 h 455"/>
                <a:gd name="T2" fmla="*/ 190 w 335"/>
                <a:gd name="T3" fmla="*/ 259 h 455"/>
                <a:gd name="T4" fmla="*/ 171 w 335"/>
                <a:gd name="T5" fmla="*/ 292 h 455"/>
                <a:gd name="T6" fmla="*/ 192 w 335"/>
                <a:gd name="T7" fmla="*/ 334 h 455"/>
                <a:gd name="T8" fmla="*/ 207 w 335"/>
                <a:gd name="T9" fmla="*/ 311 h 455"/>
                <a:gd name="T10" fmla="*/ 211 w 335"/>
                <a:gd name="T11" fmla="*/ 280 h 455"/>
                <a:gd name="T12" fmla="*/ 225 w 335"/>
                <a:gd name="T13" fmla="*/ 259 h 455"/>
                <a:gd name="T14" fmla="*/ 239 w 335"/>
                <a:gd name="T15" fmla="*/ 251 h 455"/>
                <a:gd name="T16" fmla="*/ 255 w 335"/>
                <a:gd name="T17" fmla="*/ 349 h 455"/>
                <a:gd name="T18" fmla="*/ 272 w 335"/>
                <a:gd name="T19" fmla="*/ 413 h 455"/>
                <a:gd name="T20" fmla="*/ 255 w 335"/>
                <a:gd name="T21" fmla="*/ 474 h 455"/>
                <a:gd name="T22" fmla="*/ 248 w 335"/>
                <a:gd name="T23" fmla="*/ 476 h 455"/>
                <a:gd name="T24" fmla="*/ 246 w 335"/>
                <a:gd name="T25" fmla="*/ 525 h 455"/>
                <a:gd name="T26" fmla="*/ 238 w 335"/>
                <a:gd name="T27" fmla="*/ 581 h 455"/>
                <a:gd name="T28" fmla="*/ 230 w 335"/>
                <a:gd name="T29" fmla="*/ 636 h 455"/>
                <a:gd name="T30" fmla="*/ 215 w 335"/>
                <a:gd name="T31" fmla="*/ 642 h 455"/>
                <a:gd name="T32" fmla="*/ 168 w 335"/>
                <a:gd name="T33" fmla="*/ 652 h 455"/>
                <a:gd name="T34" fmla="*/ 138 w 335"/>
                <a:gd name="T35" fmla="*/ 660 h 455"/>
                <a:gd name="T36" fmla="*/ 131 w 335"/>
                <a:gd name="T37" fmla="*/ 652 h 455"/>
                <a:gd name="T38" fmla="*/ 102 w 335"/>
                <a:gd name="T39" fmla="*/ 656 h 455"/>
                <a:gd name="T40" fmla="*/ 93 w 335"/>
                <a:gd name="T41" fmla="*/ 660 h 455"/>
                <a:gd name="T42" fmla="*/ 83 w 335"/>
                <a:gd name="T43" fmla="*/ 663 h 455"/>
                <a:gd name="T44" fmla="*/ 63 w 335"/>
                <a:gd name="T45" fmla="*/ 670 h 455"/>
                <a:gd name="T46" fmla="*/ 38 w 335"/>
                <a:gd name="T47" fmla="*/ 673 h 455"/>
                <a:gd name="T48" fmla="*/ 9 w 335"/>
                <a:gd name="T49" fmla="*/ 681 h 455"/>
                <a:gd name="T50" fmla="*/ 24 w 335"/>
                <a:gd name="T51" fmla="*/ 626 h 455"/>
                <a:gd name="T52" fmla="*/ 40 w 335"/>
                <a:gd name="T53" fmla="*/ 512 h 455"/>
                <a:gd name="T54" fmla="*/ 29 w 335"/>
                <a:gd name="T55" fmla="*/ 452 h 455"/>
                <a:gd name="T56" fmla="*/ 4 w 335"/>
                <a:gd name="T57" fmla="*/ 357 h 455"/>
                <a:gd name="T58" fmla="*/ 2 w 335"/>
                <a:gd name="T59" fmla="*/ 312 h 455"/>
                <a:gd name="T60" fmla="*/ 15 w 335"/>
                <a:gd name="T61" fmla="*/ 248 h 455"/>
                <a:gd name="T62" fmla="*/ 15 w 335"/>
                <a:gd name="T63" fmla="*/ 217 h 455"/>
                <a:gd name="T64" fmla="*/ 23 w 335"/>
                <a:gd name="T65" fmla="*/ 183 h 455"/>
                <a:gd name="T66" fmla="*/ 44 w 335"/>
                <a:gd name="T67" fmla="*/ 136 h 455"/>
                <a:gd name="T68" fmla="*/ 56 w 335"/>
                <a:gd name="T69" fmla="*/ 178 h 455"/>
                <a:gd name="T70" fmla="*/ 63 w 335"/>
                <a:gd name="T71" fmla="*/ 181 h 455"/>
                <a:gd name="T72" fmla="*/ 73 w 335"/>
                <a:gd name="T73" fmla="*/ 128 h 455"/>
                <a:gd name="T74" fmla="*/ 78 w 335"/>
                <a:gd name="T75" fmla="*/ 83 h 455"/>
                <a:gd name="T76" fmla="*/ 83 w 335"/>
                <a:gd name="T77" fmla="*/ 71 h 455"/>
                <a:gd name="T78" fmla="*/ 83 w 335"/>
                <a:gd name="T79" fmla="*/ 16 h 455"/>
                <a:gd name="T80" fmla="*/ 83 w 335"/>
                <a:gd name="T81" fmla="*/ 0 h 455"/>
                <a:gd name="T82" fmla="*/ 124 w 335"/>
                <a:gd name="T83" fmla="*/ 12 h 455"/>
                <a:gd name="T84" fmla="*/ 168 w 335"/>
                <a:gd name="T85" fmla="*/ 33 h 455"/>
                <a:gd name="T86" fmla="*/ 201 w 335"/>
                <a:gd name="T87" fmla="*/ 95 h 455"/>
                <a:gd name="T88" fmla="*/ 197 w 335"/>
                <a:gd name="T89" fmla="*/ 111 h 455"/>
                <a:gd name="T90" fmla="*/ 204 w 335"/>
                <a:gd name="T91" fmla="*/ 140 h 45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35"/>
                <a:gd name="T139" fmla="*/ 0 h 455"/>
                <a:gd name="T140" fmla="*/ 335 w 335"/>
                <a:gd name="T141" fmla="*/ 455 h 45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35" h="455">
                  <a:moveTo>
                    <a:pt x="238" y="121"/>
                  </a:moveTo>
                  <a:lnTo>
                    <a:pt x="228" y="149"/>
                  </a:lnTo>
                  <a:lnTo>
                    <a:pt x="225" y="153"/>
                  </a:lnTo>
                  <a:lnTo>
                    <a:pt x="224" y="161"/>
                  </a:lnTo>
                  <a:lnTo>
                    <a:pt x="225" y="167"/>
                  </a:lnTo>
                  <a:lnTo>
                    <a:pt x="221" y="174"/>
                  </a:lnTo>
                  <a:lnTo>
                    <a:pt x="212" y="183"/>
                  </a:lnTo>
                  <a:lnTo>
                    <a:pt x="203" y="188"/>
                  </a:lnTo>
                  <a:lnTo>
                    <a:pt x="202" y="193"/>
                  </a:lnTo>
                  <a:lnTo>
                    <a:pt x="202" y="211"/>
                  </a:lnTo>
                  <a:lnTo>
                    <a:pt x="209" y="220"/>
                  </a:lnTo>
                  <a:lnTo>
                    <a:pt x="223" y="224"/>
                  </a:lnTo>
                  <a:lnTo>
                    <a:pt x="228" y="221"/>
                  </a:lnTo>
                  <a:lnTo>
                    <a:pt x="236" y="210"/>
                  </a:lnTo>
                  <a:lnTo>
                    <a:pt x="238" y="207"/>
                  </a:lnTo>
                  <a:lnTo>
                    <a:pt x="243" y="193"/>
                  </a:lnTo>
                  <a:lnTo>
                    <a:pt x="248" y="190"/>
                  </a:lnTo>
                  <a:lnTo>
                    <a:pt x="242" y="186"/>
                  </a:lnTo>
                  <a:lnTo>
                    <a:pt x="249" y="183"/>
                  </a:lnTo>
                  <a:lnTo>
                    <a:pt x="252" y="178"/>
                  </a:lnTo>
                  <a:lnTo>
                    <a:pt x="261" y="174"/>
                  </a:lnTo>
                  <a:lnTo>
                    <a:pt x="271" y="164"/>
                  </a:lnTo>
                  <a:lnTo>
                    <a:pt x="275" y="164"/>
                  </a:lnTo>
                  <a:lnTo>
                    <a:pt x="289" y="169"/>
                  </a:lnTo>
                  <a:lnTo>
                    <a:pt x="297" y="182"/>
                  </a:lnTo>
                  <a:lnTo>
                    <a:pt x="306" y="201"/>
                  </a:lnTo>
                  <a:lnTo>
                    <a:pt x="317" y="235"/>
                  </a:lnTo>
                  <a:lnTo>
                    <a:pt x="320" y="247"/>
                  </a:lnTo>
                  <a:lnTo>
                    <a:pt x="322" y="257"/>
                  </a:lnTo>
                  <a:lnTo>
                    <a:pt x="334" y="275"/>
                  </a:lnTo>
                  <a:lnTo>
                    <a:pt x="331" y="314"/>
                  </a:lnTo>
                  <a:lnTo>
                    <a:pt x="318" y="328"/>
                  </a:lnTo>
                  <a:lnTo>
                    <a:pt x="317" y="317"/>
                  </a:lnTo>
                  <a:lnTo>
                    <a:pt x="321" y="311"/>
                  </a:lnTo>
                  <a:lnTo>
                    <a:pt x="313" y="311"/>
                  </a:lnTo>
                  <a:lnTo>
                    <a:pt x="307" y="318"/>
                  </a:lnTo>
                  <a:lnTo>
                    <a:pt x="304" y="332"/>
                  </a:lnTo>
                  <a:lnTo>
                    <a:pt x="306" y="338"/>
                  </a:lnTo>
                  <a:lnTo>
                    <a:pt x="303" y="349"/>
                  </a:lnTo>
                  <a:lnTo>
                    <a:pt x="297" y="352"/>
                  </a:lnTo>
                  <a:lnTo>
                    <a:pt x="289" y="364"/>
                  </a:lnTo>
                  <a:lnTo>
                    <a:pt x="288" y="388"/>
                  </a:lnTo>
                  <a:lnTo>
                    <a:pt x="275" y="406"/>
                  </a:lnTo>
                  <a:lnTo>
                    <a:pt x="274" y="421"/>
                  </a:lnTo>
                  <a:lnTo>
                    <a:pt x="271" y="423"/>
                  </a:lnTo>
                  <a:lnTo>
                    <a:pt x="263" y="424"/>
                  </a:lnTo>
                  <a:lnTo>
                    <a:pt x="259" y="424"/>
                  </a:lnTo>
                  <a:lnTo>
                    <a:pt x="246" y="427"/>
                  </a:lnTo>
                  <a:lnTo>
                    <a:pt x="238" y="428"/>
                  </a:lnTo>
                  <a:lnTo>
                    <a:pt x="213" y="433"/>
                  </a:lnTo>
                  <a:lnTo>
                    <a:pt x="199" y="435"/>
                  </a:lnTo>
                  <a:lnTo>
                    <a:pt x="196" y="435"/>
                  </a:lnTo>
                  <a:lnTo>
                    <a:pt x="189" y="437"/>
                  </a:lnTo>
                  <a:lnTo>
                    <a:pt x="169" y="440"/>
                  </a:lnTo>
                  <a:lnTo>
                    <a:pt x="164" y="441"/>
                  </a:lnTo>
                  <a:lnTo>
                    <a:pt x="163" y="434"/>
                  </a:lnTo>
                  <a:lnTo>
                    <a:pt x="162" y="435"/>
                  </a:lnTo>
                  <a:lnTo>
                    <a:pt x="148" y="437"/>
                  </a:lnTo>
                  <a:lnTo>
                    <a:pt x="138" y="438"/>
                  </a:lnTo>
                  <a:lnTo>
                    <a:pt x="133" y="438"/>
                  </a:lnTo>
                  <a:lnTo>
                    <a:pt x="130" y="438"/>
                  </a:lnTo>
                  <a:lnTo>
                    <a:pt x="128" y="440"/>
                  </a:lnTo>
                  <a:lnTo>
                    <a:pt x="124" y="440"/>
                  </a:lnTo>
                  <a:lnTo>
                    <a:pt x="119" y="440"/>
                  </a:lnTo>
                  <a:lnTo>
                    <a:pt x="108" y="442"/>
                  </a:lnTo>
                  <a:lnTo>
                    <a:pt x="95" y="442"/>
                  </a:lnTo>
                  <a:lnTo>
                    <a:pt x="88" y="444"/>
                  </a:lnTo>
                  <a:lnTo>
                    <a:pt x="69" y="447"/>
                  </a:lnTo>
                  <a:lnTo>
                    <a:pt x="63" y="447"/>
                  </a:lnTo>
                  <a:lnTo>
                    <a:pt x="49" y="448"/>
                  </a:lnTo>
                  <a:lnTo>
                    <a:pt x="48" y="449"/>
                  </a:lnTo>
                  <a:lnTo>
                    <a:pt x="38" y="449"/>
                  </a:lnTo>
                  <a:lnTo>
                    <a:pt x="26" y="452"/>
                  </a:lnTo>
                  <a:lnTo>
                    <a:pt x="19" y="452"/>
                  </a:lnTo>
                  <a:lnTo>
                    <a:pt x="9" y="454"/>
                  </a:lnTo>
                  <a:lnTo>
                    <a:pt x="2" y="454"/>
                  </a:lnTo>
                  <a:lnTo>
                    <a:pt x="13" y="442"/>
                  </a:lnTo>
                  <a:lnTo>
                    <a:pt x="24" y="416"/>
                  </a:lnTo>
                  <a:lnTo>
                    <a:pt x="33" y="396"/>
                  </a:lnTo>
                  <a:lnTo>
                    <a:pt x="37" y="377"/>
                  </a:lnTo>
                  <a:lnTo>
                    <a:pt x="40" y="341"/>
                  </a:lnTo>
                  <a:lnTo>
                    <a:pt x="38" y="339"/>
                  </a:lnTo>
                  <a:lnTo>
                    <a:pt x="34" y="314"/>
                  </a:lnTo>
                  <a:lnTo>
                    <a:pt x="29" y="302"/>
                  </a:lnTo>
                  <a:lnTo>
                    <a:pt x="11" y="267"/>
                  </a:lnTo>
                  <a:lnTo>
                    <a:pt x="11" y="265"/>
                  </a:lnTo>
                  <a:lnTo>
                    <a:pt x="4" y="239"/>
                  </a:lnTo>
                  <a:lnTo>
                    <a:pt x="6" y="238"/>
                  </a:lnTo>
                  <a:lnTo>
                    <a:pt x="8" y="228"/>
                  </a:lnTo>
                  <a:lnTo>
                    <a:pt x="2" y="208"/>
                  </a:lnTo>
                  <a:lnTo>
                    <a:pt x="0" y="204"/>
                  </a:lnTo>
                  <a:lnTo>
                    <a:pt x="6" y="188"/>
                  </a:lnTo>
                  <a:lnTo>
                    <a:pt x="15" y="167"/>
                  </a:lnTo>
                  <a:lnTo>
                    <a:pt x="15" y="158"/>
                  </a:lnTo>
                  <a:lnTo>
                    <a:pt x="15" y="150"/>
                  </a:lnTo>
                  <a:lnTo>
                    <a:pt x="15" y="146"/>
                  </a:lnTo>
                  <a:lnTo>
                    <a:pt x="11" y="133"/>
                  </a:lnTo>
                  <a:lnTo>
                    <a:pt x="23" y="123"/>
                  </a:lnTo>
                  <a:lnTo>
                    <a:pt x="23" y="121"/>
                  </a:lnTo>
                  <a:lnTo>
                    <a:pt x="23" y="107"/>
                  </a:lnTo>
                  <a:lnTo>
                    <a:pt x="29" y="107"/>
                  </a:lnTo>
                  <a:lnTo>
                    <a:pt x="44" y="94"/>
                  </a:lnTo>
                  <a:lnTo>
                    <a:pt x="59" y="76"/>
                  </a:lnTo>
                  <a:lnTo>
                    <a:pt x="54" y="93"/>
                  </a:lnTo>
                  <a:lnTo>
                    <a:pt x="56" y="116"/>
                  </a:lnTo>
                  <a:lnTo>
                    <a:pt x="63" y="94"/>
                  </a:lnTo>
                  <a:lnTo>
                    <a:pt x="66" y="107"/>
                  </a:lnTo>
                  <a:lnTo>
                    <a:pt x="63" y="119"/>
                  </a:lnTo>
                  <a:lnTo>
                    <a:pt x="66" y="119"/>
                  </a:lnTo>
                  <a:lnTo>
                    <a:pt x="70" y="105"/>
                  </a:lnTo>
                  <a:lnTo>
                    <a:pt x="73" y="90"/>
                  </a:lnTo>
                  <a:lnTo>
                    <a:pt x="70" y="68"/>
                  </a:lnTo>
                  <a:lnTo>
                    <a:pt x="70" y="64"/>
                  </a:lnTo>
                  <a:lnTo>
                    <a:pt x="78" y="52"/>
                  </a:lnTo>
                  <a:lnTo>
                    <a:pt x="90" y="48"/>
                  </a:lnTo>
                  <a:lnTo>
                    <a:pt x="97" y="47"/>
                  </a:lnTo>
                  <a:lnTo>
                    <a:pt x="97" y="40"/>
                  </a:lnTo>
                  <a:lnTo>
                    <a:pt x="88" y="33"/>
                  </a:lnTo>
                  <a:lnTo>
                    <a:pt x="88" y="19"/>
                  </a:lnTo>
                  <a:lnTo>
                    <a:pt x="92" y="16"/>
                  </a:lnTo>
                  <a:lnTo>
                    <a:pt x="92" y="5"/>
                  </a:lnTo>
                  <a:lnTo>
                    <a:pt x="108" y="4"/>
                  </a:lnTo>
                  <a:lnTo>
                    <a:pt x="112" y="0"/>
                  </a:lnTo>
                  <a:lnTo>
                    <a:pt x="116" y="2"/>
                  </a:lnTo>
                  <a:lnTo>
                    <a:pt x="131" y="9"/>
                  </a:lnTo>
                  <a:lnTo>
                    <a:pt x="155" y="12"/>
                  </a:lnTo>
                  <a:lnTo>
                    <a:pt x="163" y="23"/>
                  </a:lnTo>
                  <a:lnTo>
                    <a:pt x="181" y="26"/>
                  </a:lnTo>
                  <a:lnTo>
                    <a:pt x="199" y="33"/>
                  </a:lnTo>
                  <a:lnTo>
                    <a:pt x="212" y="33"/>
                  </a:lnTo>
                  <a:lnTo>
                    <a:pt x="221" y="48"/>
                  </a:lnTo>
                  <a:lnTo>
                    <a:pt x="232" y="64"/>
                  </a:lnTo>
                  <a:lnTo>
                    <a:pt x="224" y="62"/>
                  </a:lnTo>
                  <a:lnTo>
                    <a:pt x="221" y="71"/>
                  </a:lnTo>
                  <a:lnTo>
                    <a:pt x="228" y="80"/>
                  </a:lnTo>
                  <a:lnTo>
                    <a:pt x="232" y="82"/>
                  </a:lnTo>
                  <a:lnTo>
                    <a:pt x="232" y="84"/>
                  </a:lnTo>
                  <a:lnTo>
                    <a:pt x="235" y="96"/>
                  </a:lnTo>
                  <a:lnTo>
                    <a:pt x="238" y="121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256"/>
            <p:cNvSpPr>
              <a:spLocks/>
            </p:cNvSpPr>
            <p:nvPr/>
          </p:nvSpPr>
          <p:spPr bwMode="auto">
            <a:xfrm>
              <a:off x="2883" y="1158"/>
              <a:ext cx="523" cy="258"/>
            </a:xfrm>
            <a:custGeom>
              <a:avLst/>
              <a:gdLst>
                <a:gd name="T0" fmla="*/ 260 w 525"/>
                <a:gd name="T1" fmla="*/ 283 h 254"/>
                <a:gd name="T2" fmla="*/ 245 w 525"/>
                <a:gd name="T3" fmla="*/ 284 h 254"/>
                <a:gd name="T4" fmla="*/ 231 w 525"/>
                <a:gd name="T5" fmla="*/ 275 h 254"/>
                <a:gd name="T6" fmla="*/ 201 w 525"/>
                <a:gd name="T7" fmla="*/ 383 h 254"/>
                <a:gd name="T8" fmla="*/ 195 w 525"/>
                <a:gd name="T9" fmla="*/ 408 h 254"/>
                <a:gd name="T10" fmla="*/ 169 w 525"/>
                <a:gd name="T11" fmla="*/ 299 h 254"/>
                <a:gd name="T12" fmla="*/ 158 w 525"/>
                <a:gd name="T13" fmla="*/ 293 h 254"/>
                <a:gd name="T14" fmla="*/ 152 w 525"/>
                <a:gd name="T15" fmla="*/ 293 h 254"/>
                <a:gd name="T16" fmla="*/ 150 w 525"/>
                <a:gd name="T17" fmla="*/ 279 h 254"/>
                <a:gd name="T18" fmla="*/ 136 w 525"/>
                <a:gd name="T19" fmla="*/ 268 h 254"/>
                <a:gd name="T20" fmla="*/ 131 w 525"/>
                <a:gd name="T21" fmla="*/ 268 h 254"/>
                <a:gd name="T22" fmla="*/ 129 w 525"/>
                <a:gd name="T23" fmla="*/ 264 h 254"/>
                <a:gd name="T24" fmla="*/ 114 w 525"/>
                <a:gd name="T25" fmla="*/ 257 h 254"/>
                <a:gd name="T26" fmla="*/ 103 w 525"/>
                <a:gd name="T27" fmla="*/ 245 h 254"/>
                <a:gd name="T28" fmla="*/ 38 w 525"/>
                <a:gd name="T29" fmla="*/ 222 h 254"/>
                <a:gd name="T30" fmla="*/ 15 w 525"/>
                <a:gd name="T31" fmla="*/ 192 h 254"/>
                <a:gd name="T32" fmla="*/ 12 w 525"/>
                <a:gd name="T33" fmla="*/ 171 h 254"/>
                <a:gd name="T34" fmla="*/ 37 w 525"/>
                <a:gd name="T35" fmla="*/ 142 h 254"/>
                <a:gd name="T36" fmla="*/ 55 w 525"/>
                <a:gd name="T37" fmla="*/ 130 h 254"/>
                <a:gd name="T38" fmla="*/ 106 w 525"/>
                <a:gd name="T39" fmla="*/ 85 h 254"/>
                <a:gd name="T40" fmla="*/ 127 w 525"/>
                <a:gd name="T41" fmla="*/ 30 h 254"/>
                <a:gd name="T42" fmla="*/ 131 w 525"/>
                <a:gd name="T43" fmla="*/ 13 h 254"/>
                <a:gd name="T44" fmla="*/ 139 w 525"/>
                <a:gd name="T45" fmla="*/ 0 h 254"/>
                <a:gd name="T46" fmla="*/ 159 w 525"/>
                <a:gd name="T47" fmla="*/ 4 h 254"/>
                <a:gd name="T48" fmla="*/ 131 w 525"/>
                <a:gd name="T49" fmla="*/ 31 h 254"/>
                <a:gd name="T50" fmla="*/ 131 w 525"/>
                <a:gd name="T51" fmla="*/ 76 h 254"/>
                <a:gd name="T52" fmla="*/ 131 w 525"/>
                <a:gd name="T53" fmla="*/ 92 h 254"/>
                <a:gd name="T54" fmla="*/ 141 w 525"/>
                <a:gd name="T55" fmla="*/ 92 h 254"/>
                <a:gd name="T56" fmla="*/ 177 w 525"/>
                <a:gd name="T57" fmla="*/ 116 h 254"/>
                <a:gd name="T58" fmla="*/ 215 w 525"/>
                <a:gd name="T59" fmla="*/ 160 h 254"/>
                <a:gd name="T60" fmla="*/ 248 w 525"/>
                <a:gd name="T61" fmla="*/ 154 h 254"/>
                <a:gd name="T62" fmla="*/ 251 w 525"/>
                <a:gd name="T63" fmla="*/ 154 h 254"/>
                <a:gd name="T64" fmla="*/ 288 w 525"/>
                <a:gd name="T65" fmla="*/ 110 h 254"/>
                <a:gd name="T66" fmla="*/ 314 w 525"/>
                <a:gd name="T67" fmla="*/ 102 h 254"/>
                <a:gd name="T68" fmla="*/ 351 w 525"/>
                <a:gd name="T69" fmla="*/ 85 h 254"/>
                <a:gd name="T70" fmla="*/ 365 w 525"/>
                <a:gd name="T71" fmla="*/ 124 h 254"/>
                <a:gd name="T72" fmla="*/ 377 w 525"/>
                <a:gd name="T73" fmla="*/ 126 h 254"/>
                <a:gd name="T74" fmla="*/ 384 w 525"/>
                <a:gd name="T75" fmla="*/ 134 h 254"/>
                <a:gd name="T76" fmla="*/ 397 w 525"/>
                <a:gd name="T77" fmla="*/ 110 h 254"/>
                <a:gd name="T78" fmla="*/ 406 w 525"/>
                <a:gd name="T79" fmla="*/ 102 h 254"/>
                <a:gd name="T80" fmla="*/ 408 w 525"/>
                <a:gd name="T81" fmla="*/ 134 h 254"/>
                <a:gd name="T82" fmla="*/ 421 w 525"/>
                <a:gd name="T83" fmla="*/ 174 h 254"/>
                <a:gd name="T84" fmla="*/ 430 w 525"/>
                <a:gd name="T85" fmla="*/ 186 h 254"/>
                <a:gd name="T86" fmla="*/ 441 w 525"/>
                <a:gd name="T87" fmla="*/ 180 h 254"/>
                <a:gd name="T88" fmla="*/ 462 w 525"/>
                <a:gd name="T89" fmla="*/ 190 h 254"/>
                <a:gd name="T90" fmla="*/ 442 w 525"/>
                <a:gd name="T91" fmla="*/ 204 h 254"/>
                <a:gd name="T92" fmla="*/ 424 w 525"/>
                <a:gd name="T93" fmla="*/ 204 h 254"/>
                <a:gd name="T94" fmla="*/ 397 w 525"/>
                <a:gd name="T95" fmla="*/ 213 h 254"/>
                <a:gd name="T96" fmla="*/ 382 w 525"/>
                <a:gd name="T97" fmla="*/ 207 h 254"/>
                <a:gd name="T98" fmla="*/ 370 w 525"/>
                <a:gd name="T99" fmla="*/ 211 h 254"/>
                <a:gd name="T100" fmla="*/ 340 w 525"/>
                <a:gd name="T101" fmla="*/ 204 h 254"/>
                <a:gd name="T102" fmla="*/ 324 w 525"/>
                <a:gd name="T103" fmla="*/ 229 h 254"/>
                <a:gd name="T104" fmla="*/ 310 w 525"/>
                <a:gd name="T105" fmla="*/ 239 h 254"/>
                <a:gd name="T106" fmla="*/ 286 w 525"/>
                <a:gd name="T107" fmla="*/ 243 h 25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25"/>
                <a:gd name="T163" fmla="*/ 0 h 254"/>
                <a:gd name="T164" fmla="*/ 525 w 525"/>
                <a:gd name="T165" fmla="*/ 254 h 25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25" h="254">
                  <a:moveTo>
                    <a:pt x="305" y="172"/>
                  </a:moveTo>
                  <a:lnTo>
                    <a:pt x="291" y="175"/>
                  </a:lnTo>
                  <a:lnTo>
                    <a:pt x="282" y="162"/>
                  </a:lnTo>
                  <a:lnTo>
                    <a:pt x="276" y="176"/>
                  </a:lnTo>
                  <a:lnTo>
                    <a:pt x="265" y="176"/>
                  </a:lnTo>
                  <a:lnTo>
                    <a:pt x="262" y="169"/>
                  </a:lnTo>
                  <a:lnTo>
                    <a:pt x="246" y="201"/>
                  </a:lnTo>
                  <a:lnTo>
                    <a:pt x="232" y="236"/>
                  </a:lnTo>
                  <a:lnTo>
                    <a:pt x="225" y="250"/>
                  </a:lnTo>
                  <a:lnTo>
                    <a:pt x="226" y="253"/>
                  </a:lnTo>
                  <a:lnTo>
                    <a:pt x="219" y="250"/>
                  </a:lnTo>
                  <a:lnTo>
                    <a:pt x="200" y="186"/>
                  </a:lnTo>
                  <a:lnTo>
                    <a:pt x="197" y="184"/>
                  </a:lnTo>
                  <a:lnTo>
                    <a:pt x="189" y="182"/>
                  </a:lnTo>
                  <a:lnTo>
                    <a:pt x="189" y="180"/>
                  </a:lnTo>
                  <a:lnTo>
                    <a:pt x="183" y="182"/>
                  </a:lnTo>
                  <a:lnTo>
                    <a:pt x="179" y="179"/>
                  </a:lnTo>
                  <a:lnTo>
                    <a:pt x="181" y="172"/>
                  </a:lnTo>
                  <a:lnTo>
                    <a:pt x="178" y="168"/>
                  </a:lnTo>
                  <a:lnTo>
                    <a:pt x="167" y="164"/>
                  </a:lnTo>
                  <a:lnTo>
                    <a:pt x="147" y="162"/>
                  </a:lnTo>
                  <a:lnTo>
                    <a:pt x="139" y="164"/>
                  </a:lnTo>
                  <a:lnTo>
                    <a:pt x="134" y="161"/>
                  </a:lnTo>
                  <a:lnTo>
                    <a:pt x="129" y="161"/>
                  </a:lnTo>
                  <a:lnTo>
                    <a:pt x="121" y="161"/>
                  </a:lnTo>
                  <a:lnTo>
                    <a:pt x="114" y="157"/>
                  </a:lnTo>
                  <a:lnTo>
                    <a:pt x="110" y="155"/>
                  </a:lnTo>
                  <a:lnTo>
                    <a:pt x="103" y="151"/>
                  </a:lnTo>
                  <a:lnTo>
                    <a:pt x="44" y="140"/>
                  </a:lnTo>
                  <a:lnTo>
                    <a:pt x="38" y="139"/>
                  </a:lnTo>
                  <a:lnTo>
                    <a:pt x="23" y="133"/>
                  </a:lnTo>
                  <a:lnTo>
                    <a:pt x="15" y="119"/>
                  </a:lnTo>
                  <a:lnTo>
                    <a:pt x="0" y="112"/>
                  </a:lnTo>
                  <a:lnTo>
                    <a:pt x="12" y="105"/>
                  </a:lnTo>
                  <a:lnTo>
                    <a:pt x="29" y="97"/>
                  </a:lnTo>
                  <a:lnTo>
                    <a:pt x="37" y="88"/>
                  </a:lnTo>
                  <a:lnTo>
                    <a:pt x="47" y="82"/>
                  </a:lnTo>
                  <a:lnTo>
                    <a:pt x="55" y="82"/>
                  </a:lnTo>
                  <a:lnTo>
                    <a:pt x="84" y="70"/>
                  </a:lnTo>
                  <a:lnTo>
                    <a:pt x="106" y="54"/>
                  </a:lnTo>
                  <a:lnTo>
                    <a:pt x="110" y="45"/>
                  </a:lnTo>
                  <a:lnTo>
                    <a:pt x="127" y="30"/>
                  </a:lnTo>
                  <a:lnTo>
                    <a:pt x="134" y="25"/>
                  </a:lnTo>
                  <a:lnTo>
                    <a:pt x="141" y="13"/>
                  </a:lnTo>
                  <a:lnTo>
                    <a:pt x="161" y="2"/>
                  </a:lnTo>
                  <a:lnTo>
                    <a:pt x="170" y="0"/>
                  </a:lnTo>
                  <a:lnTo>
                    <a:pt x="189" y="1"/>
                  </a:lnTo>
                  <a:lnTo>
                    <a:pt x="190" y="4"/>
                  </a:lnTo>
                  <a:lnTo>
                    <a:pt x="172" y="18"/>
                  </a:lnTo>
                  <a:lnTo>
                    <a:pt x="156" y="31"/>
                  </a:lnTo>
                  <a:lnTo>
                    <a:pt x="154" y="37"/>
                  </a:lnTo>
                  <a:lnTo>
                    <a:pt x="147" y="45"/>
                  </a:lnTo>
                  <a:lnTo>
                    <a:pt x="147" y="52"/>
                  </a:lnTo>
                  <a:lnTo>
                    <a:pt x="142" y="61"/>
                  </a:lnTo>
                  <a:lnTo>
                    <a:pt x="157" y="61"/>
                  </a:lnTo>
                  <a:lnTo>
                    <a:pt x="172" y="61"/>
                  </a:lnTo>
                  <a:lnTo>
                    <a:pt x="196" y="63"/>
                  </a:lnTo>
                  <a:lnTo>
                    <a:pt x="208" y="75"/>
                  </a:lnTo>
                  <a:lnTo>
                    <a:pt x="229" y="100"/>
                  </a:lnTo>
                  <a:lnTo>
                    <a:pt x="246" y="98"/>
                  </a:lnTo>
                  <a:lnTo>
                    <a:pt x="273" y="97"/>
                  </a:lnTo>
                  <a:lnTo>
                    <a:pt x="279" y="94"/>
                  </a:lnTo>
                  <a:lnTo>
                    <a:pt x="276" y="90"/>
                  </a:lnTo>
                  <a:lnTo>
                    <a:pt x="282" y="94"/>
                  </a:lnTo>
                  <a:lnTo>
                    <a:pt x="290" y="93"/>
                  </a:lnTo>
                  <a:lnTo>
                    <a:pt x="319" y="72"/>
                  </a:lnTo>
                  <a:lnTo>
                    <a:pt x="337" y="66"/>
                  </a:lnTo>
                  <a:lnTo>
                    <a:pt x="345" y="68"/>
                  </a:lnTo>
                  <a:lnTo>
                    <a:pt x="365" y="65"/>
                  </a:lnTo>
                  <a:lnTo>
                    <a:pt x="382" y="54"/>
                  </a:lnTo>
                  <a:lnTo>
                    <a:pt x="400" y="50"/>
                  </a:lnTo>
                  <a:lnTo>
                    <a:pt x="400" y="79"/>
                  </a:lnTo>
                  <a:lnTo>
                    <a:pt x="405" y="82"/>
                  </a:lnTo>
                  <a:lnTo>
                    <a:pt x="424" y="80"/>
                  </a:lnTo>
                  <a:lnTo>
                    <a:pt x="432" y="77"/>
                  </a:lnTo>
                  <a:lnTo>
                    <a:pt x="438" y="84"/>
                  </a:lnTo>
                  <a:lnTo>
                    <a:pt x="447" y="73"/>
                  </a:lnTo>
                  <a:lnTo>
                    <a:pt x="459" y="72"/>
                  </a:lnTo>
                  <a:lnTo>
                    <a:pt x="463" y="66"/>
                  </a:lnTo>
                  <a:lnTo>
                    <a:pt x="468" y="68"/>
                  </a:lnTo>
                  <a:lnTo>
                    <a:pt x="470" y="70"/>
                  </a:lnTo>
                  <a:lnTo>
                    <a:pt x="470" y="84"/>
                  </a:lnTo>
                  <a:lnTo>
                    <a:pt x="476" y="104"/>
                  </a:lnTo>
                  <a:lnTo>
                    <a:pt x="483" y="107"/>
                  </a:lnTo>
                  <a:lnTo>
                    <a:pt x="488" y="115"/>
                  </a:lnTo>
                  <a:lnTo>
                    <a:pt x="492" y="115"/>
                  </a:lnTo>
                  <a:lnTo>
                    <a:pt x="497" y="108"/>
                  </a:lnTo>
                  <a:lnTo>
                    <a:pt x="503" y="111"/>
                  </a:lnTo>
                  <a:lnTo>
                    <a:pt x="511" y="108"/>
                  </a:lnTo>
                  <a:lnTo>
                    <a:pt x="524" y="118"/>
                  </a:lnTo>
                  <a:lnTo>
                    <a:pt x="514" y="126"/>
                  </a:lnTo>
                  <a:lnTo>
                    <a:pt x="504" y="127"/>
                  </a:lnTo>
                  <a:lnTo>
                    <a:pt x="494" y="125"/>
                  </a:lnTo>
                  <a:lnTo>
                    <a:pt x="486" y="127"/>
                  </a:lnTo>
                  <a:lnTo>
                    <a:pt x="478" y="125"/>
                  </a:lnTo>
                  <a:lnTo>
                    <a:pt x="459" y="133"/>
                  </a:lnTo>
                  <a:lnTo>
                    <a:pt x="438" y="125"/>
                  </a:lnTo>
                  <a:lnTo>
                    <a:pt x="434" y="129"/>
                  </a:lnTo>
                  <a:lnTo>
                    <a:pt x="432" y="148"/>
                  </a:lnTo>
                  <a:lnTo>
                    <a:pt x="410" y="132"/>
                  </a:lnTo>
                  <a:lnTo>
                    <a:pt x="400" y="129"/>
                  </a:lnTo>
                  <a:lnTo>
                    <a:pt x="371" y="127"/>
                  </a:lnTo>
                  <a:lnTo>
                    <a:pt x="365" y="139"/>
                  </a:lnTo>
                  <a:lnTo>
                    <a:pt x="355" y="143"/>
                  </a:lnTo>
                  <a:lnTo>
                    <a:pt x="347" y="144"/>
                  </a:lnTo>
                  <a:lnTo>
                    <a:pt x="341" y="148"/>
                  </a:lnTo>
                  <a:lnTo>
                    <a:pt x="327" y="145"/>
                  </a:lnTo>
                  <a:lnTo>
                    <a:pt x="317" y="150"/>
                  </a:lnTo>
                  <a:lnTo>
                    <a:pt x="305" y="172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257"/>
            <p:cNvSpPr>
              <a:spLocks/>
            </p:cNvSpPr>
            <p:nvPr/>
          </p:nvSpPr>
          <p:spPr bwMode="auto">
            <a:xfrm>
              <a:off x="3320" y="1304"/>
              <a:ext cx="24" cy="24"/>
            </a:xfrm>
            <a:custGeom>
              <a:avLst/>
              <a:gdLst>
                <a:gd name="T0" fmla="*/ 0 w 24"/>
                <a:gd name="T1" fmla="*/ 6 h 23"/>
                <a:gd name="T2" fmla="*/ 0 w 24"/>
                <a:gd name="T3" fmla="*/ 0 h 23"/>
                <a:gd name="T4" fmla="*/ 23 w 24"/>
                <a:gd name="T5" fmla="*/ 62 h 23"/>
                <a:gd name="T6" fmla="*/ 13 w 24"/>
                <a:gd name="T7" fmla="*/ 77 h 23"/>
                <a:gd name="T8" fmla="*/ 0 w 24"/>
                <a:gd name="T9" fmla="*/ 6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23"/>
                <a:gd name="T17" fmla="*/ 24 w 24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23">
                  <a:moveTo>
                    <a:pt x="0" y="6"/>
                  </a:moveTo>
                  <a:lnTo>
                    <a:pt x="0" y="0"/>
                  </a:lnTo>
                  <a:lnTo>
                    <a:pt x="23" y="17"/>
                  </a:lnTo>
                  <a:lnTo>
                    <a:pt x="13" y="22"/>
                  </a:lnTo>
                  <a:lnTo>
                    <a:pt x="0" y="6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258"/>
            <p:cNvSpPr>
              <a:spLocks/>
            </p:cNvSpPr>
            <p:nvPr/>
          </p:nvSpPr>
          <p:spPr bwMode="auto">
            <a:xfrm>
              <a:off x="2972" y="1110"/>
              <a:ext cx="23" cy="23"/>
            </a:xfrm>
            <a:custGeom>
              <a:avLst/>
              <a:gdLst>
                <a:gd name="T0" fmla="*/ 0 w 23"/>
                <a:gd name="T1" fmla="*/ 7 h 23"/>
                <a:gd name="T2" fmla="*/ 22 w 23"/>
                <a:gd name="T3" fmla="*/ 0 h 23"/>
                <a:gd name="T4" fmla="*/ 19 w 23"/>
                <a:gd name="T5" fmla="*/ 7 h 23"/>
                <a:gd name="T6" fmla="*/ 13 w 23"/>
                <a:gd name="T7" fmla="*/ 22 h 23"/>
                <a:gd name="T8" fmla="*/ 0 w 23"/>
                <a:gd name="T9" fmla="*/ 7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0" y="7"/>
                  </a:moveTo>
                  <a:lnTo>
                    <a:pt x="22" y="0"/>
                  </a:lnTo>
                  <a:lnTo>
                    <a:pt x="19" y="7"/>
                  </a:lnTo>
                  <a:lnTo>
                    <a:pt x="13" y="22"/>
                  </a:lnTo>
                  <a:lnTo>
                    <a:pt x="0" y="7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259"/>
            <p:cNvSpPr>
              <a:spLocks/>
            </p:cNvSpPr>
            <p:nvPr/>
          </p:nvSpPr>
          <p:spPr bwMode="auto">
            <a:xfrm>
              <a:off x="3366" y="1675"/>
              <a:ext cx="359" cy="418"/>
            </a:xfrm>
            <a:custGeom>
              <a:avLst/>
              <a:gdLst>
                <a:gd name="T0" fmla="*/ 90 w 361"/>
                <a:gd name="T1" fmla="*/ 569 h 413"/>
                <a:gd name="T2" fmla="*/ 90 w 361"/>
                <a:gd name="T3" fmla="*/ 565 h 413"/>
                <a:gd name="T4" fmla="*/ 87 w 361"/>
                <a:gd name="T5" fmla="*/ 561 h 413"/>
                <a:gd name="T6" fmla="*/ 82 w 361"/>
                <a:gd name="T7" fmla="*/ 546 h 413"/>
                <a:gd name="T8" fmla="*/ 62 w 361"/>
                <a:gd name="T9" fmla="*/ 521 h 413"/>
                <a:gd name="T10" fmla="*/ 40 w 361"/>
                <a:gd name="T11" fmla="*/ 521 h 413"/>
                <a:gd name="T12" fmla="*/ 34 w 361"/>
                <a:gd name="T13" fmla="*/ 524 h 413"/>
                <a:gd name="T14" fmla="*/ 30 w 361"/>
                <a:gd name="T15" fmla="*/ 470 h 413"/>
                <a:gd name="T16" fmla="*/ 29 w 361"/>
                <a:gd name="T17" fmla="*/ 454 h 413"/>
                <a:gd name="T18" fmla="*/ 26 w 361"/>
                <a:gd name="T19" fmla="*/ 432 h 413"/>
                <a:gd name="T20" fmla="*/ 23 w 361"/>
                <a:gd name="T21" fmla="*/ 399 h 413"/>
                <a:gd name="T22" fmla="*/ 20 w 361"/>
                <a:gd name="T23" fmla="*/ 364 h 413"/>
                <a:gd name="T24" fmla="*/ 18 w 361"/>
                <a:gd name="T25" fmla="*/ 331 h 413"/>
                <a:gd name="T26" fmla="*/ 16 w 361"/>
                <a:gd name="T27" fmla="*/ 296 h 413"/>
                <a:gd name="T28" fmla="*/ 13 w 361"/>
                <a:gd name="T29" fmla="*/ 267 h 413"/>
                <a:gd name="T30" fmla="*/ 9 w 361"/>
                <a:gd name="T31" fmla="*/ 229 h 413"/>
                <a:gd name="T32" fmla="*/ 6 w 361"/>
                <a:gd name="T33" fmla="*/ 192 h 413"/>
                <a:gd name="T34" fmla="*/ 4 w 361"/>
                <a:gd name="T35" fmla="*/ 170 h 413"/>
                <a:gd name="T36" fmla="*/ 0 w 361"/>
                <a:gd name="T37" fmla="*/ 113 h 413"/>
                <a:gd name="T38" fmla="*/ 31 w 361"/>
                <a:gd name="T39" fmla="*/ 107 h 413"/>
                <a:gd name="T40" fmla="*/ 73 w 361"/>
                <a:gd name="T41" fmla="*/ 100 h 413"/>
                <a:gd name="T42" fmla="*/ 90 w 361"/>
                <a:gd name="T43" fmla="*/ 96 h 413"/>
                <a:gd name="T44" fmla="*/ 92 w 361"/>
                <a:gd name="T45" fmla="*/ 100 h 413"/>
                <a:gd name="T46" fmla="*/ 134 w 361"/>
                <a:gd name="T47" fmla="*/ 107 h 413"/>
                <a:gd name="T48" fmla="*/ 156 w 361"/>
                <a:gd name="T49" fmla="*/ 121 h 413"/>
                <a:gd name="T50" fmla="*/ 184 w 361"/>
                <a:gd name="T51" fmla="*/ 106 h 413"/>
                <a:gd name="T52" fmla="*/ 215 w 361"/>
                <a:gd name="T53" fmla="*/ 100 h 413"/>
                <a:gd name="T54" fmla="*/ 240 w 361"/>
                <a:gd name="T55" fmla="*/ 40 h 413"/>
                <a:gd name="T56" fmla="*/ 272 w 361"/>
                <a:gd name="T57" fmla="*/ 0 h 413"/>
                <a:gd name="T58" fmla="*/ 278 w 361"/>
                <a:gd name="T59" fmla="*/ 29 h 413"/>
                <a:gd name="T60" fmla="*/ 282 w 361"/>
                <a:gd name="T61" fmla="*/ 83 h 413"/>
                <a:gd name="T62" fmla="*/ 288 w 361"/>
                <a:gd name="T63" fmla="*/ 121 h 413"/>
                <a:gd name="T64" fmla="*/ 292 w 361"/>
                <a:gd name="T65" fmla="*/ 154 h 413"/>
                <a:gd name="T66" fmla="*/ 293 w 361"/>
                <a:gd name="T67" fmla="*/ 180 h 413"/>
                <a:gd name="T68" fmla="*/ 298 w 361"/>
                <a:gd name="T69" fmla="*/ 206 h 413"/>
                <a:gd name="T70" fmla="*/ 288 w 361"/>
                <a:gd name="T71" fmla="*/ 216 h 413"/>
                <a:gd name="T72" fmla="*/ 293 w 361"/>
                <a:gd name="T73" fmla="*/ 247 h 413"/>
                <a:gd name="T74" fmla="*/ 293 w 361"/>
                <a:gd name="T75" fmla="*/ 280 h 413"/>
                <a:gd name="T76" fmla="*/ 292 w 361"/>
                <a:gd name="T77" fmla="*/ 310 h 413"/>
                <a:gd name="T78" fmla="*/ 288 w 361"/>
                <a:gd name="T79" fmla="*/ 338 h 413"/>
                <a:gd name="T80" fmla="*/ 288 w 361"/>
                <a:gd name="T81" fmla="*/ 371 h 413"/>
                <a:gd name="T82" fmla="*/ 277 w 361"/>
                <a:gd name="T83" fmla="*/ 390 h 413"/>
                <a:gd name="T84" fmla="*/ 271 w 361"/>
                <a:gd name="T85" fmla="*/ 409 h 413"/>
                <a:gd name="T86" fmla="*/ 261 w 361"/>
                <a:gd name="T87" fmla="*/ 432 h 413"/>
                <a:gd name="T88" fmla="*/ 249 w 361"/>
                <a:gd name="T89" fmla="*/ 449 h 413"/>
                <a:gd name="T90" fmla="*/ 247 w 361"/>
                <a:gd name="T91" fmla="*/ 459 h 413"/>
                <a:gd name="T92" fmla="*/ 248 w 361"/>
                <a:gd name="T93" fmla="*/ 475 h 413"/>
                <a:gd name="T94" fmla="*/ 243 w 361"/>
                <a:gd name="T95" fmla="*/ 512 h 413"/>
                <a:gd name="T96" fmla="*/ 231 w 361"/>
                <a:gd name="T97" fmla="*/ 501 h 413"/>
                <a:gd name="T98" fmla="*/ 227 w 361"/>
                <a:gd name="T99" fmla="*/ 563 h 413"/>
                <a:gd name="T100" fmla="*/ 221 w 361"/>
                <a:gd name="T101" fmla="*/ 565 h 413"/>
                <a:gd name="T102" fmla="*/ 208 w 361"/>
                <a:gd name="T103" fmla="*/ 597 h 413"/>
                <a:gd name="T104" fmla="*/ 191 w 361"/>
                <a:gd name="T105" fmla="*/ 584 h 413"/>
                <a:gd name="T106" fmla="*/ 173 w 361"/>
                <a:gd name="T107" fmla="*/ 569 h 413"/>
                <a:gd name="T108" fmla="*/ 149 w 361"/>
                <a:gd name="T109" fmla="*/ 575 h 413"/>
                <a:gd name="T110" fmla="*/ 138 w 361"/>
                <a:gd name="T111" fmla="*/ 583 h 413"/>
                <a:gd name="T112" fmla="*/ 109 w 361"/>
                <a:gd name="T113" fmla="*/ 575 h 413"/>
                <a:gd name="T114" fmla="*/ 103 w 361"/>
                <a:gd name="T115" fmla="*/ 583 h 41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61"/>
                <a:gd name="T175" fmla="*/ 0 h 413"/>
                <a:gd name="T176" fmla="*/ 361 w 361"/>
                <a:gd name="T177" fmla="*/ 413 h 41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61" h="413">
                  <a:moveTo>
                    <a:pt x="134" y="402"/>
                  </a:moveTo>
                  <a:lnTo>
                    <a:pt x="130" y="402"/>
                  </a:lnTo>
                  <a:lnTo>
                    <a:pt x="120" y="392"/>
                  </a:lnTo>
                  <a:lnTo>
                    <a:pt x="116" y="389"/>
                  </a:lnTo>
                  <a:lnTo>
                    <a:pt x="108" y="389"/>
                  </a:lnTo>
                  <a:lnTo>
                    <a:pt x="107" y="389"/>
                  </a:lnTo>
                  <a:lnTo>
                    <a:pt x="104" y="392"/>
                  </a:lnTo>
                  <a:lnTo>
                    <a:pt x="97" y="391"/>
                  </a:lnTo>
                  <a:lnTo>
                    <a:pt x="87" y="386"/>
                  </a:lnTo>
                  <a:lnTo>
                    <a:pt x="87" y="382"/>
                  </a:lnTo>
                  <a:lnTo>
                    <a:pt x="84" y="378"/>
                  </a:lnTo>
                  <a:lnTo>
                    <a:pt x="82" y="375"/>
                  </a:lnTo>
                  <a:lnTo>
                    <a:pt x="77" y="367"/>
                  </a:lnTo>
                  <a:lnTo>
                    <a:pt x="73" y="366"/>
                  </a:lnTo>
                  <a:lnTo>
                    <a:pt x="62" y="359"/>
                  </a:lnTo>
                  <a:lnTo>
                    <a:pt x="61" y="361"/>
                  </a:lnTo>
                  <a:lnTo>
                    <a:pt x="51" y="364"/>
                  </a:lnTo>
                  <a:lnTo>
                    <a:pt x="40" y="359"/>
                  </a:lnTo>
                  <a:lnTo>
                    <a:pt x="37" y="361"/>
                  </a:lnTo>
                  <a:lnTo>
                    <a:pt x="34" y="363"/>
                  </a:lnTo>
                  <a:lnTo>
                    <a:pt x="34" y="361"/>
                  </a:lnTo>
                  <a:lnTo>
                    <a:pt x="34" y="356"/>
                  </a:lnTo>
                  <a:lnTo>
                    <a:pt x="33" y="342"/>
                  </a:lnTo>
                  <a:lnTo>
                    <a:pt x="30" y="325"/>
                  </a:lnTo>
                  <a:lnTo>
                    <a:pt x="30" y="321"/>
                  </a:lnTo>
                  <a:lnTo>
                    <a:pt x="29" y="318"/>
                  </a:lnTo>
                  <a:lnTo>
                    <a:pt x="29" y="314"/>
                  </a:lnTo>
                  <a:lnTo>
                    <a:pt x="27" y="310"/>
                  </a:lnTo>
                  <a:lnTo>
                    <a:pt x="27" y="309"/>
                  </a:lnTo>
                  <a:lnTo>
                    <a:pt x="26" y="296"/>
                  </a:lnTo>
                  <a:lnTo>
                    <a:pt x="25" y="285"/>
                  </a:lnTo>
                  <a:lnTo>
                    <a:pt x="25" y="281"/>
                  </a:lnTo>
                  <a:lnTo>
                    <a:pt x="23" y="275"/>
                  </a:lnTo>
                  <a:lnTo>
                    <a:pt x="23" y="265"/>
                  </a:lnTo>
                  <a:lnTo>
                    <a:pt x="20" y="253"/>
                  </a:lnTo>
                  <a:lnTo>
                    <a:pt x="20" y="239"/>
                  </a:lnTo>
                  <a:lnTo>
                    <a:pt x="19" y="232"/>
                  </a:lnTo>
                  <a:lnTo>
                    <a:pt x="18" y="228"/>
                  </a:lnTo>
                  <a:lnTo>
                    <a:pt x="18" y="221"/>
                  </a:lnTo>
                  <a:lnTo>
                    <a:pt x="16" y="211"/>
                  </a:lnTo>
                  <a:lnTo>
                    <a:pt x="16" y="204"/>
                  </a:lnTo>
                  <a:lnTo>
                    <a:pt x="15" y="199"/>
                  </a:lnTo>
                  <a:lnTo>
                    <a:pt x="13" y="187"/>
                  </a:lnTo>
                  <a:lnTo>
                    <a:pt x="13" y="185"/>
                  </a:lnTo>
                  <a:lnTo>
                    <a:pt x="11" y="171"/>
                  </a:lnTo>
                  <a:lnTo>
                    <a:pt x="11" y="167"/>
                  </a:lnTo>
                  <a:lnTo>
                    <a:pt x="9" y="160"/>
                  </a:lnTo>
                  <a:lnTo>
                    <a:pt x="9" y="157"/>
                  </a:lnTo>
                  <a:lnTo>
                    <a:pt x="8" y="144"/>
                  </a:lnTo>
                  <a:lnTo>
                    <a:pt x="6" y="130"/>
                  </a:lnTo>
                  <a:lnTo>
                    <a:pt x="5" y="128"/>
                  </a:lnTo>
                  <a:lnTo>
                    <a:pt x="4" y="119"/>
                  </a:lnTo>
                  <a:lnTo>
                    <a:pt x="4" y="116"/>
                  </a:lnTo>
                  <a:lnTo>
                    <a:pt x="4" y="111"/>
                  </a:lnTo>
                  <a:lnTo>
                    <a:pt x="1" y="100"/>
                  </a:lnTo>
                  <a:lnTo>
                    <a:pt x="0" y="82"/>
                  </a:lnTo>
                  <a:lnTo>
                    <a:pt x="4" y="80"/>
                  </a:lnTo>
                  <a:lnTo>
                    <a:pt x="25" y="77"/>
                  </a:lnTo>
                  <a:lnTo>
                    <a:pt x="31" y="76"/>
                  </a:lnTo>
                  <a:lnTo>
                    <a:pt x="34" y="76"/>
                  </a:lnTo>
                  <a:lnTo>
                    <a:pt x="48" y="73"/>
                  </a:lnTo>
                  <a:lnTo>
                    <a:pt x="73" y="69"/>
                  </a:lnTo>
                  <a:lnTo>
                    <a:pt x="82" y="68"/>
                  </a:lnTo>
                  <a:lnTo>
                    <a:pt x="94" y="65"/>
                  </a:lnTo>
                  <a:lnTo>
                    <a:pt x="98" y="65"/>
                  </a:lnTo>
                  <a:lnTo>
                    <a:pt x="107" y="64"/>
                  </a:lnTo>
                  <a:lnTo>
                    <a:pt x="113" y="68"/>
                  </a:lnTo>
                  <a:lnTo>
                    <a:pt x="123" y="69"/>
                  </a:lnTo>
                  <a:lnTo>
                    <a:pt x="130" y="72"/>
                  </a:lnTo>
                  <a:lnTo>
                    <a:pt x="145" y="79"/>
                  </a:lnTo>
                  <a:lnTo>
                    <a:pt x="165" y="76"/>
                  </a:lnTo>
                  <a:lnTo>
                    <a:pt x="170" y="80"/>
                  </a:lnTo>
                  <a:lnTo>
                    <a:pt x="177" y="86"/>
                  </a:lnTo>
                  <a:lnTo>
                    <a:pt x="187" y="90"/>
                  </a:lnTo>
                  <a:lnTo>
                    <a:pt x="200" y="83"/>
                  </a:lnTo>
                  <a:lnTo>
                    <a:pt x="207" y="80"/>
                  </a:lnTo>
                  <a:lnTo>
                    <a:pt x="215" y="75"/>
                  </a:lnTo>
                  <a:lnTo>
                    <a:pt x="229" y="70"/>
                  </a:lnTo>
                  <a:lnTo>
                    <a:pt x="236" y="70"/>
                  </a:lnTo>
                  <a:lnTo>
                    <a:pt x="246" y="69"/>
                  </a:lnTo>
                  <a:lnTo>
                    <a:pt x="264" y="50"/>
                  </a:lnTo>
                  <a:lnTo>
                    <a:pt x="271" y="41"/>
                  </a:lnTo>
                  <a:lnTo>
                    <a:pt x="272" y="40"/>
                  </a:lnTo>
                  <a:lnTo>
                    <a:pt x="298" y="19"/>
                  </a:lnTo>
                  <a:lnTo>
                    <a:pt x="300" y="19"/>
                  </a:lnTo>
                  <a:lnTo>
                    <a:pt x="334" y="0"/>
                  </a:lnTo>
                  <a:lnTo>
                    <a:pt x="337" y="11"/>
                  </a:lnTo>
                  <a:lnTo>
                    <a:pt x="337" y="13"/>
                  </a:lnTo>
                  <a:lnTo>
                    <a:pt x="340" y="29"/>
                  </a:lnTo>
                  <a:lnTo>
                    <a:pt x="341" y="37"/>
                  </a:lnTo>
                  <a:lnTo>
                    <a:pt x="344" y="51"/>
                  </a:lnTo>
                  <a:lnTo>
                    <a:pt x="344" y="52"/>
                  </a:lnTo>
                  <a:lnTo>
                    <a:pt x="346" y="65"/>
                  </a:lnTo>
                  <a:lnTo>
                    <a:pt x="348" y="73"/>
                  </a:lnTo>
                  <a:lnTo>
                    <a:pt x="350" y="90"/>
                  </a:lnTo>
                  <a:lnTo>
                    <a:pt x="351" y="91"/>
                  </a:lnTo>
                  <a:lnTo>
                    <a:pt x="353" y="105"/>
                  </a:lnTo>
                  <a:lnTo>
                    <a:pt x="354" y="108"/>
                  </a:lnTo>
                  <a:lnTo>
                    <a:pt x="355" y="116"/>
                  </a:lnTo>
                  <a:lnTo>
                    <a:pt x="355" y="119"/>
                  </a:lnTo>
                  <a:lnTo>
                    <a:pt x="355" y="121"/>
                  </a:lnTo>
                  <a:lnTo>
                    <a:pt x="358" y="128"/>
                  </a:lnTo>
                  <a:lnTo>
                    <a:pt x="358" y="135"/>
                  </a:lnTo>
                  <a:lnTo>
                    <a:pt x="360" y="144"/>
                  </a:lnTo>
                  <a:lnTo>
                    <a:pt x="358" y="146"/>
                  </a:lnTo>
                  <a:lnTo>
                    <a:pt x="353" y="147"/>
                  </a:lnTo>
                  <a:lnTo>
                    <a:pt x="350" y="151"/>
                  </a:lnTo>
                  <a:lnTo>
                    <a:pt x="355" y="161"/>
                  </a:lnTo>
                  <a:lnTo>
                    <a:pt x="355" y="171"/>
                  </a:lnTo>
                  <a:lnTo>
                    <a:pt x="355" y="172"/>
                  </a:lnTo>
                  <a:lnTo>
                    <a:pt x="358" y="173"/>
                  </a:lnTo>
                  <a:lnTo>
                    <a:pt x="358" y="186"/>
                  </a:lnTo>
                  <a:lnTo>
                    <a:pt x="355" y="194"/>
                  </a:lnTo>
                  <a:lnTo>
                    <a:pt x="354" y="199"/>
                  </a:lnTo>
                  <a:lnTo>
                    <a:pt x="354" y="201"/>
                  </a:lnTo>
                  <a:lnTo>
                    <a:pt x="354" y="212"/>
                  </a:lnTo>
                  <a:lnTo>
                    <a:pt x="355" y="219"/>
                  </a:lnTo>
                  <a:lnTo>
                    <a:pt x="351" y="225"/>
                  </a:lnTo>
                  <a:lnTo>
                    <a:pt x="350" y="233"/>
                  </a:lnTo>
                  <a:lnTo>
                    <a:pt x="348" y="244"/>
                  </a:lnTo>
                  <a:lnTo>
                    <a:pt x="351" y="247"/>
                  </a:lnTo>
                  <a:lnTo>
                    <a:pt x="350" y="258"/>
                  </a:lnTo>
                  <a:lnTo>
                    <a:pt x="346" y="261"/>
                  </a:lnTo>
                  <a:lnTo>
                    <a:pt x="340" y="265"/>
                  </a:lnTo>
                  <a:lnTo>
                    <a:pt x="339" y="270"/>
                  </a:lnTo>
                  <a:lnTo>
                    <a:pt x="336" y="275"/>
                  </a:lnTo>
                  <a:lnTo>
                    <a:pt x="334" y="275"/>
                  </a:lnTo>
                  <a:lnTo>
                    <a:pt x="333" y="281"/>
                  </a:lnTo>
                  <a:lnTo>
                    <a:pt x="323" y="289"/>
                  </a:lnTo>
                  <a:lnTo>
                    <a:pt x="321" y="292"/>
                  </a:lnTo>
                  <a:lnTo>
                    <a:pt x="315" y="296"/>
                  </a:lnTo>
                  <a:lnTo>
                    <a:pt x="304" y="295"/>
                  </a:lnTo>
                  <a:lnTo>
                    <a:pt x="300" y="306"/>
                  </a:lnTo>
                  <a:lnTo>
                    <a:pt x="290" y="310"/>
                  </a:lnTo>
                  <a:lnTo>
                    <a:pt x="289" y="314"/>
                  </a:lnTo>
                  <a:lnTo>
                    <a:pt x="286" y="318"/>
                  </a:lnTo>
                  <a:lnTo>
                    <a:pt x="287" y="321"/>
                  </a:lnTo>
                  <a:lnTo>
                    <a:pt x="289" y="324"/>
                  </a:lnTo>
                  <a:lnTo>
                    <a:pt x="289" y="328"/>
                  </a:lnTo>
                  <a:lnTo>
                    <a:pt x="286" y="345"/>
                  </a:lnTo>
                  <a:lnTo>
                    <a:pt x="280" y="352"/>
                  </a:lnTo>
                  <a:lnTo>
                    <a:pt x="279" y="353"/>
                  </a:lnTo>
                  <a:lnTo>
                    <a:pt x="269" y="338"/>
                  </a:lnTo>
                  <a:lnTo>
                    <a:pt x="265" y="342"/>
                  </a:lnTo>
                  <a:lnTo>
                    <a:pt x="262" y="346"/>
                  </a:lnTo>
                  <a:lnTo>
                    <a:pt x="257" y="371"/>
                  </a:lnTo>
                  <a:lnTo>
                    <a:pt x="262" y="384"/>
                  </a:lnTo>
                  <a:lnTo>
                    <a:pt x="258" y="388"/>
                  </a:lnTo>
                  <a:lnTo>
                    <a:pt x="255" y="388"/>
                  </a:lnTo>
                  <a:lnTo>
                    <a:pt x="252" y="389"/>
                  </a:lnTo>
                  <a:lnTo>
                    <a:pt x="252" y="399"/>
                  </a:lnTo>
                  <a:lnTo>
                    <a:pt x="247" y="407"/>
                  </a:lnTo>
                  <a:lnTo>
                    <a:pt x="239" y="412"/>
                  </a:lnTo>
                  <a:lnTo>
                    <a:pt x="230" y="412"/>
                  </a:lnTo>
                  <a:lnTo>
                    <a:pt x="226" y="406"/>
                  </a:lnTo>
                  <a:lnTo>
                    <a:pt x="222" y="403"/>
                  </a:lnTo>
                  <a:lnTo>
                    <a:pt x="214" y="399"/>
                  </a:lnTo>
                  <a:lnTo>
                    <a:pt x="209" y="399"/>
                  </a:lnTo>
                  <a:lnTo>
                    <a:pt x="204" y="392"/>
                  </a:lnTo>
                  <a:lnTo>
                    <a:pt x="201" y="379"/>
                  </a:lnTo>
                  <a:lnTo>
                    <a:pt x="189" y="384"/>
                  </a:lnTo>
                  <a:lnTo>
                    <a:pt x="180" y="396"/>
                  </a:lnTo>
                  <a:lnTo>
                    <a:pt x="173" y="396"/>
                  </a:lnTo>
                  <a:lnTo>
                    <a:pt x="170" y="399"/>
                  </a:lnTo>
                  <a:lnTo>
                    <a:pt x="169" y="402"/>
                  </a:lnTo>
                  <a:lnTo>
                    <a:pt x="161" y="395"/>
                  </a:lnTo>
                  <a:lnTo>
                    <a:pt x="147" y="392"/>
                  </a:lnTo>
                  <a:lnTo>
                    <a:pt x="140" y="396"/>
                  </a:lnTo>
                  <a:lnTo>
                    <a:pt x="138" y="402"/>
                  </a:lnTo>
                  <a:lnTo>
                    <a:pt x="136" y="402"/>
                  </a:lnTo>
                  <a:lnTo>
                    <a:pt x="134" y="402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260"/>
            <p:cNvSpPr>
              <a:spLocks/>
            </p:cNvSpPr>
            <p:nvPr/>
          </p:nvSpPr>
          <p:spPr bwMode="auto">
            <a:xfrm>
              <a:off x="2896" y="2529"/>
              <a:ext cx="302" cy="540"/>
            </a:xfrm>
            <a:custGeom>
              <a:avLst/>
              <a:gdLst>
                <a:gd name="T0" fmla="*/ 29 w 304"/>
                <a:gd name="T1" fmla="*/ 509 h 534"/>
                <a:gd name="T2" fmla="*/ 38 w 304"/>
                <a:gd name="T3" fmla="*/ 478 h 534"/>
                <a:gd name="T4" fmla="*/ 45 w 304"/>
                <a:gd name="T5" fmla="*/ 469 h 534"/>
                <a:gd name="T6" fmla="*/ 38 w 304"/>
                <a:gd name="T7" fmla="*/ 458 h 534"/>
                <a:gd name="T8" fmla="*/ 35 w 304"/>
                <a:gd name="T9" fmla="*/ 411 h 534"/>
                <a:gd name="T10" fmla="*/ 42 w 304"/>
                <a:gd name="T11" fmla="*/ 397 h 534"/>
                <a:gd name="T12" fmla="*/ 29 w 304"/>
                <a:gd name="T13" fmla="*/ 337 h 534"/>
                <a:gd name="T14" fmla="*/ 29 w 304"/>
                <a:gd name="T15" fmla="*/ 260 h 534"/>
                <a:gd name="T16" fmla="*/ 19 w 304"/>
                <a:gd name="T17" fmla="*/ 253 h 534"/>
                <a:gd name="T18" fmla="*/ 26 w 304"/>
                <a:gd name="T19" fmla="*/ 214 h 534"/>
                <a:gd name="T20" fmla="*/ 35 w 304"/>
                <a:gd name="T21" fmla="*/ 178 h 534"/>
                <a:gd name="T22" fmla="*/ 55 w 304"/>
                <a:gd name="T23" fmla="*/ 126 h 534"/>
                <a:gd name="T24" fmla="*/ 59 w 304"/>
                <a:gd name="T25" fmla="*/ 122 h 534"/>
                <a:gd name="T26" fmla="*/ 66 w 304"/>
                <a:gd name="T27" fmla="*/ 86 h 534"/>
                <a:gd name="T28" fmla="*/ 76 w 304"/>
                <a:gd name="T29" fmla="*/ 82 h 534"/>
                <a:gd name="T30" fmla="*/ 73 w 304"/>
                <a:gd name="T31" fmla="*/ 76 h 534"/>
                <a:gd name="T32" fmla="*/ 76 w 304"/>
                <a:gd name="T33" fmla="*/ 34 h 534"/>
                <a:gd name="T34" fmla="*/ 76 w 304"/>
                <a:gd name="T35" fmla="*/ 30 h 534"/>
                <a:gd name="T36" fmla="*/ 76 w 304"/>
                <a:gd name="T37" fmla="*/ 15 h 534"/>
                <a:gd name="T38" fmla="*/ 107 w 304"/>
                <a:gd name="T39" fmla="*/ 11 h 534"/>
                <a:gd name="T40" fmla="*/ 130 w 304"/>
                <a:gd name="T41" fmla="*/ 9 h 534"/>
                <a:gd name="T42" fmla="*/ 150 w 304"/>
                <a:gd name="T43" fmla="*/ 8 h 534"/>
                <a:gd name="T44" fmla="*/ 166 w 304"/>
                <a:gd name="T45" fmla="*/ 6 h 534"/>
                <a:gd name="T46" fmla="*/ 177 w 304"/>
                <a:gd name="T47" fmla="*/ 5 h 534"/>
                <a:gd name="T48" fmla="*/ 196 w 304"/>
                <a:gd name="T49" fmla="*/ 4 h 534"/>
                <a:gd name="T50" fmla="*/ 211 w 304"/>
                <a:gd name="T51" fmla="*/ 1 h 534"/>
                <a:gd name="T52" fmla="*/ 218 w 304"/>
                <a:gd name="T53" fmla="*/ 0 h 534"/>
                <a:gd name="T54" fmla="*/ 224 w 304"/>
                <a:gd name="T55" fmla="*/ 16 h 534"/>
                <a:gd name="T56" fmla="*/ 223 w 304"/>
                <a:gd name="T57" fmla="*/ 84 h 534"/>
                <a:gd name="T58" fmla="*/ 223 w 304"/>
                <a:gd name="T59" fmla="*/ 98 h 534"/>
                <a:gd name="T60" fmla="*/ 223 w 304"/>
                <a:gd name="T61" fmla="*/ 120 h 534"/>
                <a:gd name="T62" fmla="*/ 223 w 304"/>
                <a:gd name="T63" fmla="*/ 142 h 534"/>
                <a:gd name="T64" fmla="*/ 223 w 304"/>
                <a:gd name="T65" fmla="*/ 199 h 534"/>
                <a:gd name="T66" fmla="*/ 223 w 304"/>
                <a:gd name="T67" fmla="*/ 241 h 534"/>
                <a:gd name="T68" fmla="*/ 223 w 304"/>
                <a:gd name="T69" fmla="*/ 274 h 534"/>
                <a:gd name="T70" fmla="*/ 223 w 304"/>
                <a:gd name="T71" fmla="*/ 320 h 534"/>
                <a:gd name="T72" fmla="*/ 223 w 304"/>
                <a:gd name="T73" fmla="*/ 370 h 534"/>
                <a:gd name="T74" fmla="*/ 223 w 304"/>
                <a:gd name="T75" fmla="*/ 412 h 534"/>
                <a:gd name="T76" fmla="*/ 223 w 304"/>
                <a:gd name="T77" fmla="*/ 426 h 534"/>
                <a:gd name="T78" fmla="*/ 222 w 304"/>
                <a:gd name="T79" fmla="*/ 478 h 534"/>
                <a:gd name="T80" fmla="*/ 224 w 304"/>
                <a:gd name="T81" fmla="*/ 505 h 534"/>
                <a:gd name="T82" fmla="*/ 226 w 304"/>
                <a:gd name="T83" fmla="*/ 551 h 534"/>
                <a:gd name="T84" fmla="*/ 229 w 304"/>
                <a:gd name="T85" fmla="*/ 597 h 534"/>
                <a:gd name="T86" fmla="*/ 231 w 304"/>
                <a:gd name="T87" fmla="*/ 616 h 534"/>
                <a:gd name="T88" fmla="*/ 236 w 304"/>
                <a:gd name="T89" fmla="*/ 676 h 534"/>
                <a:gd name="T90" fmla="*/ 231 w 304"/>
                <a:gd name="T91" fmla="*/ 720 h 534"/>
                <a:gd name="T92" fmla="*/ 213 w 304"/>
                <a:gd name="T93" fmla="*/ 716 h 534"/>
                <a:gd name="T94" fmla="*/ 184 w 304"/>
                <a:gd name="T95" fmla="*/ 721 h 534"/>
                <a:gd name="T96" fmla="*/ 169 w 304"/>
                <a:gd name="T97" fmla="*/ 752 h 534"/>
                <a:gd name="T98" fmla="*/ 146 w 304"/>
                <a:gd name="T99" fmla="*/ 706 h 534"/>
                <a:gd name="T100" fmla="*/ 136 w 304"/>
                <a:gd name="T101" fmla="*/ 667 h 534"/>
                <a:gd name="T102" fmla="*/ 140 w 304"/>
                <a:gd name="T103" fmla="*/ 629 h 534"/>
                <a:gd name="T104" fmla="*/ 94 w 304"/>
                <a:gd name="T105" fmla="*/ 633 h 534"/>
                <a:gd name="T106" fmla="*/ 83 w 304"/>
                <a:gd name="T107" fmla="*/ 633 h 534"/>
                <a:gd name="T108" fmla="*/ 76 w 304"/>
                <a:gd name="T109" fmla="*/ 638 h 534"/>
                <a:gd name="T110" fmla="*/ 73 w 304"/>
                <a:gd name="T111" fmla="*/ 640 h 534"/>
                <a:gd name="T112" fmla="*/ 42 w 304"/>
                <a:gd name="T113" fmla="*/ 643 h 534"/>
                <a:gd name="T114" fmla="*/ 0 w 304"/>
                <a:gd name="T115" fmla="*/ 646 h 534"/>
                <a:gd name="T116" fmla="*/ 2 w 304"/>
                <a:gd name="T117" fmla="*/ 617 h 534"/>
                <a:gd name="T118" fmla="*/ 17 w 304"/>
                <a:gd name="T119" fmla="*/ 530 h 534"/>
                <a:gd name="T120" fmla="*/ 23 w 304"/>
                <a:gd name="T121" fmla="*/ 529 h 53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4"/>
                <a:gd name="T184" fmla="*/ 0 h 534"/>
                <a:gd name="T185" fmla="*/ 304 w 304"/>
                <a:gd name="T186" fmla="*/ 534 h 53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4" h="534">
                  <a:moveTo>
                    <a:pt x="23" y="375"/>
                  </a:moveTo>
                  <a:lnTo>
                    <a:pt x="29" y="375"/>
                  </a:lnTo>
                  <a:lnTo>
                    <a:pt x="29" y="361"/>
                  </a:lnTo>
                  <a:lnTo>
                    <a:pt x="30" y="361"/>
                  </a:lnTo>
                  <a:lnTo>
                    <a:pt x="42" y="346"/>
                  </a:lnTo>
                  <a:lnTo>
                    <a:pt x="38" y="339"/>
                  </a:lnTo>
                  <a:lnTo>
                    <a:pt x="47" y="333"/>
                  </a:lnTo>
                  <a:lnTo>
                    <a:pt x="47" y="332"/>
                  </a:lnTo>
                  <a:lnTo>
                    <a:pt x="45" y="332"/>
                  </a:lnTo>
                  <a:lnTo>
                    <a:pt x="44" y="332"/>
                  </a:lnTo>
                  <a:lnTo>
                    <a:pt x="38" y="333"/>
                  </a:lnTo>
                  <a:lnTo>
                    <a:pt x="38" y="323"/>
                  </a:lnTo>
                  <a:lnTo>
                    <a:pt x="49" y="325"/>
                  </a:lnTo>
                  <a:lnTo>
                    <a:pt x="47" y="296"/>
                  </a:lnTo>
                  <a:lnTo>
                    <a:pt x="35" y="292"/>
                  </a:lnTo>
                  <a:lnTo>
                    <a:pt x="47" y="293"/>
                  </a:lnTo>
                  <a:lnTo>
                    <a:pt x="40" y="285"/>
                  </a:lnTo>
                  <a:lnTo>
                    <a:pt x="42" y="283"/>
                  </a:lnTo>
                  <a:lnTo>
                    <a:pt x="45" y="278"/>
                  </a:lnTo>
                  <a:lnTo>
                    <a:pt x="34" y="282"/>
                  </a:lnTo>
                  <a:lnTo>
                    <a:pt x="29" y="238"/>
                  </a:lnTo>
                  <a:lnTo>
                    <a:pt x="29" y="195"/>
                  </a:lnTo>
                  <a:lnTo>
                    <a:pt x="24" y="196"/>
                  </a:lnTo>
                  <a:lnTo>
                    <a:pt x="29" y="186"/>
                  </a:lnTo>
                  <a:lnTo>
                    <a:pt x="19" y="191"/>
                  </a:lnTo>
                  <a:lnTo>
                    <a:pt x="22" y="182"/>
                  </a:lnTo>
                  <a:lnTo>
                    <a:pt x="19" y="181"/>
                  </a:lnTo>
                  <a:lnTo>
                    <a:pt x="17" y="177"/>
                  </a:lnTo>
                  <a:lnTo>
                    <a:pt x="26" y="160"/>
                  </a:lnTo>
                  <a:lnTo>
                    <a:pt x="26" y="152"/>
                  </a:lnTo>
                  <a:lnTo>
                    <a:pt x="37" y="153"/>
                  </a:lnTo>
                  <a:lnTo>
                    <a:pt x="29" y="131"/>
                  </a:lnTo>
                  <a:lnTo>
                    <a:pt x="35" y="125"/>
                  </a:lnTo>
                  <a:lnTo>
                    <a:pt x="38" y="114"/>
                  </a:lnTo>
                  <a:lnTo>
                    <a:pt x="47" y="101"/>
                  </a:lnTo>
                  <a:lnTo>
                    <a:pt x="55" y="95"/>
                  </a:lnTo>
                  <a:lnTo>
                    <a:pt x="52" y="88"/>
                  </a:lnTo>
                  <a:lnTo>
                    <a:pt x="60" y="85"/>
                  </a:lnTo>
                  <a:lnTo>
                    <a:pt x="59" y="91"/>
                  </a:lnTo>
                  <a:lnTo>
                    <a:pt x="62" y="92"/>
                  </a:lnTo>
                  <a:lnTo>
                    <a:pt x="69" y="69"/>
                  </a:lnTo>
                  <a:lnTo>
                    <a:pt x="66" y="55"/>
                  </a:lnTo>
                  <a:lnTo>
                    <a:pt x="70" y="53"/>
                  </a:lnTo>
                  <a:lnTo>
                    <a:pt x="71" y="58"/>
                  </a:lnTo>
                  <a:lnTo>
                    <a:pt x="77" y="51"/>
                  </a:lnTo>
                  <a:lnTo>
                    <a:pt x="67" y="45"/>
                  </a:lnTo>
                  <a:lnTo>
                    <a:pt x="70" y="44"/>
                  </a:lnTo>
                  <a:lnTo>
                    <a:pt x="73" y="45"/>
                  </a:lnTo>
                  <a:lnTo>
                    <a:pt x="77" y="44"/>
                  </a:lnTo>
                  <a:lnTo>
                    <a:pt x="76" y="41"/>
                  </a:lnTo>
                  <a:lnTo>
                    <a:pt x="80" y="34"/>
                  </a:lnTo>
                  <a:lnTo>
                    <a:pt x="81" y="34"/>
                  </a:lnTo>
                  <a:lnTo>
                    <a:pt x="83" y="31"/>
                  </a:lnTo>
                  <a:lnTo>
                    <a:pt x="89" y="30"/>
                  </a:lnTo>
                  <a:lnTo>
                    <a:pt x="94" y="24"/>
                  </a:lnTo>
                  <a:lnTo>
                    <a:pt x="94" y="20"/>
                  </a:lnTo>
                  <a:lnTo>
                    <a:pt x="88" y="15"/>
                  </a:lnTo>
                  <a:lnTo>
                    <a:pt x="114" y="13"/>
                  </a:lnTo>
                  <a:lnTo>
                    <a:pt x="128" y="12"/>
                  </a:lnTo>
                  <a:lnTo>
                    <a:pt x="138" y="11"/>
                  </a:lnTo>
                  <a:lnTo>
                    <a:pt x="145" y="11"/>
                  </a:lnTo>
                  <a:lnTo>
                    <a:pt x="154" y="11"/>
                  </a:lnTo>
                  <a:lnTo>
                    <a:pt x="161" y="9"/>
                  </a:lnTo>
                  <a:lnTo>
                    <a:pt x="171" y="8"/>
                  </a:lnTo>
                  <a:lnTo>
                    <a:pt x="175" y="8"/>
                  </a:lnTo>
                  <a:lnTo>
                    <a:pt x="181" y="8"/>
                  </a:lnTo>
                  <a:lnTo>
                    <a:pt x="185" y="8"/>
                  </a:lnTo>
                  <a:lnTo>
                    <a:pt x="192" y="6"/>
                  </a:lnTo>
                  <a:lnTo>
                    <a:pt x="197" y="6"/>
                  </a:lnTo>
                  <a:lnTo>
                    <a:pt x="200" y="6"/>
                  </a:lnTo>
                  <a:lnTo>
                    <a:pt x="202" y="5"/>
                  </a:lnTo>
                  <a:lnTo>
                    <a:pt x="208" y="5"/>
                  </a:lnTo>
                  <a:lnTo>
                    <a:pt x="217" y="5"/>
                  </a:lnTo>
                  <a:lnTo>
                    <a:pt x="221" y="4"/>
                  </a:lnTo>
                  <a:lnTo>
                    <a:pt x="228" y="4"/>
                  </a:lnTo>
                  <a:lnTo>
                    <a:pt x="236" y="4"/>
                  </a:lnTo>
                  <a:lnTo>
                    <a:pt x="255" y="1"/>
                  </a:lnTo>
                  <a:lnTo>
                    <a:pt x="257" y="1"/>
                  </a:lnTo>
                  <a:lnTo>
                    <a:pt x="267" y="0"/>
                  </a:lnTo>
                  <a:lnTo>
                    <a:pt x="271" y="0"/>
                  </a:lnTo>
                  <a:lnTo>
                    <a:pt x="279" y="9"/>
                  </a:lnTo>
                  <a:lnTo>
                    <a:pt x="282" y="11"/>
                  </a:lnTo>
                  <a:lnTo>
                    <a:pt x="282" y="16"/>
                  </a:lnTo>
                  <a:lnTo>
                    <a:pt x="280" y="34"/>
                  </a:lnTo>
                  <a:lnTo>
                    <a:pt x="280" y="44"/>
                  </a:lnTo>
                  <a:lnTo>
                    <a:pt x="280" y="53"/>
                  </a:lnTo>
                  <a:lnTo>
                    <a:pt x="280" y="58"/>
                  </a:lnTo>
                  <a:lnTo>
                    <a:pt x="280" y="59"/>
                  </a:lnTo>
                  <a:lnTo>
                    <a:pt x="280" y="67"/>
                  </a:lnTo>
                  <a:lnTo>
                    <a:pt x="280" y="73"/>
                  </a:lnTo>
                  <a:lnTo>
                    <a:pt x="280" y="87"/>
                  </a:lnTo>
                  <a:lnTo>
                    <a:pt x="280" y="89"/>
                  </a:lnTo>
                  <a:lnTo>
                    <a:pt x="280" y="98"/>
                  </a:lnTo>
                  <a:lnTo>
                    <a:pt x="280" y="102"/>
                  </a:lnTo>
                  <a:lnTo>
                    <a:pt x="280" y="107"/>
                  </a:lnTo>
                  <a:lnTo>
                    <a:pt x="280" y="125"/>
                  </a:lnTo>
                  <a:lnTo>
                    <a:pt x="280" y="135"/>
                  </a:lnTo>
                  <a:lnTo>
                    <a:pt x="280" y="137"/>
                  </a:lnTo>
                  <a:lnTo>
                    <a:pt x="280" y="159"/>
                  </a:lnTo>
                  <a:lnTo>
                    <a:pt x="280" y="163"/>
                  </a:lnTo>
                  <a:lnTo>
                    <a:pt x="280" y="173"/>
                  </a:lnTo>
                  <a:lnTo>
                    <a:pt x="280" y="185"/>
                  </a:lnTo>
                  <a:lnTo>
                    <a:pt x="280" y="193"/>
                  </a:lnTo>
                  <a:lnTo>
                    <a:pt x="280" y="195"/>
                  </a:lnTo>
                  <a:lnTo>
                    <a:pt x="280" y="218"/>
                  </a:lnTo>
                  <a:lnTo>
                    <a:pt x="280" y="222"/>
                  </a:lnTo>
                  <a:lnTo>
                    <a:pt x="280" y="225"/>
                  </a:lnTo>
                  <a:lnTo>
                    <a:pt x="280" y="250"/>
                  </a:lnTo>
                  <a:lnTo>
                    <a:pt x="280" y="254"/>
                  </a:lnTo>
                  <a:lnTo>
                    <a:pt x="280" y="263"/>
                  </a:lnTo>
                  <a:lnTo>
                    <a:pt x="280" y="283"/>
                  </a:lnTo>
                  <a:lnTo>
                    <a:pt x="280" y="286"/>
                  </a:lnTo>
                  <a:lnTo>
                    <a:pt x="280" y="293"/>
                  </a:lnTo>
                  <a:lnTo>
                    <a:pt x="280" y="300"/>
                  </a:lnTo>
                  <a:lnTo>
                    <a:pt x="280" y="301"/>
                  </a:lnTo>
                  <a:lnTo>
                    <a:pt x="280" y="305"/>
                  </a:lnTo>
                  <a:lnTo>
                    <a:pt x="280" y="312"/>
                  </a:lnTo>
                  <a:lnTo>
                    <a:pt x="279" y="339"/>
                  </a:lnTo>
                  <a:lnTo>
                    <a:pt x="280" y="341"/>
                  </a:lnTo>
                  <a:lnTo>
                    <a:pt x="280" y="343"/>
                  </a:lnTo>
                  <a:lnTo>
                    <a:pt x="283" y="359"/>
                  </a:lnTo>
                  <a:lnTo>
                    <a:pt x="285" y="382"/>
                  </a:lnTo>
                  <a:lnTo>
                    <a:pt x="285" y="383"/>
                  </a:lnTo>
                  <a:lnTo>
                    <a:pt x="286" y="389"/>
                  </a:lnTo>
                  <a:lnTo>
                    <a:pt x="287" y="394"/>
                  </a:lnTo>
                  <a:lnTo>
                    <a:pt x="289" y="408"/>
                  </a:lnTo>
                  <a:lnTo>
                    <a:pt x="291" y="423"/>
                  </a:lnTo>
                  <a:lnTo>
                    <a:pt x="291" y="426"/>
                  </a:lnTo>
                  <a:lnTo>
                    <a:pt x="293" y="430"/>
                  </a:lnTo>
                  <a:lnTo>
                    <a:pt x="293" y="436"/>
                  </a:lnTo>
                  <a:lnTo>
                    <a:pt x="297" y="462"/>
                  </a:lnTo>
                  <a:lnTo>
                    <a:pt x="297" y="463"/>
                  </a:lnTo>
                  <a:lnTo>
                    <a:pt x="298" y="479"/>
                  </a:lnTo>
                  <a:lnTo>
                    <a:pt x="301" y="492"/>
                  </a:lnTo>
                  <a:lnTo>
                    <a:pt x="303" y="505"/>
                  </a:lnTo>
                  <a:lnTo>
                    <a:pt x="293" y="509"/>
                  </a:lnTo>
                  <a:lnTo>
                    <a:pt x="269" y="509"/>
                  </a:lnTo>
                  <a:lnTo>
                    <a:pt x="260" y="502"/>
                  </a:lnTo>
                  <a:lnTo>
                    <a:pt x="260" y="506"/>
                  </a:lnTo>
                  <a:lnTo>
                    <a:pt x="247" y="506"/>
                  </a:lnTo>
                  <a:lnTo>
                    <a:pt x="221" y="516"/>
                  </a:lnTo>
                  <a:lnTo>
                    <a:pt x="215" y="510"/>
                  </a:lnTo>
                  <a:lnTo>
                    <a:pt x="217" y="516"/>
                  </a:lnTo>
                  <a:lnTo>
                    <a:pt x="202" y="533"/>
                  </a:lnTo>
                  <a:lnTo>
                    <a:pt x="200" y="533"/>
                  </a:lnTo>
                  <a:lnTo>
                    <a:pt x="190" y="526"/>
                  </a:lnTo>
                  <a:lnTo>
                    <a:pt x="182" y="505"/>
                  </a:lnTo>
                  <a:lnTo>
                    <a:pt x="177" y="499"/>
                  </a:lnTo>
                  <a:lnTo>
                    <a:pt x="175" y="499"/>
                  </a:lnTo>
                  <a:lnTo>
                    <a:pt x="166" y="483"/>
                  </a:lnTo>
                  <a:lnTo>
                    <a:pt x="167" y="473"/>
                  </a:lnTo>
                  <a:lnTo>
                    <a:pt x="172" y="454"/>
                  </a:lnTo>
                  <a:lnTo>
                    <a:pt x="174" y="445"/>
                  </a:lnTo>
                  <a:lnTo>
                    <a:pt x="171" y="445"/>
                  </a:lnTo>
                  <a:lnTo>
                    <a:pt x="164" y="445"/>
                  </a:lnTo>
                  <a:lnTo>
                    <a:pt x="138" y="448"/>
                  </a:lnTo>
                  <a:lnTo>
                    <a:pt x="125" y="449"/>
                  </a:lnTo>
                  <a:lnTo>
                    <a:pt x="117" y="449"/>
                  </a:lnTo>
                  <a:lnTo>
                    <a:pt x="114" y="449"/>
                  </a:lnTo>
                  <a:lnTo>
                    <a:pt x="103" y="451"/>
                  </a:lnTo>
                  <a:lnTo>
                    <a:pt x="99" y="451"/>
                  </a:lnTo>
                  <a:lnTo>
                    <a:pt x="98" y="452"/>
                  </a:lnTo>
                  <a:lnTo>
                    <a:pt x="85" y="452"/>
                  </a:lnTo>
                  <a:lnTo>
                    <a:pt x="80" y="452"/>
                  </a:lnTo>
                  <a:lnTo>
                    <a:pt x="73" y="454"/>
                  </a:lnTo>
                  <a:lnTo>
                    <a:pt x="58" y="455"/>
                  </a:lnTo>
                  <a:lnTo>
                    <a:pt x="52" y="455"/>
                  </a:lnTo>
                  <a:lnTo>
                    <a:pt x="42" y="455"/>
                  </a:lnTo>
                  <a:lnTo>
                    <a:pt x="35" y="456"/>
                  </a:lnTo>
                  <a:lnTo>
                    <a:pt x="23" y="456"/>
                  </a:lnTo>
                  <a:lnTo>
                    <a:pt x="0" y="458"/>
                  </a:lnTo>
                  <a:lnTo>
                    <a:pt x="2" y="456"/>
                  </a:lnTo>
                  <a:lnTo>
                    <a:pt x="0" y="444"/>
                  </a:lnTo>
                  <a:lnTo>
                    <a:pt x="2" y="437"/>
                  </a:lnTo>
                  <a:lnTo>
                    <a:pt x="9" y="418"/>
                  </a:lnTo>
                  <a:lnTo>
                    <a:pt x="6" y="387"/>
                  </a:lnTo>
                  <a:lnTo>
                    <a:pt x="17" y="376"/>
                  </a:lnTo>
                  <a:lnTo>
                    <a:pt x="19" y="376"/>
                  </a:lnTo>
                  <a:lnTo>
                    <a:pt x="20" y="375"/>
                  </a:lnTo>
                  <a:lnTo>
                    <a:pt x="23" y="375"/>
                  </a:lnTo>
                </a:path>
              </a:pathLst>
            </a:custGeom>
            <a:noFill/>
            <a:ln w="6350" cap="rnd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261"/>
            <p:cNvSpPr>
              <a:spLocks/>
            </p:cNvSpPr>
            <p:nvPr/>
          </p:nvSpPr>
          <p:spPr bwMode="auto">
            <a:xfrm>
              <a:off x="3165" y="2502"/>
              <a:ext cx="333" cy="548"/>
            </a:xfrm>
            <a:custGeom>
              <a:avLst/>
              <a:gdLst>
                <a:gd name="T0" fmla="*/ 22 w 335"/>
                <a:gd name="T1" fmla="*/ 638 h 542"/>
                <a:gd name="T2" fmla="*/ 26 w 335"/>
                <a:gd name="T3" fmla="*/ 687 h 542"/>
                <a:gd name="T4" fmla="*/ 31 w 335"/>
                <a:gd name="T5" fmla="*/ 744 h 542"/>
                <a:gd name="T6" fmla="*/ 49 w 335"/>
                <a:gd name="T7" fmla="*/ 746 h 542"/>
                <a:gd name="T8" fmla="*/ 63 w 335"/>
                <a:gd name="T9" fmla="*/ 690 h 542"/>
                <a:gd name="T10" fmla="*/ 66 w 335"/>
                <a:gd name="T11" fmla="*/ 760 h 542"/>
                <a:gd name="T12" fmla="*/ 88 w 335"/>
                <a:gd name="T13" fmla="*/ 711 h 542"/>
                <a:gd name="T14" fmla="*/ 83 w 335"/>
                <a:gd name="T15" fmla="*/ 637 h 542"/>
                <a:gd name="T16" fmla="*/ 106 w 335"/>
                <a:gd name="T17" fmla="*/ 631 h 542"/>
                <a:gd name="T18" fmla="*/ 140 w 335"/>
                <a:gd name="T19" fmla="*/ 625 h 542"/>
                <a:gd name="T20" fmla="*/ 150 w 335"/>
                <a:gd name="T21" fmla="*/ 623 h 542"/>
                <a:gd name="T22" fmla="*/ 176 w 335"/>
                <a:gd name="T23" fmla="*/ 619 h 542"/>
                <a:gd name="T24" fmla="*/ 194 w 335"/>
                <a:gd name="T25" fmla="*/ 617 h 542"/>
                <a:gd name="T26" fmla="*/ 210 w 335"/>
                <a:gd name="T27" fmla="*/ 612 h 542"/>
                <a:gd name="T28" fmla="*/ 239 w 335"/>
                <a:gd name="T29" fmla="*/ 605 h 542"/>
                <a:gd name="T30" fmla="*/ 258 w 335"/>
                <a:gd name="T31" fmla="*/ 600 h 542"/>
                <a:gd name="T32" fmla="*/ 272 w 335"/>
                <a:gd name="T33" fmla="*/ 595 h 542"/>
                <a:gd name="T34" fmla="*/ 259 w 335"/>
                <a:gd name="T35" fmla="*/ 563 h 542"/>
                <a:gd name="T36" fmla="*/ 260 w 335"/>
                <a:gd name="T37" fmla="*/ 521 h 542"/>
                <a:gd name="T38" fmla="*/ 251 w 335"/>
                <a:gd name="T39" fmla="*/ 493 h 542"/>
                <a:gd name="T40" fmla="*/ 249 w 335"/>
                <a:gd name="T41" fmla="*/ 480 h 542"/>
                <a:gd name="T42" fmla="*/ 252 w 335"/>
                <a:gd name="T43" fmla="*/ 452 h 542"/>
                <a:gd name="T44" fmla="*/ 251 w 335"/>
                <a:gd name="T45" fmla="*/ 425 h 542"/>
                <a:gd name="T46" fmla="*/ 263 w 335"/>
                <a:gd name="T47" fmla="*/ 402 h 542"/>
                <a:gd name="T48" fmla="*/ 252 w 335"/>
                <a:gd name="T49" fmla="*/ 367 h 542"/>
                <a:gd name="T50" fmla="*/ 245 w 335"/>
                <a:gd name="T51" fmla="*/ 350 h 542"/>
                <a:gd name="T52" fmla="*/ 243 w 335"/>
                <a:gd name="T53" fmla="*/ 334 h 542"/>
                <a:gd name="T54" fmla="*/ 239 w 335"/>
                <a:gd name="T55" fmla="*/ 302 h 542"/>
                <a:gd name="T56" fmla="*/ 236 w 335"/>
                <a:gd name="T57" fmla="*/ 277 h 542"/>
                <a:gd name="T58" fmla="*/ 233 w 335"/>
                <a:gd name="T59" fmla="*/ 238 h 542"/>
                <a:gd name="T60" fmla="*/ 230 w 335"/>
                <a:gd name="T61" fmla="*/ 220 h 542"/>
                <a:gd name="T62" fmla="*/ 225 w 335"/>
                <a:gd name="T63" fmla="*/ 170 h 542"/>
                <a:gd name="T64" fmla="*/ 223 w 335"/>
                <a:gd name="T65" fmla="*/ 142 h 542"/>
                <a:gd name="T66" fmla="*/ 222 w 335"/>
                <a:gd name="T67" fmla="*/ 126 h 542"/>
                <a:gd name="T68" fmla="*/ 217 w 335"/>
                <a:gd name="T69" fmla="*/ 105 h 542"/>
                <a:gd name="T70" fmla="*/ 210 w 335"/>
                <a:gd name="T71" fmla="*/ 79 h 542"/>
                <a:gd name="T72" fmla="*/ 203 w 335"/>
                <a:gd name="T73" fmla="*/ 24 h 542"/>
                <a:gd name="T74" fmla="*/ 197 w 335"/>
                <a:gd name="T75" fmla="*/ 11 h 542"/>
                <a:gd name="T76" fmla="*/ 174 w 335"/>
                <a:gd name="T77" fmla="*/ 1 h 542"/>
                <a:gd name="T78" fmla="*/ 138 w 335"/>
                <a:gd name="T79" fmla="*/ 5 h 542"/>
                <a:gd name="T80" fmla="*/ 128 w 335"/>
                <a:gd name="T81" fmla="*/ 6 h 542"/>
                <a:gd name="T82" fmla="*/ 88 w 335"/>
                <a:gd name="T83" fmla="*/ 11 h 542"/>
                <a:gd name="T84" fmla="*/ 83 w 335"/>
                <a:gd name="T85" fmla="*/ 13 h 542"/>
                <a:gd name="T86" fmla="*/ 72 w 335"/>
                <a:gd name="T87" fmla="*/ 15 h 542"/>
                <a:gd name="T88" fmla="*/ 26 w 335"/>
                <a:gd name="T89" fmla="*/ 20 h 542"/>
                <a:gd name="T90" fmla="*/ 0 w 335"/>
                <a:gd name="T91" fmla="*/ 22 h 542"/>
                <a:gd name="T92" fmla="*/ 11 w 335"/>
                <a:gd name="T93" fmla="*/ 34 h 542"/>
                <a:gd name="T94" fmla="*/ 9 w 335"/>
                <a:gd name="T95" fmla="*/ 98 h 542"/>
                <a:gd name="T96" fmla="*/ 9 w 335"/>
                <a:gd name="T97" fmla="*/ 114 h 542"/>
                <a:gd name="T98" fmla="*/ 9 w 335"/>
                <a:gd name="T99" fmla="*/ 146 h 542"/>
                <a:gd name="T100" fmla="*/ 9 w 335"/>
                <a:gd name="T101" fmla="*/ 178 h 542"/>
                <a:gd name="T102" fmla="*/ 9 w 335"/>
                <a:gd name="T103" fmla="*/ 221 h 542"/>
                <a:gd name="T104" fmla="*/ 9 w 335"/>
                <a:gd name="T105" fmla="*/ 260 h 542"/>
                <a:gd name="T106" fmla="*/ 9 w 335"/>
                <a:gd name="T107" fmla="*/ 305 h 542"/>
                <a:gd name="T108" fmla="*/ 9 w 335"/>
                <a:gd name="T109" fmla="*/ 346 h 542"/>
                <a:gd name="T110" fmla="*/ 9 w 335"/>
                <a:gd name="T111" fmla="*/ 389 h 542"/>
                <a:gd name="T112" fmla="*/ 9 w 335"/>
                <a:gd name="T113" fmla="*/ 437 h 542"/>
                <a:gd name="T114" fmla="*/ 9 w 335"/>
                <a:gd name="T115" fmla="*/ 459 h 542"/>
                <a:gd name="T116" fmla="*/ 9 w 335"/>
                <a:gd name="T117" fmla="*/ 474 h 542"/>
                <a:gd name="T118" fmla="*/ 9 w 335"/>
                <a:gd name="T119" fmla="*/ 515 h 542"/>
                <a:gd name="T120" fmla="*/ 13 w 335"/>
                <a:gd name="T121" fmla="*/ 575 h 542"/>
                <a:gd name="T122" fmla="*/ 18 w 335"/>
                <a:gd name="T123" fmla="*/ 607 h 54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35"/>
                <a:gd name="T187" fmla="*/ 0 h 542"/>
                <a:gd name="T188" fmla="*/ 335 w 335"/>
                <a:gd name="T189" fmla="*/ 542 h 54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35" h="542">
                  <a:moveTo>
                    <a:pt x="20" y="448"/>
                  </a:moveTo>
                  <a:lnTo>
                    <a:pt x="20" y="450"/>
                  </a:lnTo>
                  <a:lnTo>
                    <a:pt x="22" y="454"/>
                  </a:lnTo>
                  <a:lnTo>
                    <a:pt x="22" y="460"/>
                  </a:lnTo>
                  <a:lnTo>
                    <a:pt x="26" y="486"/>
                  </a:lnTo>
                  <a:lnTo>
                    <a:pt x="26" y="488"/>
                  </a:lnTo>
                  <a:lnTo>
                    <a:pt x="27" y="503"/>
                  </a:lnTo>
                  <a:lnTo>
                    <a:pt x="30" y="517"/>
                  </a:lnTo>
                  <a:lnTo>
                    <a:pt x="31" y="529"/>
                  </a:lnTo>
                  <a:lnTo>
                    <a:pt x="33" y="525"/>
                  </a:lnTo>
                  <a:lnTo>
                    <a:pt x="44" y="525"/>
                  </a:lnTo>
                  <a:lnTo>
                    <a:pt x="49" y="531"/>
                  </a:lnTo>
                  <a:lnTo>
                    <a:pt x="56" y="528"/>
                  </a:lnTo>
                  <a:lnTo>
                    <a:pt x="56" y="511"/>
                  </a:lnTo>
                  <a:lnTo>
                    <a:pt x="63" y="491"/>
                  </a:lnTo>
                  <a:lnTo>
                    <a:pt x="72" y="496"/>
                  </a:lnTo>
                  <a:lnTo>
                    <a:pt x="73" y="510"/>
                  </a:lnTo>
                  <a:lnTo>
                    <a:pt x="66" y="541"/>
                  </a:lnTo>
                  <a:lnTo>
                    <a:pt x="109" y="529"/>
                  </a:lnTo>
                  <a:lnTo>
                    <a:pt x="124" y="510"/>
                  </a:lnTo>
                  <a:lnTo>
                    <a:pt x="119" y="504"/>
                  </a:lnTo>
                  <a:lnTo>
                    <a:pt x="120" y="491"/>
                  </a:lnTo>
                  <a:lnTo>
                    <a:pt x="97" y="470"/>
                  </a:lnTo>
                  <a:lnTo>
                    <a:pt x="98" y="453"/>
                  </a:lnTo>
                  <a:lnTo>
                    <a:pt x="128" y="449"/>
                  </a:lnTo>
                  <a:lnTo>
                    <a:pt x="131" y="449"/>
                  </a:lnTo>
                  <a:lnTo>
                    <a:pt x="137" y="449"/>
                  </a:lnTo>
                  <a:lnTo>
                    <a:pt x="139" y="448"/>
                  </a:lnTo>
                  <a:lnTo>
                    <a:pt x="152" y="446"/>
                  </a:lnTo>
                  <a:lnTo>
                    <a:pt x="171" y="445"/>
                  </a:lnTo>
                  <a:lnTo>
                    <a:pt x="177" y="443"/>
                  </a:lnTo>
                  <a:lnTo>
                    <a:pt x="178" y="443"/>
                  </a:lnTo>
                  <a:lnTo>
                    <a:pt x="181" y="443"/>
                  </a:lnTo>
                  <a:lnTo>
                    <a:pt x="192" y="442"/>
                  </a:lnTo>
                  <a:lnTo>
                    <a:pt x="195" y="442"/>
                  </a:lnTo>
                  <a:lnTo>
                    <a:pt x="207" y="441"/>
                  </a:lnTo>
                  <a:lnTo>
                    <a:pt x="209" y="441"/>
                  </a:lnTo>
                  <a:lnTo>
                    <a:pt x="220" y="439"/>
                  </a:lnTo>
                  <a:lnTo>
                    <a:pt x="225" y="439"/>
                  </a:lnTo>
                  <a:lnTo>
                    <a:pt x="228" y="439"/>
                  </a:lnTo>
                  <a:lnTo>
                    <a:pt x="231" y="438"/>
                  </a:lnTo>
                  <a:lnTo>
                    <a:pt x="241" y="436"/>
                  </a:lnTo>
                  <a:lnTo>
                    <a:pt x="248" y="436"/>
                  </a:lnTo>
                  <a:lnTo>
                    <a:pt x="264" y="434"/>
                  </a:lnTo>
                  <a:lnTo>
                    <a:pt x="289" y="431"/>
                  </a:lnTo>
                  <a:lnTo>
                    <a:pt x="291" y="431"/>
                  </a:lnTo>
                  <a:lnTo>
                    <a:pt x="311" y="427"/>
                  </a:lnTo>
                  <a:lnTo>
                    <a:pt x="320" y="427"/>
                  </a:lnTo>
                  <a:lnTo>
                    <a:pt x="334" y="424"/>
                  </a:lnTo>
                  <a:lnTo>
                    <a:pt x="334" y="423"/>
                  </a:lnTo>
                  <a:lnTo>
                    <a:pt x="331" y="417"/>
                  </a:lnTo>
                  <a:lnTo>
                    <a:pt x="328" y="411"/>
                  </a:lnTo>
                  <a:lnTo>
                    <a:pt x="321" y="399"/>
                  </a:lnTo>
                  <a:lnTo>
                    <a:pt x="321" y="392"/>
                  </a:lnTo>
                  <a:lnTo>
                    <a:pt x="321" y="385"/>
                  </a:lnTo>
                  <a:lnTo>
                    <a:pt x="322" y="371"/>
                  </a:lnTo>
                  <a:lnTo>
                    <a:pt x="322" y="370"/>
                  </a:lnTo>
                  <a:lnTo>
                    <a:pt x="320" y="357"/>
                  </a:lnTo>
                  <a:lnTo>
                    <a:pt x="313" y="352"/>
                  </a:lnTo>
                  <a:lnTo>
                    <a:pt x="311" y="344"/>
                  </a:lnTo>
                  <a:lnTo>
                    <a:pt x="311" y="342"/>
                  </a:lnTo>
                  <a:lnTo>
                    <a:pt x="310" y="342"/>
                  </a:lnTo>
                  <a:lnTo>
                    <a:pt x="310" y="332"/>
                  </a:lnTo>
                  <a:lnTo>
                    <a:pt x="310" y="330"/>
                  </a:lnTo>
                  <a:lnTo>
                    <a:pt x="314" y="319"/>
                  </a:lnTo>
                  <a:lnTo>
                    <a:pt x="314" y="317"/>
                  </a:lnTo>
                  <a:lnTo>
                    <a:pt x="314" y="310"/>
                  </a:lnTo>
                  <a:lnTo>
                    <a:pt x="313" y="303"/>
                  </a:lnTo>
                  <a:lnTo>
                    <a:pt x="318" y="296"/>
                  </a:lnTo>
                  <a:lnTo>
                    <a:pt x="324" y="291"/>
                  </a:lnTo>
                  <a:lnTo>
                    <a:pt x="325" y="288"/>
                  </a:lnTo>
                  <a:lnTo>
                    <a:pt x="315" y="281"/>
                  </a:lnTo>
                  <a:lnTo>
                    <a:pt x="317" y="276"/>
                  </a:lnTo>
                  <a:lnTo>
                    <a:pt x="314" y="262"/>
                  </a:lnTo>
                  <a:lnTo>
                    <a:pt x="313" y="262"/>
                  </a:lnTo>
                  <a:lnTo>
                    <a:pt x="304" y="252"/>
                  </a:lnTo>
                  <a:lnTo>
                    <a:pt x="302" y="249"/>
                  </a:lnTo>
                  <a:lnTo>
                    <a:pt x="299" y="238"/>
                  </a:lnTo>
                  <a:lnTo>
                    <a:pt x="297" y="238"/>
                  </a:lnTo>
                  <a:lnTo>
                    <a:pt x="297" y="237"/>
                  </a:lnTo>
                  <a:lnTo>
                    <a:pt x="297" y="234"/>
                  </a:lnTo>
                  <a:lnTo>
                    <a:pt x="292" y="224"/>
                  </a:lnTo>
                  <a:lnTo>
                    <a:pt x="289" y="215"/>
                  </a:lnTo>
                  <a:lnTo>
                    <a:pt x="288" y="212"/>
                  </a:lnTo>
                  <a:lnTo>
                    <a:pt x="284" y="199"/>
                  </a:lnTo>
                  <a:lnTo>
                    <a:pt x="284" y="198"/>
                  </a:lnTo>
                  <a:lnTo>
                    <a:pt x="284" y="196"/>
                  </a:lnTo>
                  <a:lnTo>
                    <a:pt x="281" y="188"/>
                  </a:lnTo>
                  <a:lnTo>
                    <a:pt x="277" y="172"/>
                  </a:lnTo>
                  <a:lnTo>
                    <a:pt x="274" y="165"/>
                  </a:lnTo>
                  <a:lnTo>
                    <a:pt x="273" y="159"/>
                  </a:lnTo>
                  <a:lnTo>
                    <a:pt x="271" y="158"/>
                  </a:lnTo>
                  <a:lnTo>
                    <a:pt x="268" y="144"/>
                  </a:lnTo>
                  <a:lnTo>
                    <a:pt x="267" y="141"/>
                  </a:lnTo>
                  <a:lnTo>
                    <a:pt x="261" y="122"/>
                  </a:lnTo>
                  <a:lnTo>
                    <a:pt x="261" y="119"/>
                  </a:lnTo>
                  <a:lnTo>
                    <a:pt x="260" y="115"/>
                  </a:lnTo>
                  <a:lnTo>
                    <a:pt x="257" y="108"/>
                  </a:lnTo>
                  <a:lnTo>
                    <a:pt x="257" y="105"/>
                  </a:lnTo>
                  <a:lnTo>
                    <a:pt x="256" y="101"/>
                  </a:lnTo>
                  <a:lnTo>
                    <a:pt x="255" y="95"/>
                  </a:lnTo>
                  <a:lnTo>
                    <a:pt x="252" y="87"/>
                  </a:lnTo>
                  <a:lnTo>
                    <a:pt x="250" y="80"/>
                  </a:lnTo>
                  <a:lnTo>
                    <a:pt x="248" y="74"/>
                  </a:lnTo>
                  <a:lnTo>
                    <a:pt x="245" y="62"/>
                  </a:lnTo>
                  <a:lnTo>
                    <a:pt x="242" y="55"/>
                  </a:lnTo>
                  <a:lnTo>
                    <a:pt x="241" y="48"/>
                  </a:lnTo>
                  <a:lnTo>
                    <a:pt x="238" y="41"/>
                  </a:lnTo>
                  <a:lnTo>
                    <a:pt x="236" y="38"/>
                  </a:lnTo>
                  <a:lnTo>
                    <a:pt x="234" y="24"/>
                  </a:lnTo>
                  <a:lnTo>
                    <a:pt x="231" y="16"/>
                  </a:lnTo>
                  <a:lnTo>
                    <a:pt x="230" y="12"/>
                  </a:lnTo>
                  <a:lnTo>
                    <a:pt x="228" y="11"/>
                  </a:lnTo>
                  <a:lnTo>
                    <a:pt x="225" y="0"/>
                  </a:lnTo>
                  <a:lnTo>
                    <a:pt x="224" y="0"/>
                  </a:lnTo>
                  <a:lnTo>
                    <a:pt x="205" y="1"/>
                  </a:lnTo>
                  <a:lnTo>
                    <a:pt x="202" y="2"/>
                  </a:lnTo>
                  <a:lnTo>
                    <a:pt x="185" y="4"/>
                  </a:lnTo>
                  <a:lnTo>
                    <a:pt x="169" y="5"/>
                  </a:lnTo>
                  <a:lnTo>
                    <a:pt x="164" y="5"/>
                  </a:lnTo>
                  <a:lnTo>
                    <a:pt x="159" y="6"/>
                  </a:lnTo>
                  <a:lnTo>
                    <a:pt x="148" y="8"/>
                  </a:lnTo>
                  <a:lnTo>
                    <a:pt x="124" y="11"/>
                  </a:lnTo>
                  <a:lnTo>
                    <a:pt x="119" y="11"/>
                  </a:lnTo>
                  <a:lnTo>
                    <a:pt x="116" y="11"/>
                  </a:lnTo>
                  <a:lnTo>
                    <a:pt x="112" y="12"/>
                  </a:lnTo>
                  <a:lnTo>
                    <a:pt x="85" y="13"/>
                  </a:lnTo>
                  <a:lnTo>
                    <a:pt x="83" y="15"/>
                  </a:lnTo>
                  <a:lnTo>
                    <a:pt x="72" y="15"/>
                  </a:lnTo>
                  <a:lnTo>
                    <a:pt x="52" y="18"/>
                  </a:lnTo>
                  <a:lnTo>
                    <a:pt x="45" y="18"/>
                  </a:lnTo>
                  <a:lnTo>
                    <a:pt x="26" y="20"/>
                  </a:lnTo>
                  <a:lnTo>
                    <a:pt x="19" y="20"/>
                  </a:lnTo>
                  <a:lnTo>
                    <a:pt x="0" y="22"/>
                  </a:lnTo>
                  <a:lnTo>
                    <a:pt x="0" y="23"/>
                  </a:lnTo>
                  <a:lnTo>
                    <a:pt x="8" y="33"/>
                  </a:lnTo>
                  <a:lnTo>
                    <a:pt x="11" y="34"/>
                  </a:lnTo>
                  <a:lnTo>
                    <a:pt x="11" y="40"/>
                  </a:lnTo>
                  <a:lnTo>
                    <a:pt x="9" y="58"/>
                  </a:lnTo>
                  <a:lnTo>
                    <a:pt x="9" y="67"/>
                  </a:lnTo>
                  <a:lnTo>
                    <a:pt x="9" y="77"/>
                  </a:lnTo>
                  <a:lnTo>
                    <a:pt x="9" y="81"/>
                  </a:lnTo>
                  <a:lnTo>
                    <a:pt x="9" y="83"/>
                  </a:lnTo>
                  <a:lnTo>
                    <a:pt x="9" y="91"/>
                  </a:lnTo>
                  <a:lnTo>
                    <a:pt x="9" y="97"/>
                  </a:lnTo>
                  <a:lnTo>
                    <a:pt x="9" y="110"/>
                  </a:lnTo>
                  <a:lnTo>
                    <a:pt x="9" y="113"/>
                  </a:lnTo>
                  <a:lnTo>
                    <a:pt x="9" y="122"/>
                  </a:lnTo>
                  <a:lnTo>
                    <a:pt x="9" y="126"/>
                  </a:lnTo>
                  <a:lnTo>
                    <a:pt x="9" y="131"/>
                  </a:lnTo>
                  <a:lnTo>
                    <a:pt x="9" y="149"/>
                  </a:lnTo>
                  <a:lnTo>
                    <a:pt x="9" y="159"/>
                  </a:lnTo>
                  <a:lnTo>
                    <a:pt x="9" y="160"/>
                  </a:lnTo>
                  <a:lnTo>
                    <a:pt x="9" y="183"/>
                  </a:lnTo>
                  <a:lnTo>
                    <a:pt x="9" y="187"/>
                  </a:lnTo>
                  <a:lnTo>
                    <a:pt x="9" y="196"/>
                  </a:lnTo>
                  <a:lnTo>
                    <a:pt x="9" y="209"/>
                  </a:lnTo>
                  <a:lnTo>
                    <a:pt x="9" y="217"/>
                  </a:lnTo>
                  <a:lnTo>
                    <a:pt x="9" y="219"/>
                  </a:lnTo>
                  <a:lnTo>
                    <a:pt x="9" y="242"/>
                  </a:lnTo>
                  <a:lnTo>
                    <a:pt x="9" y="246"/>
                  </a:lnTo>
                  <a:lnTo>
                    <a:pt x="9" y="249"/>
                  </a:lnTo>
                  <a:lnTo>
                    <a:pt x="9" y="274"/>
                  </a:lnTo>
                  <a:lnTo>
                    <a:pt x="9" y="278"/>
                  </a:lnTo>
                  <a:lnTo>
                    <a:pt x="9" y="287"/>
                  </a:lnTo>
                  <a:lnTo>
                    <a:pt x="9" y="307"/>
                  </a:lnTo>
                  <a:lnTo>
                    <a:pt x="9" y="310"/>
                  </a:lnTo>
                  <a:lnTo>
                    <a:pt x="9" y="317"/>
                  </a:lnTo>
                  <a:lnTo>
                    <a:pt x="9" y="324"/>
                  </a:lnTo>
                  <a:lnTo>
                    <a:pt x="9" y="325"/>
                  </a:lnTo>
                  <a:lnTo>
                    <a:pt x="9" y="330"/>
                  </a:lnTo>
                  <a:lnTo>
                    <a:pt x="9" y="337"/>
                  </a:lnTo>
                  <a:lnTo>
                    <a:pt x="8" y="363"/>
                  </a:lnTo>
                  <a:lnTo>
                    <a:pt x="9" y="366"/>
                  </a:lnTo>
                  <a:lnTo>
                    <a:pt x="9" y="367"/>
                  </a:lnTo>
                  <a:lnTo>
                    <a:pt x="12" y="384"/>
                  </a:lnTo>
                  <a:lnTo>
                    <a:pt x="13" y="406"/>
                  </a:lnTo>
                  <a:lnTo>
                    <a:pt x="13" y="407"/>
                  </a:lnTo>
                  <a:lnTo>
                    <a:pt x="15" y="413"/>
                  </a:lnTo>
                  <a:lnTo>
                    <a:pt x="16" y="418"/>
                  </a:lnTo>
                  <a:lnTo>
                    <a:pt x="18" y="432"/>
                  </a:lnTo>
                  <a:lnTo>
                    <a:pt x="20" y="448"/>
                  </a:lnTo>
                </a:path>
              </a:pathLst>
            </a:custGeom>
            <a:noFill/>
            <a:ln w="6350" cap="rnd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262"/>
            <p:cNvSpPr>
              <a:spLocks/>
            </p:cNvSpPr>
            <p:nvPr/>
          </p:nvSpPr>
          <p:spPr bwMode="auto">
            <a:xfrm>
              <a:off x="3264" y="2912"/>
              <a:ext cx="778" cy="621"/>
            </a:xfrm>
            <a:custGeom>
              <a:avLst/>
              <a:gdLst>
                <a:gd name="T0" fmla="*/ 187 w 783"/>
                <a:gd name="T1" fmla="*/ 204 h 614"/>
                <a:gd name="T2" fmla="*/ 204 w 783"/>
                <a:gd name="T3" fmla="*/ 232 h 614"/>
                <a:gd name="T4" fmla="*/ 218 w 783"/>
                <a:gd name="T5" fmla="*/ 214 h 614"/>
                <a:gd name="T6" fmla="*/ 250 w 783"/>
                <a:gd name="T7" fmla="*/ 178 h 614"/>
                <a:gd name="T8" fmla="*/ 281 w 783"/>
                <a:gd name="T9" fmla="*/ 146 h 614"/>
                <a:gd name="T10" fmla="*/ 336 w 783"/>
                <a:gd name="T11" fmla="*/ 207 h 614"/>
                <a:gd name="T12" fmla="*/ 362 w 783"/>
                <a:gd name="T13" fmla="*/ 260 h 614"/>
                <a:gd name="T14" fmla="*/ 376 w 783"/>
                <a:gd name="T15" fmla="*/ 271 h 614"/>
                <a:gd name="T16" fmla="*/ 387 w 783"/>
                <a:gd name="T17" fmla="*/ 328 h 614"/>
                <a:gd name="T18" fmla="*/ 395 w 783"/>
                <a:gd name="T19" fmla="*/ 343 h 614"/>
                <a:gd name="T20" fmla="*/ 394 w 783"/>
                <a:gd name="T21" fmla="*/ 431 h 614"/>
                <a:gd name="T22" fmla="*/ 405 w 783"/>
                <a:gd name="T23" fmla="*/ 499 h 614"/>
                <a:gd name="T24" fmla="*/ 412 w 783"/>
                <a:gd name="T25" fmla="*/ 460 h 614"/>
                <a:gd name="T26" fmla="*/ 426 w 783"/>
                <a:gd name="T27" fmla="*/ 461 h 614"/>
                <a:gd name="T28" fmla="*/ 418 w 783"/>
                <a:gd name="T29" fmla="*/ 510 h 614"/>
                <a:gd name="T30" fmla="*/ 452 w 783"/>
                <a:gd name="T31" fmla="*/ 599 h 614"/>
                <a:gd name="T32" fmla="*/ 471 w 783"/>
                <a:gd name="T33" fmla="*/ 662 h 614"/>
                <a:gd name="T34" fmla="*/ 497 w 783"/>
                <a:gd name="T35" fmla="*/ 684 h 614"/>
                <a:gd name="T36" fmla="*/ 519 w 783"/>
                <a:gd name="T37" fmla="*/ 740 h 614"/>
                <a:gd name="T38" fmla="*/ 569 w 783"/>
                <a:gd name="T39" fmla="*/ 818 h 614"/>
                <a:gd name="T40" fmla="*/ 583 w 783"/>
                <a:gd name="T41" fmla="*/ 842 h 614"/>
                <a:gd name="T42" fmla="*/ 606 w 783"/>
                <a:gd name="T43" fmla="*/ 836 h 614"/>
                <a:gd name="T44" fmla="*/ 609 w 783"/>
                <a:gd name="T45" fmla="*/ 836 h 614"/>
                <a:gd name="T46" fmla="*/ 623 w 783"/>
                <a:gd name="T47" fmla="*/ 847 h 614"/>
                <a:gd name="T48" fmla="*/ 620 w 783"/>
                <a:gd name="T49" fmla="*/ 860 h 614"/>
                <a:gd name="T50" fmla="*/ 642 w 783"/>
                <a:gd name="T51" fmla="*/ 765 h 614"/>
                <a:gd name="T52" fmla="*/ 628 w 783"/>
                <a:gd name="T53" fmla="*/ 774 h 614"/>
                <a:gd name="T54" fmla="*/ 638 w 783"/>
                <a:gd name="T55" fmla="*/ 698 h 614"/>
                <a:gd name="T56" fmla="*/ 626 w 783"/>
                <a:gd name="T57" fmla="*/ 546 h 614"/>
                <a:gd name="T58" fmla="*/ 585 w 783"/>
                <a:gd name="T59" fmla="*/ 420 h 614"/>
                <a:gd name="T60" fmla="*/ 543 w 783"/>
                <a:gd name="T61" fmla="*/ 281 h 614"/>
                <a:gd name="T62" fmla="*/ 498 w 783"/>
                <a:gd name="T63" fmla="*/ 156 h 614"/>
                <a:gd name="T64" fmla="*/ 479 w 783"/>
                <a:gd name="T65" fmla="*/ 85 h 614"/>
                <a:gd name="T66" fmla="*/ 468 w 783"/>
                <a:gd name="T67" fmla="*/ 5 h 614"/>
                <a:gd name="T68" fmla="*/ 433 w 783"/>
                <a:gd name="T69" fmla="*/ 2 h 614"/>
                <a:gd name="T70" fmla="*/ 425 w 783"/>
                <a:gd name="T71" fmla="*/ 82 h 614"/>
                <a:gd name="T72" fmla="*/ 402 w 783"/>
                <a:gd name="T73" fmla="*/ 31 h 614"/>
                <a:gd name="T74" fmla="*/ 383 w 783"/>
                <a:gd name="T75" fmla="*/ 33 h 614"/>
                <a:gd name="T76" fmla="*/ 368 w 783"/>
                <a:gd name="T77" fmla="*/ 36 h 614"/>
                <a:gd name="T78" fmla="*/ 337 w 783"/>
                <a:gd name="T79" fmla="*/ 38 h 614"/>
                <a:gd name="T80" fmla="*/ 328 w 783"/>
                <a:gd name="T81" fmla="*/ 40 h 614"/>
                <a:gd name="T82" fmla="*/ 301 w 783"/>
                <a:gd name="T83" fmla="*/ 42 h 614"/>
                <a:gd name="T84" fmla="*/ 271 w 783"/>
                <a:gd name="T85" fmla="*/ 76 h 614"/>
                <a:gd name="T86" fmla="*/ 254 w 783"/>
                <a:gd name="T87" fmla="*/ 76 h 614"/>
                <a:gd name="T88" fmla="*/ 238 w 783"/>
                <a:gd name="T89" fmla="*/ 78 h 614"/>
                <a:gd name="T90" fmla="*/ 213 w 783"/>
                <a:gd name="T91" fmla="*/ 80 h 614"/>
                <a:gd name="T92" fmla="*/ 184 w 783"/>
                <a:gd name="T93" fmla="*/ 23 h 614"/>
                <a:gd name="T94" fmla="*/ 120 w 783"/>
                <a:gd name="T95" fmla="*/ 33 h 614"/>
                <a:gd name="T96" fmla="*/ 98 w 783"/>
                <a:gd name="T97" fmla="*/ 36 h 614"/>
                <a:gd name="T98" fmla="*/ 78 w 783"/>
                <a:gd name="T99" fmla="*/ 38 h 614"/>
                <a:gd name="T100" fmla="*/ 78 w 783"/>
                <a:gd name="T101" fmla="*/ 40 h 614"/>
                <a:gd name="T102" fmla="*/ 40 w 783"/>
                <a:gd name="T103" fmla="*/ 76 h 614"/>
                <a:gd name="T104" fmla="*/ 0 w 783"/>
                <a:gd name="T105" fmla="*/ 97 h 614"/>
                <a:gd name="T106" fmla="*/ 12 w 783"/>
                <a:gd name="T107" fmla="*/ 182 h 614"/>
                <a:gd name="T108" fmla="*/ 78 w 783"/>
                <a:gd name="T109" fmla="*/ 140 h 614"/>
                <a:gd name="T110" fmla="*/ 125 w 783"/>
                <a:gd name="T111" fmla="*/ 150 h 6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83"/>
                <a:gd name="T169" fmla="*/ 0 h 614"/>
                <a:gd name="T170" fmla="*/ 783 w 783"/>
                <a:gd name="T171" fmla="*/ 614 h 6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83" h="614">
                  <a:moveTo>
                    <a:pt x="156" y="110"/>
                  </a:moveTo>
                  <a:lnTo>
                    <a:pt x="193" y="127"/>
                  </a:lnTo>
                  <a:lnTo>
                    <a:pt x="205" y="138"/>
                  </a:lnTo>
                  <a:lnTo>
                    <a:pt x="218" y="142"/>
                  </a:lnTo>
                  <a:lnTo>
                    <a:pt x="220" y="166"/>
                  </a:lnTo>
                  <a:lnTo>
                    <a:pt x="218" y="147"/>
                  </a:lnTo>
                  <a:lnTo>
                    <a:pt x="222" y="167"/>
                  </a:lnTo>
                  <a:lnTo>
                    <a:pt x="236" y="166"/>
                  </a:lnTo>
                  <a:lnTo>
                    <a:pt x="245" y="170"/>
                  </a:lnTo>
                  <a:lnTo>
                    <a:pt x="244" y="160"/>
                  </a:lnTo>
                  <a:lnTo>
                    <a:pt x="256" y="160"/>
                  </a:lnTo>
                  <a:lnTo>
                    <a:pt x="265" y="152"/>
                  </a:lnTo>
                  <a:lnTo>
                    <a:pt x="263" y="156"/>
                  </a:lnTo>
                  <a:lnTo>
                    <a:pt x="300" y="133"/>
                  </a:lnTo>
                  <a:lnTo>
                    <a:pt x="311" y="133"/>
                  </a:lnTo>
                  <a:lnTo>
                    <a:pt x="312" y="124"/>
                  </a:lnTo>
                  <a:lnTo>
                    <a:pt x="311" y="122"/>
                  </a:lnTo>
                  <a:lnTo>
                    <a:pt x="320" y="110"/>
                  </a:lnTo>
                  <a:lnTo>
                    <a:pt x="336" y="108"/>
                  </a:lnTo>
                  <a:lnTo>
                    <a:pt x="343" y="108"/>
                  </a:lnTo>
                  <a:lnTo>
                    <a:pt x="344" y="108"/>
                  </a:lnTo>
                  <a:lnTo>
                    <a:pt x="380" y="126"/>
                  </a:lnTo>
                  <a:lnTo>
                    <a:pt x="386" y="137"/>
                  </a:lnTo>
                  <a:lnTo>
                    <a:pt x="402" y="145"/>
                  </a:lnTo>
                  <a:lnTo>
                    <a:pt x="409" y="163"/>
                  </a:lnTo>
                  <a:lnTo>
                    <a:pt x="422" y="167"/>
                  </a:lnTo>
                  <a:lnTo>
                    <a:pt x="433" y="183"/>
                  </a:lnTo>
                  <a:lnTo>
                    <a:pt x="441" y="185"/>
                  </a:lnTo>
                  <a:lnTo>
                    <a:pt x="443" y="199"/>
                  </a:lnTo>
                  <a:lnTo>
                    <a:pt x="448" y="199"/>
                  </a:lnTo>
                  <a:lnTo>
                    <a:pt x="450" y="194"/>
                  </a:lnTo>
                  <a:lnTo>
                    <a:pt x="462" y="192"/>
                  </a:lnTo>
                  <a:lnTo>
                    <a:pt x="469" y="195"/>
                  </a:lnTo>
                  <a:lnTo>
                    <a:pt x="475" y="209"/>
                  </a:lnTo>
                  <a:lnTo>
                    <a:pt x="483" y="217"/>
                  </a:lnTo>
                  <a:lnTo>
                    <a:pt x="479" y="230"/>
                  </a:lnTo>
                  <a:lnTo>
                    <a:pt x="484" y="234"/>
                  </a:lnTo>
                  <a:lnTo>
                    <a:pt x="483" y="237"/>
                  </a:lnTo>
                  <a:lnTo>
                    <a:pt x="487" y="239"/>
                  </a:lnTo>
                  <a:lnTo>
                    <a:pt x="488" y="241"/>
                  </a:lnTo>
                  <a:lnTo>
                    <a:pt x="491" y="267"/>
                  </a:lnTo>
                  <a:lnTo>
                    <a:pt x="487" y="288"/>
                  </a:lnTo>
                  <a:lnTo>
                    <a:pt x="483" y="298"/>
                  </a:lnTo>
                  <a:lnTo>
                    <a:pt x="487" y="302"/>
                  </a:lnTo>
                  <a:lnTo>
                    <a:pt x="483" y="306"/>
                  </a:lnTo>
                  <a:lnTo>
                    <a:pt x="484" y="330"/>
                  </a:lnTo>
                  <a:lnTo>
                    <a:pt x="495" y="342"/>
                  </a:lnTo>
                  <a:lnTo>
                    <a:pt x="498" y="353"/>
                  </a:lnTo>
                  <a:lnTo>
                    <a:pt x="501" y="355"/>
                  </a:lnTo>
                  <a:lnTo>
                    <a:pt x="508" y="341"/>
                  </a:lnTo>
                  <a:lnTo>
                    <a:pt x="508" y="327"/>
                  </a:lnTo>
                  <a:lnTo>
                    <a:pt x="505" y="323"/>
                  </a:lnTo>
                  <a:lnTo>
                    <a:pt x="495" y="320"/>
                  </a:lnTo>
                  <a:lnTo>
                    <a:pt x="502" y="317"/>
                  </a:lnTo>
                  <a:lnTo>
                    <a:pt x="519" y="330"/>
                  </a:lnTo>
                  <a:lnTo>
                    <a:pt x="519" y="324"/>
                  </a:lnTo>
                  <a:lnTo>
                    <a:pt x="526" y="323"/>
                  </a:lnTo>
                  <a:lnTo>
                    <a:pt x="516" y="350"/>
                  </a:lnTo>
                  <a:lnTo>
                    <a:pt x="511" y="357"/>
                  </a:lnTo>
                  <a:lnTo>
                    <a:pt x="511" y="360"/>
                  </a:lnTo>
                  <a:lnTo>
                    <a:pt x="500" y="364"/>
                  </a:lnTo>
                  <a:lnTo>
                    <a:pt x="512" y="378"/>
                  </a:lnTo>
                  <a:lnTo>
                    <a:pt x="525" y="392"/>
                  </a:lnTo>
                  <a:lnTo>
                    <a:pt x="545" y="422"/>
                  </a:lnTo>
                  <a:lnTo>
                    <a:pt x="551" y="428"/>
                  </a:lnTo>
                  <a:lnTo>
                    <a:pt x="551" y="429"/>
                  </a:lnTo>
                  <a:lnTo>
                    <a:pt x="556" y="438"/>
                  </a:lnTo>
                  <a:lnTo>
                    <a:pt x="570" y="467"/>
                  </a:lnTo>
                  <a:lnTo>
                    <a:pt x="577" y="474"/>
                  </a:lnTo>
                  <a:lnTo>
                    <a:pt x="588" y="470"/>
                  </a:lnTo>
                  <a:lnTo>
                    <a:pt x="588" y="465"/>
                  </a:lnTo>
                  <a:lnTo>
                    <a:pt x="605" y="481"/>
                  </a:lnTo>
                  <a:lnTo>
                    <a:pt x="613" y="502"/>
                  </a:lnTo>
                  <a:lnTo>
                    <a:pt x="630" y="529"/>
                  </a:lnTo>
                  <a:lnTo>
                    <a:pt x="630" y="525"/>
                  </a:lnTo>
                  <a:lnTo>
                    <a:pt x="634" y="522"/>
                  </a:lnTo>
                  <a:lnTo>
                    <a:pt x="651" y="531"/>
                  </a:lnTo>
                  <a:lnTo>
                    <a:pt x="658" y="532"/>
                  </a:lnTo>
                  <a:lnTo>
                    <a:pt x="676" y="546"/>
                  </a:lnTo>
                  <a:lnTo>
                    <a:pt x="693" y="574"/>
                  </a:lnTo>
                  <a:lnTo>
                    <a:pt x="690" y="576"/>
                  </a:lnTo>
                  <a:lnTo>
                    <a:pt x="690" y="588"/>
                  </a:lnTo>
                  <a:lnTo>
                    <a:pt x="700" y="597"/>
                  </a:lnTo>
                  <a:lnTo>
                    <a:pt x="708" y="594"/>
                  </a:lnTo>
                  <a:lnTo>
                    <a:pt x="722" y="588"/>
                  </a:lnTo>
                  <a:lnTo>
                    <a:pt x="727" y="588"/>
                  </a:lnTo>
                  <a:lnTo>
                    <a:pt x="727" y="589"/>
                  </a:lnTo>
                  <a:lnTo>
                    <a:pt x="737" y="588"/>
                  </a:lnTo>
                  <a:lnTo>
                    <a:pt x="734" y="600"/>
                  </a:lnTo>
                  <a:lnTo>
                    <a:pt x="737" y="603"/>
                  </a:lnTo>
                  <a:lnTo>
                    <a:pt x="744" y="599"/>
                  </a:lnTo>
                  <a:lnTo>
                    <a:pt x="741" y="588"/>
                  </a:lnTo>
                  <a:lnTo>
                    <a:pt x="743" y="581"/>
                  </a:lnTo>
                  <a:lnTo>
                    <a:pt x="745" y="582"/>
                  </a:lnTo>
                  <a:lnTo>
                    <a:pt x="756" y="578"/>
                  </a:lnTo>
                  <a:lnTo>
                    <a:pt x="758" y="596"/>
                  </a:lnTo>
                  <a:lnTo>
                    <a:pt x="752" y="600"/>
                  </a:lnTo>
                  <a:lnTo>
                    <a:pt x="755" y="601"/>
                  </a:lnTo>
                  <a:lnTo>
                    <a:pt x="745" y="613"/>
                  </a:lnTo>
                  <a:lnTo>
                    <a:pt x="754" y="606"/>
                  </a:lnTo>
                  <a:lnTo>
                    <a:pt x="769" y="583"/>
                  </a:lnTo>
                  <a:lnTo>
                    <a:pt x="777" y="558"/>
                  </a:lnTo>
                  <a:lnTo>
                    <a:pt x="782" y="542"/>
                  </a:lnTo>
                  <a:lnTo>
                    <a:pt x="782" y="539"/>
                  </a:lnTo>
                  <a:lnTo>
                    <a:pt x="776" y="558"/>
                  </a:lnTo>
                  <a:lnTo>
                    <a:pt x="766" y="565"/>
                  </a:lnTo>
                  <a:lnTo>
                    <a:pt x="770" y="557"/>
                  </a:lnTo>
                  <a:lnTo>
                    <a:pt x="765" y="545"/>
                  </a:lnTo>
                  <a:lnTo>
                    <a:pt x="770" y="522"/>
                  </a:lnTo>
                  <a:lnTo>
                    <a:pt x="777" y="518"/>
                  </a:lnTo>
                  <a:lnTo>
                    <a:pt x="780" y="522"/>
                  </a:lnTo>
                  <a:lnTo>
                    <a:pt x="777" y="490"/>
                  </a:lnTo>
                  <a:lnTo>
                    <a:pt x="777" y="488"/>
                  </a:lnTo>
                  <a:lnTo>
                    <a:pt x="775" y="452"/>
                  </a:lnTo>
                  <a:lnTo>
                    <a:pt x="770" y="402"/>
                  </a:lnTo>
                  <a:lnTo>
                    <a:pt x="762" y="384"/>
                  </a:lnTo>
                  <a:lnTo>
                    <a:pt x="745" y="355"/>
                  </a:lnTo>
                  <a:lnTo>
                    <a:pt x="729" y="325"/>
                  </a:lnTo>
                  <a:lnTo>
                    <a:pt x="729" y="324"/>
                  </a:lnTo>
                  <a:lnTo>
                    <a:pt x="711" y="295"/>
                  </a:lnTo>
                  <a:lnTo>
                    <a:pt x="694" y="269"/>
                  </a:lnTo>
                  <a:lnTo>
                    <a:pt x="687" y="245"/>
                  </a:lnTo>
                  <a:lnTo>
                    <a:pt x="690" y="227"/>
                  </a:lnTo>
                  <a:lnTo>
                    <a:pt x="666" y="199"/>
                  </a:lnTo>
                  <a:lnTo>
                    <a:pt x="637" y="163"/>
                  </a:lnTo>
                  <a:lnTo>
                    <a:pt x="622" y="140"/>
                  </a:lnTo>
                  <a:lnTo>
                    <a:pt x="622" y="137"/>
                  </a:lnTo>
                  <a:lnTo>
                    <a:pt x="606" y="113"/>
                  </a:lnTo>
                  <a:lnTo>
                    <a:pt x="605" y="113"/>
                  </a:lnTo>
                  <a:lnTo>
                    <a:pt x="602" y="105"/>
                  </a:lnTo>
                  <a:lnTo>
                    <a:pt x="595" y="88"/>
                  </a:lnTo>
                  <a:lnTo>
                    <a:pt x="581" y="54"/>
                  </a:lnTo>
                  <a:lnTo>
                    <a:pt x="573" y="27"/>
                  </a:lnTo>
                  <a:lnTo>
                    <a:pt x="570" y="27"/>
                  </a:lnTo>
                  <a:lnTo>
                    <a:pt x="570" y="26"/>
                  </a:lnTo>
                  <a:lnTo>
                    <a:pt x="566" y="5"/>
                  </a:lnTo>
                  <a:lnTo>
                    <a:pt x="540" y="5"/>
                  </a:lnTo>
                  <a:lnTo>
                    <a:pt x="526" y="2"/>
                  </a:lnTo>
                  <a:lnTo>
                    <a:pt x="523" y="0"/>
                  </a:lnTo>
                  <a:lnTo>
                    <a:pt x="512" y="9"/>
                  </a:lnTo>
                  <a:lnTo>
                    <a:pt x="519" y="36"/>
                  </a:lnTo>
                  <a:lnTo>
                    <a:pt x="518" y="51"/>
                  </a:lnTo>
                  <a:lnTo>
                    <a:pt x="505" y="52"/>
                  </a:lnTo>
                  <a:lnTo>
                    <a:pt x="500" y="38"/>
                  </a:lnTo>
                  <a:lnTo>
                    <a:pt x="500" y="31"/>
                  </a:lnTo>
                  <a:lnTo>
                    <a:pt x="495" y="31"/>
                  </a:lnTo>
                  <a:lnTo>
                    <a:pt x="484" y="33"/>
                  </a:lnTo>
                  <a:lnTo>
                    <a:pt x="480" y="33"/>
                  </a:lnTo>
                  <a:lnTo>
                    <a:pt x="476" y="33"/>
                  </a:lnTo>
                  <a:lnTo>
                    <a:pt x="473" y="33"/>
                  </a:lnTo>
                  <a:lnTo>
                    <a:pt x="465" y="34"/>
                  </a:lnTo>
                  <a:lnTo>
                    <a:pt x="456" y="36"/>
                  </a:lnTo>
                  <a:lnTo>
                    <a:pt x="455" y="36"/>
                  </a:lnTo>
                  <a:lnTo>
                    <a:pt x="450" y="36"/>
                  </a:lnTo>
                  <a:lnTo>
                    <a:pt x="437" y="36"/>
                  </a:lnTo>
                  <a:lnTo>
                    <a:pt x="413" y="37"/>
                  </a:lnTo>
                  <a:lnTo>
                    <a:pt x="408" y="38"/>
                  </a:lnTo>
                  <a:lnTo>
                    <a:pt x="404" y="38"/>
                  </a:lnTo>
                  <a:lnTo>
                    <a:pt x="397" y="40"/>
                  </a:lnTo>
                  <a:lnTo>
                    <a:pt x="394" y="40"/>
                  </a:lnTo>
                  <a:lnTo>
                    <a:pt x="393" y="40"/>
                  </a:lnTo>
                  <a:lnTo>
                    <a:pt x="390" y="40"/>
                  </a:lnTo>
                  <a:lnTo>
                    <a:pt x="380" y="40"/>
                  </a:lnTo>
                  <a:lnTo>
                    <a:pt x="370" y="41"/>
                  </a:lnTo>
                  <a:lnTo>
                    <a:pt x="366" y="42"/>
                  </a:lnTo>
                  <a:lnTo>
                    <a:pt x="363" y="42"/>
                  </a:lnTo>
                  <a:lnTo>
                    <a:pt x="358" y="42"/>
                  </a:lnTo>
                  <a:lnTo>
                    <a:pt x="345" y="42"/>
                  </a:lnTo>
                  <a:lnTo>
                    <a:pt x="340" y="44"/>
                  </a:lnTo>
                  <a:lnTo>
                    <a:pt x="333" y="45"/>
                  </a:lnTo>
                  <a:lnTo>
                    <a:pt x="329" y="45"/>
                  </a:lnTo>
                  <a:lnTo>
                    <a:pt x="326" y="45"/>
                  </a:lnTo>
                  <a:lnTo>
                    <a:pt x="316" y="45"/>
                  </a:lnTo>
                  <a:lnTo>
                    <a:pt x="311" y="47"/>
                  </a:lnTo>
                  <a:lnTo>
                    <a:pt x="308" y="47"/>
                  </a:lnTo>
                  <a:lnTo>
                    <a:pt x="305" y="47"/>
                  </a:lnTo>
                  <a:lnTo>
                    <a:pt x="300" y="47"/>
                  </a:lnTo>
                  <a:lnTo>
                    <a:pt x="290" y="48"/>
                  </a:lnTo>
                  <a:lnTo>
                    <a:pt x="275" y="49"/>
                  </a:lnTo>
                  <a:lnTo>
                    <a:pt x="254" y="51"/>
                  </a:lnTo>
                  <a:lnTo>
                    <a:pt x="254" y="49"/>
                  </a:lnTo>
                  <a:lnTo>
                    <a:pt x="238" y="23"/>
                  </a:lnTo>
                  <a:lnTo>
                    <a:pt x="237" y="20"/>
                  </a:lnTo>
                  <a:lnTo>
                    <a:pt x="223" y="23"/>
                  </a:lnTo>
                  <a:lnTo>
                    <a:pt x="215" y="23"/>
                  </a:lnTo>
                  <a:lnTo>
                    <a:pt x="194" y="27"/>
                  </a:lnTo>
                  <a:lnTo>
                    <a:pt x="193" y="27"/>
                  </a:lnTo>
                  <a:lnTo>
                    <a:pt x="168" y="30"/>
                  </a:lnTo>
                  <a:lnTo>
                    <a:pt x="151" y="33"/>
                  </a:lnTo>
                  <a:lnTo>
                    <a:pt x="144" y="33"/>
                  </a:lnTo>
                  <a:lnTo>
                    <a:pt x="134" y="34"/>
                  </a:lnTo>
                  <a:lnTo>
                    <a:pt x="131" y="36"/>
                  </a:lnTo>
                  <a:lnTo>
                    <a:pt x="129" y="36"/>
                  </a:lnTo>
                  <a:lnTo>
                    <a:pt x="123" y="36"/>
                  </a:lnTo>
                  <a:lnTo>
                    <a:pt x="112" y="37"/>
                  </a:lnTo>
                  <a:lnTo>
                    <a:pt x="111" y="37"/>
                  </a:lnTo>
                  <a:lnTo>
                    <a:pt x="98" y="38"/>
                  </a:lnTo>
                  <a:lnTo>
                    <a:pt x="95" y="38"/>
                  </a:lnTo>
                  <a:lnTo>
                    <a:pt x="84" y="40"/>
                  </a:lnTo>
                  <a:lnTo>
                    <a:pt x="81" y="40"/>
                  </a:lnTo>
                  <a:lnTo>
                    <a:pt x="80" y="40"/>
                  </a:lnTo>
                  <a:lnTo>
                    <a:pt x="75" y="41"/>
                  </a:lnTo>
                  <a:lnTo>
                    <a:pt x="55" y="42"/>
                  </a:lnTo>
                  <a:lnTo>
                    <a:pt x="43" y="44"/>
                  </a:lnTo>
                  <a:lnTo>
                    <a:pt x="40" y="45"/>
                  </a:lnTo>
                  <a:lnTo>
                    <a:pt x="34" y="45"/>
                  </a:lnTo>
                  <a:lnTo>
                    <a:pt x="31" y="45"/>
                  </a:lnTo>
                  <a:lnTo>
                    <a:pt x="1" y="49"/>
                  </a:lnTo>
                  <a:lnTo>
                    <a:pt x="0" y="66"/>
                  </a:lnTo>
                  <a:lnTo>
                    <a:pt x="23" y="87"/>
                  </a:lnTo>
                  <a:lnTo>
                    <a:pt x="22" y="101"/>
                  </a:lnTo>
                  <a:lnTo>
                    <a:pt x="27" y="106"/>
                  </a:lnTo>
                  <a:lnTo>
                    <a:pt x="12" y="126"/>
                  </a:lnTo>
                  <a:lnTo>
                    <a:pt x="29" y="122"/>
                  </a:lnTo>
                  <a:lnTo>
                    <a:pt x="76" y="109"/>
                  </a:lnTo>
                  <a:lnTo>
                    <a:pt x="81" y="106"/>
                  </a:lnTo>
                  <a:lnTo>
                    <a:pt x="108" y="105"/>
                  </a:lnTo>
                  <a:lnTo>
                    <a:pt x="118" y="104"/>
                  </a:lnTo>
                  <a:lnTo>
                    <a:pt x="119" y="104"/>
                  </a:lnTo>
                  <a:lnTo>
                    <a:pt x="120" y="104"/>
                  </a:lnTo>
                  <a:lnTo>
                    <a:pt x="156" y="110"/>
                  </a:lnTo>
                </a:path>
              </a:pathLst>
            </a:custGeom>
            <a:noFill/>
            <a:ln w="6350" cap="rnd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263"/>
            <p:cNvSpPr>
              <a:spLocks/>
            </p:cNvSpPr>
            <p:nvPr/>
          </p:nvSpPr>
          <p:spPr bwMode="auto">
            <a:xfrm>
              <a:off x="3898" y="3557"/>
              <a:ext cx="50" cy="34"/>
            </a:xfrm>
            <a:custGeom>
              <a:avLst/>
              <a:gdLst>
                <a:gd name="T0" fmla="*/ 0 w 49"/>
                <a:gd name="T1" fmla="*/ 33 h 34"/>
                <a:gd name="T2" fmla="*/ 57 w 49"/>
                <a:gd name="T3" fmla="*/ 20 h 34"/>
                <a:gd name="T4" fmla="*/ 58 w 49"/>
                <a:gd name="T5" fmla="*/ 14 h 34"/>
                <a:gd name="T6" fmla="*/ 69 w 49"/>
                <a:gd name="T7" fmla="*/ 17 h 34"/>
                <a:gd name="T8" fmla="*/ 84 w 49"/>
                <a:gd name="T9" fmla="*/ 12 h 34"/>
                <a:gd name="T10" fmla="*/ 69 w 49"/>
                <a:gd name="T11" fmla="*/ 4 h 34"/>
                <a:gd name="T12" fmla="*/ 57 w 49"/>
                <a:gd name="T13" fmla="*/ 0 h 34"/>
                <a:gd name="T14" fmla="*/ 57 w 49"/>
                <a:gd name="T15" fmla="*/ 7 h 34"/>
                <a:gd name="T16" fmla="*/ 24 w 49"/>
                <a:gd name="T17" fmla="*/ 11 h 34"/>
                <a:gd name="T18" fmla="*/ 17 w 49"/>
                <a:gd name="T19" fmla="*/ 8 h 34"/>
                <a:gd name="T20" fmla="*/ 4 w 49"/>
                <a:gd name="T21" fmla="*/ 18 h 34"/>
                <a:gd name="T22" fmla="*/ 5 w 49"/>
                <a:gd name="T23" fmla="*/ 28 h 34"/>
                <a:gd name="T24" fmla="*/ 0 w 49"/>
                <a:gd name="T25" fmla="*/ 33 h 3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9"/>
                <a:gd name="T40" fmla="*/ 0 h 34"/>
                <a:gd name="T41" fmla="*/ 49 w 49"/>
                <a:gd name="T42" fmla="*/ 34 h 3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9" h="34">
                  <a:moveTo>
                    <a:pt x="0" y="33"/>
                  </a:moveTo>
                  <a:lnTo>
                    <a:pt x="26" y="20"/>
                  </a:lnTo>
                  <a:lnTo>
                    <a:pt x="27" y="14"/>
                  </a:lnTo>
                  <a:lnTo>
                    <a:pt x="38" y="17"/>
                  </a:lnTo>
                  <a:lnTo>
                    <a:pt x="48" y="12"/>
                  </a:lnTo>
                  <a:lnTo>
                    <a:pt x="38" y="4"/>
                  </a:lnTo>
                  <a:lnTo>
                    <a:pt x="26" y="0"/>
                  </a:lnTo>
                  <a:lnTo>
                    <a:pt x="26" y="7"/>
                  </a:lnTo>
                  <a:lnTo>
                    <a:pt x="24" y="11"/>
                  </a:lnTo>
                  <a:lnTo>
                    <a:pt x="17" y="8"/>
                  </a:lnTo>
                  <a:lnTo>
                    <a:pt x="4" y="18"/>
                  </a:lnTo>
                  <a:lnTo>
                    <a:pt x="5" y="28"/>
                  </a:lnTo>
                  <a:lnTo>
                    <a:pt x="0" y="33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264"/>
            <p:cNvSpPr>
              <a:spLocks/>
            </p:cNvSpPr>
            <p:nvPr/>
          </p:nvSpPr>
          <p:spPr bwMode="auto">
            <a:xfrm>
              <a:off x="3964" y="3548"/>
              <a:ext cx="23" cy="23"/>
            </a:xfrm>
            <a:custGeom>
              <a:avLst/>
              <a:gdLst>
                <a:gd name="T0" fmla="*/ 0 w 23"/>
                <a:gd name="T1" fmla="*/ 20 h 23"/>
                <a:gd name="T2" fmla="*/ 1 w 23"/>
                <a:gd name="T3" fmla="*/ 22 h 23"/>
                <a:gd name="T4" fmla="*/ 22 w 23"/>
                <a:gd name="T5" fmla="*/ 0 h 23"/>
                <a:gd name="T6" fmla="*/ 12 w 23"/>
                <a:gd name="T7" fmla="*/ 10 h 23"/>
                <a:gd name="T8" fmla="*/ 0 w 23"/>
                <a:gd name="T9" fmla="*/ 2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0" y="20"/>
                  </a:moveTo>
                  <a:lnTo>
                    <a:pt x="1" y="22"/>
                  </a:lnTo>
                  <a:lnTo>
                    <a:pt x="22" y="0"/>
                  </a:lnTo>
                  <a:lnTo>
                    <a:pt x="12" y="10"/>
                  </a:lnTo>
                  <a:lnTo>
                    <a:pt x="0" y="20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265"/>
            <p:cNvSpPr>
              <a:spLocks/>
            </p:cNvSpPr>
            <p:nvPr/>
          </p:nvSpPr>
          <p:spPr bwMode="auto">
            <a:xfrm>
              <a:off x="3988" y="3541"/>
              <a:ext cx="23" cy="24"/>
            </a:xfrm>
            <a:custGeom>
              <a:avLst/>
              <a:gdLst>
                <a:gd name="T0" fmla="*/ 0 w 23"/>
                <a:gd name="T1" fmla="*/ 77 h 23"/>
                <a:gd name="T2" fmla="*/ 22 w 23"/>
                <a:gd name="T3" fmla="*/ 0 h 23"/>
                <a:gd name="T4" fmla="*/ 22 w 23"/>
                <a:gd name="T5" fmla="*/ 59 h 23"/>
                <a:gd name="T6" fmla="*/ 0 w 23"/>
                <a:gd name="T7" fmla="*/ 77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23"/>
                <a:gd name="T14" fmla="*/ 23 w 23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23">
                  <a:moveTo>
                    <a:pt x="0" y="22"/>
                  </a:moveTo>
                  <a:lnTo>
                    <a:pt x="22" y="0"/>
                  </a:lnTo>
                  <a:lnTo>
                    <a:pt x="22" y="16"/>
                  </a:lnTo>
                  <a:lnTo>
                    <a:pt x="0" y="22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266"/>
            <p:cNvSpPr>
              <a:spLocks/>
            </p:cNvSpPr>
            <p:nvPr/>
          </p:nvSpPr>
          <p:spPr bwMode="auto">
            <a:xfrm>
              <a:off x="3940" y="3557"/>
              <a:ext cx="24" cy="25"/>
            </a:xfrm>
            <a:custGeom>
              <a:avLst/>
              <a:gdLst>
                <a:gd name="T0" fmla="*/ 0 w 24"/>
                <a:gd name="T1" fmla="*/ 0 h 24"/>
                <a:gd name="T2" fmla="*/ 7 w 24"/>
                <a:gd name="T3" fmla="*/ 78 h 24"/>
                <a:gd name="T4" fmla="*/ 23 w 24"/>
                <a:gd name="T5" fmla="*/ 0 h 24"/>
                <a:gd name="T6" fmla="*/ 0 w 24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24"/>
                <a:gd name="T14" fmla="*/ 24 w 24"/>
                <a:gd name="T15" fmla="*/ 24 h 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24">
                  <a:moveTo>
                    <a:pt x="0" y="0"/>
                  </a:moveTo>
                  <a:lnTo>
                    <a:pt x="7" y="23"/>
                  </a:lnTo>
                  <a:lnTo>
                    <a:pt x="23" y="0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267"/>
            <p:cNvSpPr>
              <a:spLocks/>
            </p:cNvSpPr>
            <p:nvPr/>
          </p:nvSpPr>
          <p:spPr bwMode="auto">
            <a:xfrm>
              <a:off x="3997" y="3534"/>
              <a:ext cx="23" cy="23"/>
            </a:xfrm>
            <a:custGeom>
              <a:avLst/>
              <a:gdLst>
                <a:gd name="T0" fmla="*/ 0 w 24"/>
                <a:gd name="T1" fmla="*/ 22 h 23"/>
                <a:gd name="T2" fmla="*/ 12 w 24"/>
                <a:gd name="T3" fmla="*/ 0 h 23"/>
                <a:gd name="T4" fmla="*/ 12 w 24"/>
                <a:gd name="T5" fmla="*/ 0 h 23"/>
                <a:gd name="T6" fmla="*/ 0 w 24"/>
                <a:gd name="T7" fmla="*/ 22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23"/>
                <a:gd name="T14" fmla="*/ 24 w 24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23">
                  <a:moveTo>
                    <a:pt x="0" y="22"/>
                  </a:moveTo>
                  <a:lnTo>
                    <a:pt x="23" y="0"/>
                  </a:lnTo>
                  <a:lnTo>
                    <a:pt x="0" y="22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268"/>
            <p:cNvSpPr>
              <a:spLocks/>
            </p:cNvSpPr>
            <p:nvPr/>
          </p:nvSpPr>
          <p:spPr bwMode="auto">
            <a:xfrm>
              <a:off x="3392" y="2472"/>
              <a:ext cx="466" cy="495"/>
            </a:xfrm>
            <a:custGeom>
              <a:avLst/>
              <a:gdLst>
                <a:gd name="T0" fmla="*/ 77 w 469"/>
                <a:gd name="T1" fmla="*/ 20 h 489"/>
                <a:gd name="T2" fmla="*/ 81 w 469"/>
                <a:gd name="T3" fmla="*/ 16 h 489"/>
                <a:gd name="T4" fmla="*/ 113 w 469"/>
                <a:gd name="T5" fmla="*/ 12 h 489"/>
                <a:gd name="T6" fmla="*/ 147 w 469"/>
                <a:gd name="T7" fmla="*/ 6 h 489"/>
                <a:gd name="T8" fmla="*/ 179 w 469"/>
                <a:gd name="T9" fmla="*/ 1 h 489"/>
                <a:gd name="T10" fmla="*/ 169 w 469"/>
                <a:gd name="T11" fmla="*/ 34 h 489"/>
                <a:gd name="T12" fmla="*/ 193 w 469"/>
                <a:gd name="T13" fmla="*/ 82 h 489"/>
                <a:gd name="T14" fmla="*/ 203 w 469"/>
                <a:gd name="T15" fmla="*/ 86 h 489"/>
                <a:gd name="T16" fmla="*/ 216 w 469"/>
                <a:gd name="T17" fmla="*/ 105 h 489"/>
                <a:gd name="T18" fmla="*/ 223 w 469"/>
                <a:gd name="T19" fmla="*/ 129 h 489"/>
                <a:gd name="T20" fmla="*/ 237 w 469"/>
                <a:gd name="T21" fmla="*/ 171 h 489"/>
                <a:gd name="T22" fmla="*/ 263 w 469"/>
                <a:gd name="T23" fmla="*/ 202 h 489"/>
                <a:gd name="T24" fmla="*/ 273 w 469"/>
                <a:gd name="T25" fmla="*/ 207 h 489"/>
                <a:gd name="T26" fmla="*/ 303 w 469"/>
                <a:gd name="T27" fmla="*/ 256 h 489"/>
                <a:gd name="T28" fmla="*/ 324 w 469"/>
                <a:gd name="T29" fmla="*/ 277 h 489"/>
                <a:gd name="T30" fmla="*/ 338 w 469"/>
                <a:gd name="T31" fmla="*/ 340 h 489"/>
                <a:gd name="T32" fmla="*/ 358 w 469"/>
                <a:gd name="T33" fmla="*/ 382 h 489"/>
                <a:gd name="T34" fmla="*/ 368 w 469"/>
                <a:gd name="T35" fmla="*/ 417 h 489"/>
                <a:gd name="T36" fmla="*/ 371 w 469"/>
                <a:gd name="T37" fmla="*/ 450 h 489"/>
                <a:gd name="T38" fmla="*/ 364 w 469"/>
                <a:gd name="T39" fmla="*/ 476 h 489"/>
                <a:gd name="T40" fmla="*/ 366 w 469"/>
                <a:gd name="T41" fmla="*/ 492 h 489"/>
                <a:gd name="T42" fmla="*/ 360 w 469"/>
                <a:gd name="T43" fmla="*/ 510 h 489"/>
                <a:gd name="T44" fmla="*/ 362 w 469"/>
                <a:gd name="T45" fmla="*/ 548 h 489"/>
                <a:gd name="T46" fmla="*/ 356 w 469"/>
                <a:gd name="T47" fmla="*/ 576 h 489"/>
                <a:gd name="T48" fmla="*/ 358 w 469"/>
                <a:gd name="T49" fmla="*/ 642 h 489"/>
                <a:gd name="T50" fmla="*/ 320 w 469"/>
                <a:gd name="T51" fmla="*/ 650 h 489"/>
                <a:gd name="T52" fmla="*/ 307 w 469"/>
                <a:gd name="T53" fmla="*/ 690 h 489"/>
                <a:gd name="T54" fmla="*/ 288 w 469"/>
                <a:gd name="T55" fmla="*/ 682 h 489"/>
                <a:gd name="T56" fmla="*/ 264 w 469"/>
                <a:gd name="T57" fmla="*/ 687 h 489"/>
                <a:gd name="T58" fmla="*/ 227 w 469"/>
                <a:gd name="T59" fmla="*/ 688 h 489"/>
                <a:gd name="T60" fmla="*/ 218 w 469"/>
                <a:gd name="T61" fmla="*/ 692 h 489"/>
                <a:gd name="T62" fmla="*/ 206 w 469"/>
                <a:gd name="T63" fmla="*/ 694 h 489"/>
                <a:gd name="T64" fmla="*/ 185 w 469"/>
                <a:gd name="T65" fmla="*/ 696 h 489"/>
                <a:gd name="T66" fmla="*/ 168 w 469"/>
                <a:gd name="T67" fmla="*/ 700 h 489"/>
                <a:gd name="T68" fmla="*/ 147 w 469"/>
                <a:gd name="T69" fmla="*/ 703 h 489"/>
                <a:gd name="T70" fmla="*/ 114 w 469"/>
                <a:gd name="T71" fmla="*/ 706 h 489"/>
                <a:gd name="T72" fmla="*/ 78 w 469"/>
                <a:gd name="T73" fmla="*/ 666 h 489"/>
                <a:gd name="T74" fmla="*/ 78 w 469"/>
                <a:gd name="T75" fmla="*/ 647 h 489"/>
                <a:gd name="T76" fmla="*/ 78 w 469"/>
                <a:gd name="T77" fmla="*/ 587 h 489"/>
                <a:gd name="T78" fmla="*/ 78 w 469"/>
                <a:gd name="T79" fmla="*/ 548 h 489"/>
                <a:gd name="T80" fmla="*/ 78 w 469"/>
                <a:gd name="T81" fmla="*/ 527 h 489"/>
                <a:gd name="T82" fmla="*/ 78 w 469"/>
                <a:gd name="T83" fmla="*/ 488 h 489"/>
                <a:gd name="T84" fmla="*/ 78 w 469"/>
                <a:gd name="T85" fmla="*/ 455 h 489"/>
                <a:gd name="T86" fmla="*/ 78 w 469"/>
                <a:gd name="T87" fmla="*/ 417 h 489"/>
                <a:gd name="T88" fmla="*/ 72 w 469"/>
                <a:gd name="T89" fmla="*/ 390 h 489"/>
                <a:gd name="T90" fmla="*/ 62 w 469"/>
                <a:gd name="T91" fmla="*/ 354 h 489"/>
                <a:gd name="T92" fmla="*/ 55 w 469"/>
                <a:gd name="T93" fmla="*/ 322 h 489"/>
                <a:gd name="T94" fmla="*/ 45 w 469"/>
                <a:gd name="T95" fmla="*/ 274 h 489"/>
                <a:gd name="T96" fmla="*/ 36 w 469"/>
                <a:gd name="T97" fmla="*/ 217 h 489"/>
                <a:gd name="T98" fmla="*/ 30 w 469"/>
                <a:gd name="T99" fmla="*/ 195 h 489"/>
                <a:gd name="T100" fmla="*/ 22 w 469"/>
                <a:gd name="T101" fmla="*/ 151 h 489"/>
                <a:gd name="T102" fmla="*/ 12 w 469"/>
                <a:gd name="T103" fmla="*/ 104 h 489"/>
                <a:gd name="T104" fmla="*/ 4 w 469"/>
                <a:gd name="T105" fmla="*/ 75 h 489"/>
                <a:gd name="T106" fmla="*/ 12 w 469"/>
                <a:gd name="T107" fmla="*/ 30 h 489"/>
                <a:gd name="T108" fmla="*/ 29 w 469"/>
                <a:gd name="T109" fmla="*/ 27 h 489"/>
                <a:gd name="T110" fmla="*/ 59 w 469"/>
                <a:gd name="T111" fmla="*/ 23 h 48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69"/>
                <a:gd name="T169" fmla="*/ 0 h 489"/>
                <a:gd name="T170" fmla="*/ 469 w 469"/>
                <a:gd name="T171" fmla="*/ 489 h 48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69" h="489">
                  <a:moveTo>
                    <a:pt x="69" y="22"/>
                  </a:moveTo>
                  <a:lnTo>
                    <a:pt x="72" y="22"/>
                  </a:lnTo>
                  <a:lnTo>
                    <a:pt x="74" y="22"/>
                  </a:lnTo>
                  <a:lnTo>
                    <a:pt x="77" y="20"/>
                  </a:lnTo>
                  <a:lnTo>
                    <a:pt x="85" y="20"/>
                  </a:lnTo>
                  <a:lnTo>
                    <a:pt x="98" y="19"/>
                  </a:lnTo>
                  <a:lnTo>
                    <a:pt x="108" y="18"/>
                  </a:lnTo>
                  <a:lnTo>
                    <a:pt x="112" y="16"/>
                  </a:lnTo>
                  <a:lnTo>
                    <a:pt x="117" y="16"/>
                  </a:lnTo>
                  <a:lnTo>
                    <a:pt x="128" y="13"/>
                  </a:lnTo>
                  <a:lnTo>
                    <a:pt x="138" y="13"/>
                  </a:lnTo>
                  <a:lnTo>
                    <a:pt x="144" y="12"/>
                  </a:lnTo>
                  <a:lnTo>
                    <a:pt x="145" y="12"/>
                  </a:lnTo>
                  <a:lnTo>
                    <a:pt x="171" y="9"/>
                  </a:lnTo>
                  <a:lnTo>
                    <a:pt x="171" y="8"/>
                  </a:lnTo>
                  <a:lnTo>
                    <a:pt x="178" y="6"/>
                  </a:lnTo>
                  <a:lnTo>
                    <a:pt x="182" y="6"/>
                  </a:lnTo>
                  <a:lnTo>
                    <a:pt x="184" y="6"/>
                  </a:lnTo>
                  <a:lnTo>
                    <a:pt x="198" y="4"/>
                  </a:lnTo>
                  <a:lnTo>
                    <a:pt x="210" y="1"/>
                  </a:lnTo>
                  <a:lnTo>
                    <a:pt x="217" y="0"/>
                  </a:lnTo>
                  <a:lnTo>
                    <a:pt x="216" y="8"/>
                  </a:lnTo>
                  <a:lnTo>
                    <a:pt x="206" y="18"/>
                  </a:lnTo>
                  <a:lnTo>
                    <a:pt x="200" y="34"/>
                  </a:lnTo>
                  <a:lnTo>
                    <a:pt x="202" y="37"/>
                  </a:lnTo>
                  <a:lnTo>
                    <a:pt x="210" y="42"/>
                  </a:lnTo>
                  <a:lnTo>
                    <a:pt x="221" y="48"/>
                  </a:lnTo>
                  <a:lnTo>
                    <a:pt x="224" y="51"/>
                  </a:lnTo>
                  <a:lnTo>
                    <a:pt x="229" y="54"/>
                  </a:lnTo>
                  <a:lnTo>
                    <a:pt x="231" y="55"/>
                  </a:lnTo>
                  <a:lnTo>
                    <a:pt x="234" y="56"/>
                  </a:lnTo>
                  <a:lnTo>
                    <a:pt x="235" y="55"/>
                  </a:lnTo>
                  <a:lnTo>
                    <a:pt x="246" y="55"/>
                  </a:lnTo>
                  <a:lnTo>
                    <a:pt x="250" y="65"/>
                  </a:lnTo>
                  <a:lnTo>
                    <a:pt x="257" y="73"/>
                  </a:lnTo>
                  <a:lnTo>
                    <a:pt x="260" y="74"/>
                  </a:lnTo>
                  <a:lnTo>
                    <a:pt x="260" y="77"/>
                  </a:lnTo>
                  <a:lnTo>
                    <a:pt x="261" y="81"/>
                  </a:lnTo>
                  <a:lnTo>
                    <a:pt x="268" y="90"/>
                  </a:lnTo>
                  <a:lnTo>
                    <a:pt x="274" y="95"/>
                  </a:lnTo>
                  <a:lnTo>
                    <a:pt x="276" y="101"/>
                  </a:lnTo>
                  <a:lnTo>
                    <a:pt x="278" y="101"/>
                  </a:lnTo>
                  <a:lnTo>
                    <a:pt x="281" y="106"/>
                  </a:lnTo>
                  <a:lnTo>
                    <a:pt x="299" y="116"/>
                  </a:lnTo>
                  <a:lnTo>
                    <a:pt x="311" y="123"/>
                  </a:lnTo>
                  <a:lnTo>
                    <a:pt x="315" y="130"/>
                  </a:lnTo>
                  <a:lnTo>
                    <a:pt x="319" y="137"/>
                  </a:lnTo>
                  <a:lnTo>
                    <a:pt x="325" y="140"/>
                  </a:lnTo>
                  <a:lnTo>
                    <a:pt x="326" y="140"/>
                  </a:lnTo>
                  <a:lnTo>
                    <a:pt x="333" y="142"/>
                  </a:lnTo>
                  <a:lnTo>
                    <a:pt x="333" y="144"/>
                  </a:lnTo>
                  <a:lnTo>
                    <a:pt x="335" y="144"/>
                  </a:lnTo>
                  <a:lnTo>
                    <a:pt x="346" y="160"/>
                  </a:lnTo>
                  <a:lnTo>
                    <a:pt x="353" y="166"/>
                  </a:lnTo>
                  <a:lnTo>
                    <a:pt x="355" y="173"/>
                  </a:lnTo>
                  <a:lnTo>
                    <a:pt x="365" y="177"/>
                  </a:lnTo>
                  <a:lnTo>
                    <a:pt x="366" y="181"/>
                  </a:lnTo>
                  <a:lnTo>
                    <a:pt x="369" y="184"/>
                  </a:lnTo>
                  <a:lnTo>
                    <a:pt x="379" y="187"/>
                  </a:lnTo>
                  <a:lnTo>
                    <a:pt x="386" y="191"/>
                  </a:lnTo>
                  <a:lnTo>
                    <a:pt x="391" y="194"/>
                  </a:lnTo>
                  <a:lnTo>
                    <a:pt x="391" y="202"/>
                  </a:lnTo>
                  <a:lnTo>
                    <a:pt x="404" y="220"/>
                  </a:lnTo>
                  <a:lnTo>
                    <a:pt x="405" y="234"/>
                  </a:lnTo>
                  <a:lnTo>
                    <a:pt x="408" y="237"/>
                  </a:lnTo>
                  <a:lnTo>
                    <a:pt x="409" y="237"/>
                  </a:lnTo>
                  <a:lnTo>
                    <a:pt x="418" y="238"/>
                  </a:lnTo>
                  <a:lnTo>
                    <a:pt x="436" y="263"/>
                  </a:lnTo>
                  <a:lnTo>
                    <a:pt x="436" y="270"/>
                  </a:lnTo>
                  <a:lnTo>
                    <a:pt x="436" y="273"/>
                  </a:lnTo>
                  <a:lnTo>
                    <a:pt x="441" y="284"/>
                  </a:lnTo>
                  <a:lnTo>
                    <a:pt x="451" y="284"/>
                  </a:lnTo>
                  <a:lnTo>
                    <a:pt x="462" y="288"/>
                  </a:lnTo>
                  <a:lnTo>
                    <a:pt x="465" y="288"/>
                  </a:lnTo>
                  <a:lnTo>
                    <a:pt x="468" y="293"/>
                  </a:lnTo>
                  <a:lnTo>
                    <a:pt x="455" y="310"/>
                  </a:lnTo>
                  <a:lnTo>
                    <a:pt x="450" y="310"/>
                  </a:lnTo>
                  <a:lnTo>
                    <a:pt x="452" y="314"/>
                  </a:lnTo>
                  <a:lnTo>
                    <a:pt x="447" y="327"/>
                  </a:lnTo>
                  <a:lnTo>
                    <a:pt x="444" y="327"/>
                  </a:lnTo>
                  <a:lnTo>
                    <a:pt x="443" y="327"/>
                  </a:lnTo>
                  <a:lnTo>
                    <a:pt x="441" y="328"/>
                  </a:lnTo>
                  <a:lnTo>
                    <a:pt x="445" y="329"/>
                  </a:lnTo>
                  <a:lnTo>
                    <a:pt x="448" y="338"/>
                  </a:lnTo>
                  <a:lnTo>
                    <a:pt x="445" y="345"/>
                  </a:lnTo>
                  <a:lnTo>
                    <a:pt x="443" y="343"/>
                  </a:lnTo>
                  <a:lnTo>
                    <a:pt x="438" y="347"/>
                  </a:lnTo>
                  <a:lnTo>
                    <a:pt x="438" y="350"/>
                  </a:lnTo>
                  <a:lnTo>
                    <a:pt x="445" y="349"/>
                  </a:lnTo>
                  <a:lnTo>
                    <a:pt x="440" y="366"/>
                  </a:lnTo>
                  <a:lnTo>
                    <a:pt x="438" y="367"/>
                  </a:lnTo>
                  <a:lnTo>
                    <a:pt x="441" y="375"/>
                  </a:lnTo>
                  <a:lnTo>
                    <a:pt x="443" y="378"/>
                  </a:lnTo>
                  <a:lnTo>
                    <a:pt x="434" y="392"/>
                  </a:lnTo>
                  <a:lnTo>
                    <a:pt x="429" y="396"/>
                  </a:lnTo>
                  <a:lnTo>
                    <a:pt x="432" y="395"/>
                  </a:lnTo>
                  <a:lnTo>
                    <a:pt x="432" y="407"/>
                  </a:lnTo>
                  <a:lnTo>
                    <a:pt x="429" y="408"/>
                  </a:lnTo>
                  <a:lnTo>
                    <a:pt x="434" y="411"/>
                  </a:lnTo>
                  <a:lnTo>
                    <a:pt x="436" y="440"/>
                  </a:lnTo>
                  <a:lnTo>
                    <a:pt x="409" y="440"/>
                  </a:lnTo>
                  <a:lnTo>
                    <a:pt x="396" y="438"/>
                  </a:lnTo>
                  <a:lnTo>
                    <a:pt x="393" y="435"/>
                  </a:lnTo>
                  <a:lnTo>
                    <a:pt x="382" y="445"/>
                  </a:lnTo>
                  <a:lnTo>
                    <a:pt x="389" y="471"/>
                  </a:lnTo>
                  <a:lnTo>
                    <a:pt x="387" y="486"/>
                  </a:lnTo>
                  <a:lnTo>
                    <a:pt x="375" y="488"/>
                  </a:lnTo>
                  <a:lnTo>
                    <a:pt x="369" y="474"/>
                  </a:lnTo>
                  <a:lnTo>
                    <a:pt x="369" y="467"/>
                  </a:lnTo>
                  <a:lnTo>
                    <a:pt x="365" y="467"/>
                  </a:lnTo>
                  <a:lnTo>
                    <a:pt x="354" y="468"/>
                  </a:lnTo>
                  <a:lnTo>
                    <a:pt x="350" y="468"/>
                  </a:lnTo>
                  <a:lnTo>
                    <a:pt x="346" y="468"/>
                  </a:lnTo>
                  <a:lnTo>
                    <a:pt x="343" y="468"/>
                  </a:lnTo>
                  <a:lnTo>
                    <a:pt x="335" y="469"/>
                  </a:lnTo>
                  <a:lnTo>
                    <a:pt x="326" y="471"/>
                  </a:lnTo>
                  <a:lnTo>
                    <a:pt x="325" y="471"/>
                  </a:lnTo>
                  <a:lnTo>
                    <a:pt x="319" y="471"/>
                  </a:lnTo>
                  <a:lnTo>
                    <a:pt x="307" y="471"/>
                  </a:lnTo>
                  <a:lnTo>
                    <a:pt x="283" y="472"/>
                  </a:lnTo>
                  <a:lnTo>
                    <a:pt x="278" y="474"/>
                  </a:lnTo>
                  <a:lnTo>
                    <a:pt x="274" y="474"/>
                  </a:lnTo>
                  <a:lnTo>
                    <a:pt x="267" y="475"/>
                  </a:lnTo>
                  <a:lnTo>
                    <a:pt x="264" y="475"/>
                  </a:lnTo>
                  <a:lnTo>
                    <a:pt x="263" y="475"/>
                  </a:lnTo>
                  <a:lnTo>
                    <a:pt x="260" y="475"/>
                  </a:lnTo>
                  <a:lnTo>
                    <a:pt x="250" y="475"/>
                  </a:lnTo>
                  <a:lnTo>
                    <a:pt x="240" y="476"/>
                  </a:lnTo>
                  <a:lnTo>
                    <a:pt x="236" y="478"/>
                  </a:lnTo>
                  <a:lnTo>
                    <a:pt x="234" y="478"/>
                  </a:lnTo>
                  <a:lnTo>
                    <a:pt x="228" y="478"/>
                  </a:lnTo>
                  <a:lnTo>
                    <a:pt x="216" y="478"/>
                  </a:lnTo>
                  <a:lnTo>
                    <a:pt x="210" y="479"/>
                  </a:lnTo>
                  <a:lnTo>
                    <a:pt x="203" y="481"/>
                  </a:lnTo>
                  <a:lnTo>
                    <a:pt x="199" y="481"/>
                  </a:lnTo>
                  <a:lnTo>
                    <a:pt x="196" y="481"/>
                  </a:lnTo>
                  <a:lnTo>
                    <a:pt x="186" y="481"/>
                  </a:lnTo>
                  <a:lnTo>
                    <a:pt x="181" y="482"/>
                  </a:lnTo>
                  <a:lnTo>
                    <a:pt x="178" y="482"/>
                  </a:lnTo>
                  <a:lnTo>
                    <a:pt x="175" y="482"/>
                  </a:lnTo>
                  <a:lnTo>
                    <a:pt x="170" y="482"/>
                  </a:lnTo>
                  <a:lnTo>
                    <a:pt x="160" y="483"/>
                  </a:lnTo>
                  <a:lnTo>
                    <a:pt x="145" y="485"/>
                  </a:lnTo>
                  <a:lnTo>
                    <a:pt x="124" y="486"/>
                  </a:lnTo>
                  <a:lnTo>
                    <a:pt x="124" y="485"/>
                  </a:lnTo>
                  <a:lnTo>
                    <a:pt x="109" y="458"/>
                  </a:lnTo>
                  <a:lnTo>
                    <a:pt x="108" y="456"/>
                  </a:lnTo>
                  <a:lnTo>
                    <a:pt x="108" y="454"/>
                  </a:lnTo>
                  <a:lnTo>
                    <a:pt x="105" y="449"/>
                  </a:lnTo>
                  <a:lnTo>
                    <a:pt x="102" y="443"/>
                  </a:lnTo>
                  <a:lnTo>
                    <a:pt x="95" y="431"/>
                  </a:lnTo>
                  <a:lnTo>
                    <a:pt x="95" y="424"/>
                  </a:lnTo>
                  <a:lnTo>
                    <a:pt x="95" y="417"/>
                  </a:lnTo>
                  <a:lnTo>
                    <a:pt x="96" y="403"/>
                  </a:lnTo>
                  <a:lnTo>
                    <a:pt x="96" y="402"/>
                  </a:lnTo>
                  <a:lnTo>
                    <a:pt x="94" y="389"/>
                  </a:lnTo>
                  <a:lnTo>
                    <a:pt x="87" y="384"/>
                  </a:lnTo>
                  <a:lnTo>
                    <a:pt x="85" y="375"/>
                  </a:lnTo>
                  <a:lnTo>
                    <a:pt x="85" y="374"/>
                  </a:lnTo>
                  <a:lnTo>
                    <a:pt x="84" y="374"/>
                  </a:lnTo>
                  <a:lnTo>
                    <a:pt x="84" y="364"/>
                  </a:lnTo>
                  <a:lnTo>
                    <a:pt x="84" y="361"/>
                  </a:lnTo>
                  <a:lnTo>
                    <a:pt x="88" y="350"/>
                  </a:lnTo>
                  <a:lnTo>
                    <a:pt x="88" y="349"/>
                  </a:lnTo>
                  <a:lnTo>
                    <a:pt x="88" y="342"/>
                  </a:lnTo>
                  <a:lnTo>
                    <a:pt x="87" y="335"/>
                  </a:lnTo>
                  <a:lnTo>
                    <a:pt x="92" y="328"/>
                  </a:lnTo>
                  <a:lnTo>
                    <a:pt x="98" y="323"/>
                  </a:lnTo>
                  <a:lnTo>
                    <a:pt x="99" y="320"/>
                  </a:lnTo>
                  <a:lnTo>
                    <a:pt x="90" y="313"/>
                  </a:lnTo>
                  <a:lnTo>
                    <a:pt x="91" y="307"/>
                  </a:lnTo>
                  <a:lnTo>
                    <a:pt x="88" y="293"/>
                  </a:lnTo>
                  <a:lnTo>
                    <a:pt x="87" y="293"/>
                  </a:lnTo>
                  <a:lnTo>
                    <a:pt x="78" y="284"/>
                  </a:lnTo>
                  <a:lnTo>
                    <a:pt x="76" y="281"/>
                  </a:lnTo>
                  <a:lnTo>
                    <a:pt x="73" y="270"/>
                  </a:lnTo>
                  <a:lnTo>
                    <a:pt x="72" y="270"/>
                  </a:lnTo>
                  <a:lnTo>
                    <a:pt x="72" y="268"/>
                  </a:lnTo>
                  <a:lnTo>
                    <a:pt x="72" y="266"/>
                  </a:lnTo>
                  <a:lnTo>
                    <a:pt x="66" y="256"/>
                  </a:lnTo>
                  <a:lnTo>
                    <a:pt x="63" y="246"/>
                  </a:lnTo>
                  <a:lnTo>
                    <a:pt x="62" y="244"/>
                  </a:lnTo>
                  <a:lnTo>
                    <a:pt x="58" y="231"/>
                  </a:lnTo>
                  <a:lnTo>
                    <a:pt x="58" y="230"/>
                  </a:lnTo>
                  <a:lnTo>
                    <a:pt x="58" y="228"/>
                  </a:lnTo>
                  <a:lnTo>
                    <a:pt x="55" y="220"/>
                  </a:lnTo>
                  <a:lnTo>
                    <a:pt x="51" y="203"/>
                  </a:lnTo>
                  <a:lnTo>
                    <a:pt x="48" y="196"/>
                  </a:lnTo>
                  <a:lnTo>
                    <a:pt x="47" y="191"/>
                  </a:lnTo>
                  <a:lnTo>
                    <a:pt x="45" y="189"/>
                  </a:lnTo>
                  <a:lnTo>
                    <a:pt x="42" y="176"/>
                  </a:lnTo>
                  <a:lnTo>
                    <a:pt x="41" y="173"/>
                  </a:lnTo>
                  <a:lnTo>
                    <a:pt x="36" y="153"/>
                  </a:lnTo>
                  <a:lnTo>
                    <a:pt x="36" y="151"/>
                  </a:lnTo>
                  <a:lnTo>
                    <a:pt x="34" y="146"/>
                  </a:lnTo>
                  <a:lnTo>
                    <a:pt x="31" y="140"/>
                  </a:lnTo>
                  <a:lnTo>
                    <a:pt x="31" y="137"/>
                  </a:lnTo>
                  <a:lnTo>
                    <a:pt x="30" y="133"/>
                  </a:lnTo>
                  <a:lnTo>
                    <a:pt x="29" y="127"/>
                  </a:lnTo>
                  <a:lnTo>
                    <a:pt x="26" y="119"/>
                  </a:lnTo>
                  <a:lnTo>
                    <a:pt x="24" y="112"/>
                  </a:lnTo>
                  <a:lnTo>
                    <a:pt x="22" y="106"/>
                  </a:lnTo>
                  <a:lnTo>
                    <a:pt x="19" y="94"/>
                  </a:lnTo>
                  <a:lnTo>
                    <a:pt x="16" y="87"/>
                  </a:lnTo>
                  <a:lnTo>
                    <a:pt x="15" y="80"/>
                  </a:lnTo>
                  <a:lnTo>
                    <a:pt x="12" y="73"/>
                  </a:lnTo>
                  <a:lnTo>
                    <a:pt x="11" y="70"/>
                  </a:lnTo>
                  <a:lnTo>
                    <a:pt x="8" y="56"/>
                  </a:lnTo>
                  <a:lnTo>
                    <a:pt x="5" y="48"/>
                  </a:lnTo>
                  <a:lnTo>
                    <a:pt x="4" y="44"/>
                  </a:lnTo>
                  <a:lnTo>
                    <a:pt x="2" y="42"/>
                  </a:lnTo>
                  <a:lnTo>
                    <a:pt x="0" y="31"/>
                  </a:lnTo>
                  <a:lnTo>
                    <a:pt x="9" y="30"/>
                  </a:lnTo>
                  <a:lnTo>
                    <a:pt x="12" y="30"/>
                  </a:lnTo>
                  <a:lnTo>
                    <a:pt x="20" y="29"/>
                  </a:lnTo>
                  <a:lnTo>
                    <a:pt x="22" y="29"/>
                  </a:lnTo>
                  <a:lnTo>
                    <a:pt x="26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55" y="24"/>
                  </a:lnTo>
                  <a:lnTo>
                    <a:pt x="59" y="23"/>
                  </a:lnTo>
                  <a:lnTo>
                    <a:pt x="66" y="23"/>
                  </a:lnTo>
                  <a:lnTo>
                    <a:pt x="69" y="22"/>
                  </a:lnTo>
                </a:path>
              </a:pathLst>
            </a:custGeom>
            <a:noFill/>
            <a:ln w="6350" cap="rnd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269"/>
            <p:cNvSpPr>
              <a:spLocks/>
            </p:cNvSpPr>
            <p:nvPr/>
          </p:nvSpPr>
          <p:spPr bwMode="auto">
            <a:xfrm>
              <a:off x="3048" y="2041"/>
              <a:ext cx="616" cy="331"/>
            </a:xfrm>
            <a:custGeom>
              <a:avLst/>
              <a:gdLst>
                <a:gd name="T0" fmla="*/ 391 w 618"/>
                <a:gd name="T1" fmla="*/ 361 h 328"/>
                <a:gd name="T2" fmla="*/ 348 w 618"/>
                <a:gd name="T3" fmla="*/ 368 h 328"/>
                <a:gd name="T4" fmla="*/ 321 w 618"/>
                <a:gd name="T5" fmla="*/ 370 h 328"/>
                <a:gd name="T6" fmla="*/ 301 w 618"/>
                <a:gd name="T7" fmla="*/ 373 h 328"/>
                <a:gd name="T8" fmla="*/ 267 w 618"/>
                <a:gd name="T9" fmla="*/ 377 h 328"/>
                <a:gd name="T10" fmla="*/ 240 w 618"/>
                <a:gd name="T11" fmla="*/ 378 h 328"/>
                <a:gd name="T12" fmla="*/ 215 w 618"/>
                <a:gd name="T13" fmla="*/ 379 h 328"/>
                <a:gd name="T14" fmla="*/ 199 w 618"/>
                <a:gd name="T15" fmla="*/ 382 h 328"/>
                <a:gd name="T16" fmla="*/ 168 w 618"/>
                <a:gd name="T17" fmla="*/ 385 h 328"/>
                <a:gd name="T18" fmla="*/ 154 w 618"/>
                <a:gd name="T19" fmla="*/ 389 h 328"/>
                <a:gd name="T20" fmla="*/ 145 w 618"/>
                <a:gd name="T21" fmla="*/ 395 h 328"/>
                <a:gd name="T22" fmla="*/ 113 w 618"/>
                <a:gd name="T23" fmla="*/ 396 h 328"/>
                <a:gd name="T24" fmla="*/ 88 w 618"/>
                <a:gd name="T25" fmla="*/ 423 h 328"/>
                <a:gd name="T26" fmla="*/ 73 w 618"/>
                <a:gd name="T27" fmla="*/ 423 h 328"/>
                <a:gd name="T28" fmla="*/ 49 w 618"/>
                <a:gd name="T29" fmla="*/ 425 h 328"/>
                <a:gd name="T30" fmla="*/ 0 w 618"/>
                <a:gd name="T31" fmla="*/ 432 h 328"/>
                <a:gd name="T32" fmla="*/ 13 w 618"/>
                <a:gd name="T33" fmla="*/ 423 h 328"/>
                <a:gd name="T34" fmla="*/ 22 w 618"/>
                <a:gd name="T35" fmla="*/ 387 h 328"/>
                <a:gd name="T36" fmla="*/ 22 w 618"/>
                <a:gd name="T37" fmla="*/ 368 h 328"/>
                <a:gd name="T38" fmla="*/ 15 w 618"/>
                <a:gd name="T39" fmla="*/ 352 h 328"/>
                <a:gd name="T40" fmla="*/ 34 w 618"/>
                <a:gd name="T41" fmla="*/ 323 h 328"/>
                <a:gd name="T42" fmla="*/ 72 w 618"/>
                <a:gd name="T43" fmla="*/ 344 h 328"/>
                <a:gd name="T44" fmla="*/ 76 w 618"/>
                <a:gd name="T45" fmla="*/ 284 h 328"/>
                <a:gd name="T46" fmla="*/ 90 w 618"/>
                <a:gd name="T47" fmla="*/ 278 h 328"/>
                <a:gd name="T48" fmla="*/ 98 w 618"/>
                <a:gd name="T49" fmla="*/ 263 h 328"/>
                <a:gd name="T50" fmla="*/ 106 w 618"/>
                <a:gd name="T51" fmla="*/ 238 h 328"/>
                <a:gd name="T52" fmla="*/ 126 w 618"/>
                <a:gd name="T53" fmla="*/ 225 h 328"/>
                <a:gd name="T54" fmla="*/ 151 w 618"/>
                <a:gd name="T55" fmla="*/ 207 h 328"/>
                <a:gd name="T56" fmla="*/ 154 w 618"/>
                <a:gd name="T57" fmla="*/ 219 h 328"/>
                <a:gd name="T58" fmla="*/ 168 w 618"/>
                <a:gd name="T59" fmla="*/ 191 h 328"/>
                <a:gd name="T60" fmla="*/ 188 w 618"/>
                <a:gd name="T61" fmla="*/ 217 h 328"/>
                <a:gd name="T62" fmla="*/ 201 w 618"/>
                <a:gd name="T63" fmla="*/ 160 h 328"/>
                <a:gd name="T64" fmla="*/ 207 w 618"/>
                <a:gd name="T65" fmla="*/ 149 h 328"/>
                <a:gd name="T66" fmla="*/ 240 w 618"/>
                <a:gd name="T67" fmla="*/ 169 h 328"/>
                <a:gd name="T68" fmla="*/ 251 w 618"/>
                <a:gd name="T69" fmla="*/ 138 h 328"/>
                <a:gd name="T70" fmla="*/ 267 w 618"/>
                <a:gd name="T71" fmla="*/ 123 h 328"/>
                <a:gd name="T72" fmla="*/ 280 w 618"/>
                <a:gd name="T73" fmla="*/ 98 h 328"/>
                <a:gd name="T74" fmla="*/ 293 w 618"/>
                <a:gd name="T75" fmla="*/ 49 h 328"/>
                <a:gd name="T76" fmla="*/ 310 w 618"/>
                <a:gd name="T77" fmla="*/ 45 h 328"/>
                <a:gd name="T78" fmla="*/ 329 w 618"/>
                <a:gd name="T79" fmla="*/ 30 h 328"/>
                <a:gd name="T80" fmla="*/ 323 w 618"/>
                <a:gd name="T81" fmla="*/ 16 h 328"/>
                <a:gd name="T82" fmla="*/ 326 w 618"/>
                <a:gd name="T83" fmla="*/ 2 h 328"/>
                <a:gd name="T84" fmla="*/ 351 w 618"/>
                <a:gd name="T85" fmla="*/ 0 h 328"/>
                <a:gd name="T86" fmla="*/ 373 w 618"/>
                <a:gd name="T87" fmla="*/ 19 h 328"/>
                <a:gd name="T88" fmla="*/ 393 w 618"/>
                <a:gd name="T89" fmla="*/ 33 h 328"/>
                <a:gd name="T90" fmla="*/ 409 w 618"/>
                <a:gd name="T91" fmla="*/ 33 h 328"/>
                <a:gd name="T92" fmla="*/ 425 w 618"/>
                <a:gd name="T93" fmla="*/ 42 h 328"/>
                <a:gd name="T94" fmla="*/ 441 w 618"/>
                <a:gd name="T95" fmla="*/ 35 h 328"/>
                <a:gd name="T96" fmla="*/ 450 w 618"/>
                <a:gd name="T97" fmla="*/ 37 h 328"/>
                <a:gd name="T98" fmla="*/ 467 w 618"/>
                <a:gd name="T99" fmla="*/ 40 h 328"/>
                <a:gd name="T100" fmla="*/ 488 w 618"/>
                <a:gd name="T101" fmla="*/ 52 h 328"/>
                <a:gd name="T102" fmla="*/ 489 w 618"/>
                <a:gd name="T103" fmla="*/ 115 h 328"/>
                <a:gd name="T104" fmla="*/ 512 w 618"/>
                <a:gd name="T105" fmla="*/ 140 h 328"/>
                <a:gd name="T106" fmla="*/ 520 w 618"/>
                <a:gd name="T107" fmla="*/ 153 h 328"/>
                <a:gd name="T108" fmla="*/ 546 w 618"/>
                <a:gd name="T109" fmla="*/ 195 h 328"/>
                <a:gd name="T110" fmla="*/ 520 w 618"/>
                <a:gd name="T111" fmla="*/ 238 h 328"/>
                <a:gd name="T112" fmla="*/ 498 w 618"/>
                <a:gd name="T113" fmla="*/ 267 h 328"/>
                <a:gd name="T114" fmla="*/ 470 w 618"/>
                <a:gd name="T115" fmla="*/ 308 h 328"/>
                <a:gd name="T116" fmla="*/ 446 w 618"/>
                <a:gd name="T117" fmla="*/ 344 h 328"/>
                <a:gd name="T118" fmla="*/ 434 w 618"/>
                <a:gd name="T119" fmla="*/ 355 h 328"/>
                <a:gd name="T120" fmla="*/ 412 w 618"/>
                <a:gd name="T121" fmla="*/ 359 h 32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18"/>
                <a:gd name="T184" fmla="*/ 0 h 328"/>
                <a:gd name="T185" fmla="*/ 618 w 618"/>
                <a:gd name="T186" fmla="*/ 328 h 32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18" h="328">
                  <a:moveTo>
                    <a:pt x="440" y="269"/>
                  </a:moveTo>
                  <a:lnTo>
                    <a:pt x="440" y="269"/>
                  </a:lnTo>
                  <a:lnTo>
                    <a:pt x="439" y="269"/>
                  </a:lnTo>
                  <a:lnTo>
                    <a:pt x="422" y="270"/>
                  </a:lnTo>
                  <a:lnTo>
                    <a:pt x="414" y="273"/>
                  </a:lnTo>
                  <a:lnTo>
                    <a:pt x="393" y="274"/>
                  </a:lnTo>
                  <a:lnTo>
                    <a:pt x="386" y="274"/>
                  </a:lnTo>
                  <a:lnTo>
                    <a:pt x="379" y="275"/>
                  </a:lnTo>
                  <a:lnTo>
                    <a:pt x="377" y="275"/>
                  </a:lnTo>
                  <a:lnTo>
                    <a:pt x="375" y="275"/>
                  </a:lnTo>
                  <a:lnTo>
                    <a:pt x="364" y="275"/>
                  </a:lnTo>
                  <a:lnTo>
                    <a:pt x="352" y="277"/>
                  </a:lnTo>
                  <a:lnTo>
                    <a:pt x="350" y="277"/>
                  </a:lnTo>
                  <a:lnTo>
                    <a:pt x="346" y="277"/>
                  </a:lnTo>
                  <a:lnTo>
                    <a:pt x="338" y="280"/>
                  </a:lnTo>
                  <a:lnTo>
                    <a:pt x="332" y="280"/>
                  </a:lnTo>
                  <a:lnTo>
                    <a:pt x="321" y="281"/>
                  </a:lnTo>
                  <a:lnTo>
                    <a:pt x="307" y="282"/>
                  </a:lnTo>
                  <a:lnTo>
                    <a:pt x="305" y="282"/>
                  </a:lnTo>
                  <a:lnTo>
                    <a:pt x="298" y="284"/>
                  </a:lnTo>
                  <a:lnTo>
                    <a:pt x="292" y="284"/>
                  </a:lnTo>
                  <a:lnTo>
                    <a:pt x="289" y="284"/>
                  </a:lnTo>
                  <a:lnTo>
                    <a:pt x="278" y="285"/>
                  </a:lnTo>
                  <a:lnTo>
                    <a:pt x="271" y="285"/>
                  </a:lnTo>
                  <a:lnTo>
                    <a:pt x="264" y="285"/>
                  </a:lnTo>
                  <a:lnTo>
                    <a:pt x="262" y="285"/>
                  </a:lnTo>
                  <a:lnTo>
                    <a:pt x="255" y="285"/>
                  </a:lnTo>
                  <a:lnTo>
                    <a:pt x="246" y="286"/>
                  </a:lnTo>
                  <a:lnTo>
                    <a:pt x="244" y="288"/>
                  </a:lnTo>
                  <a:lnTo>
                    <a:pt x="241" y="289"/>
                  </a:lnTo>
                  <a:lnTo>
                    <a:pt x="239" y="286"/>
                  </a:lnTo>
                  <a:lnTo>
                    <a:pt x="230" y="289"/>
                  </a:lnTo>
                  <a:lnTo>
                    <a:pt x="224" y="289"/>
                  </a:lnTo>
                  <a:lnTo>
                    <a:pt x="219" y="289"/>
                  </a:lnTo>
                  <a:lnTo>
                    <a:pt x="214" y="291"/>
                  </a:lnTo>
                  <a:lnTo>
                    <a:pt x="199" y="292"/>
                  </a:lnTo>
                  <a:lnTo>
                    <a:pt x="195" y="293"/>
                  </a:lnTo>
                  <a:lnTo>
                    <a:pt x="194" y="293"/>
                  </a:lnTo>
                  <a:lnTo>
                    <a:pt x="184" y="293"/>
                  </a:lnTo>
                  <a:lnTo>
                    <a:pt x="176" y="295"/>
                  </a:lnTo>
                  <a:lnTo>
                    <a:pt x="164" y="296"/>
                  </a:lnTo>
                  <a:lnTo>
                    <a:pt x="158" y="298"/>
                  </a:lnTo>
                  <a:lnTo>
                    <a:pt x="149" y="299"/>
                  </a:lnTo>
                  <a:lnTo>
                    <a:pt x="145" y="299"/>
                  </a:lnTo>
                  <a:lnTo>
                    <a:pt x="131" y="300"/>
                  </a:lnTo>
                  <a:lnTo>
                    <a:pt x="131" y="298"/>
                  </a:lnTo>
                  <a:lnTo>
                    <a:pt x="112" y="298"/>
                  </a:lnTo>
                  <a:lnTo>
                    <a:pt x="113" y="300"/>
                  </a:lnTo>
                  <a:lnTo>
                    <a:pt x="115" y="303"/>
                  </a:lnTo>
                  <a:lnTo>
                    <a:pt x="116" y="317"/>
                  </a:lnTo>
                  <a:lnTo>
                    <a:pt x="97" y="318"/>
                  </a:lnTo>
                  <a:lnTo>
                    <a:pt x="88" y="320"/>
                  </a:lnTo>
                  <a:lnTo>
                    <a:pt x="79" y="320"/>
                  </a:lnTo>
                  <a:lnTo>
                    <a:pt x="76" y="320"/>
                  </a:lnTo>
                  <a:lnTo>
                    <a:pt x="73" y="320"/>
                  </a:lnTo>
                  <a:lnTo>
                    <a:pt x="55" y="322"/>
                  </a:lnTo>
                  <a:lnTo>
                    <a:pt x="51" y="322"/>
                  </a:lnTo>
                  <a:lnTo>
                    <a:pt x="49" y="322"/>
                  </a:lnTo>
                  <a:lnTo>
                    <a:pt x="37" y="324"/>
                  </a:lnTo>
                  <a:lnTo>
                    <a:pt x="9" y="325"/>
                  </a:lnTo>
                  <a:lnTo>
                    <a:pt x="5" y="327"/>
                  </a:lnTo>
                  <a:lnTo>
                    <a:pt x="0" y="327"/>
                  </a:lnTo>
                  <a:lnTo>
                    <a:pt x="2" y="314"/>
                  </a:lnTo>
                  <a:lnTo>
                    <a:pt x="2" y="313"/>
                  </a:lnTo>
                  <a:lnTo>
                    <a:pt x="5" y="313"/>
                  </a:lnTo>
                  <a:lnTo>
                    <a:pt x="13" y="320"/>
                  </a:lnTo>
                  <a:lnTo>
                    <a:pt x="19" y="309"/>
                  </a:lnTo>
                  <a:lnTo>
                    <a:pt x="16" y="299"/>
                  </a:lnTo>
                  <a:lnTo>
                    <a:pt x="22" y="298"/>
                  </a:lnTo>
                  <a:lnTo>
                    <a:pt x="22" y="293"/>
                  </a:lnTo>
                  <a:lnTo>
                    <a:pt x="20" y="285"/>
                  </a:lnTo>
                  <a:lnTo>
                    <a:pt x="22" y="282"/>
                  </a:lnTo>
                  <a:lnTo>
                    <a:pt x="22" y="277"/>
                  </a:lnTo>
                  <a:lnTo>
                    <a:pt x="22" y="275"/>
                  </a:lnTo>
                  <a:lnTo>
                    <a:pt x="19" y="273"/>
                  </a:lnTo>
                  <a:lnTo>
                    <a:pt x="16" y="271"/>
                  </a:lnTo>
                  <a:lnTo>
                    <a:pt x="13" y="266"/>
                  </a:lnTo>
                  <a:lnTo>
                    <a:pt x="15" y="264"/>
                  </a:lnTo>
                  <a:lnTo>
                    <a:pt x="18" y="260"/>
                  </a:lnTo>
                  <a:lnTo>
                    <a:pt x="29" y="245"/>
                  </a:lnTo>
                  <a:lnTo>
                    <a:pt x="33" y="245"/>
                  </a:lnTo>
                  <a:lnTo>
                    <a:pt x="34" y="245"/>
                  </a:lnTo>
                  <a:lnTo>
                    <a:pt x="49" y="252"/>
                  </a:lnTo>
                  <a:lnTo>
                    <a:pt x="61" y="253"/>
                  </a:lnTo>
                  <a:lnTo>
                    <a:pt x="66" y="259"/>
                  </a:lnTo>
                  <a:lnTo>
                    <a:pt x="72" y="259"/>
                  </a:lnTo>
                  <a:lnTo>
                    <a:pt x="73" y="259"/>
                  </a:lnTo>
                  <a:lnTo>
                    <a:pt x="77" y="252"/>
                  </a:lnTo>
                  <a:lnTo>
                    <a:pt x="70" y="238"/>
                  </a:lnTo>
                  <a:lnTo>
                    <a:pt x="76" y="219"/>
                  </a:lnTo>
                  <a:lnTo>
                    <a:pt x="79" y="220"/>
                  </a:lnTo>
                  <a:lnTo>
                    <a:pt x="80" y="222"/>
                  </a:lnTo>
                  <a:lnTo>
                    <a:pt x="81" y="220"/>
                  </a:lnTo>
                  <a:lnTo>
                    <a:pt x="90" y="215"/>
                  </a:lnTo>
                  <a:lnTo>
                    <a:pt x="99" y="212"/>
                  </a:lnTo>
                  <a:lnTo>
                    <a:pt x="105" y="208"/>
                  </a:lnTo>
                  <a:lnTo>
                    <a:pt x="98" y="202"/>
                  </a:lnTo>
                  <a:lnTo>
                    <a:pt x="98" y="201"/>
                  </a:lnTo>
                  <a:lnTo>
                    <a:pt x="95" y="195"/>
                  </a:lnTo>
                  <a:lnTo>
                    <a:pt x="98" y="186"/>
                  </a:lnTo>
                  <a:lnTo>
                    <a:pt x="105" y="176"/>
                  </a:lnTo>
                  <a:lnTo>
                    <a:pt x="106" y="176"/>
                  </a:lnTo>
                  <a:lnTo>
                    <a:pt x="110" y="166"/>
                  </a:lnTo>
                  <a:lnTo>
                    <a:pt x="112" y="164"/>
                  </a:lnTo>
                  <a:lnTo>
                    <a:pt x="116" y="161"/>
                  </a:lnTo>
                  <a:lnTo>
                    <a:pt x="126" y="164"/>
                  </a:lnTo>
                  <a:lnTo>
                    <a:pt x="131" y="162"/>
                  </a:lnTo>
                  <a:lnTo>
                    <a:pt x="138" y="169"/>
                  </a:lnTo>
                  <a:lnTo>
                    <a:pt x="137" y="158"/>
                  </a:lnTo>
                  <a:lnTo>
                    <a:pt x="151" y="155"/>
                  </a:lnTo>
                  <a:lnTo>
                    <a:pt x="155" y="155"/>
                  </a:lnTo>
                  <a:lnTo>
                    <a:pt x="158" y="155"/>
                  </a:lnTo>
                  <a:lnTo>
                    <a:pt x="164" y="160"/>
                  </a:lnTo>
                  <a:lnTo>
                    <a:pt x="167" y="161"/>
                  </a:lnTo>
                  <a:lnTo>
                    <a:pt x="181" y="169"/>
                  </a:lnTo>
                  <a:lnTo>
                    <a:pt x="189" y="153"/>
                  </a:lnTo>
                  <a:lnTo>
                    <a:pt x="191" y="153"/>
                  </a:lnTo>
                  <a:lnTo>
                    <a:pt x="199" y="147"/>
                  </a:lnTo>
                  <a:lnTo>
                    <a:pt x="203" y="143"/>
                  </a:lnTo>
                  <a:lnTo>
                    <a:pt x="210" y="153"/>
                  </a:lnTo>
                  <a:lnTo>
                    <a:pt x="219" y="155"/>
                  </a:lnTo>
                  <a:lnTo>
                    <a:pt x="219" y="160"/>
                  </a:lnTo>
                  <a:lnTo>
                    <a:pt x="224" y="155"/>
                  </a:lnTo>
                  <a:lnTo>
                    <a:pt x="228" y="136"/>
                  </a:lnTo>
                  <a:lnTo>
                    <a:pt x="231" y="136"/>
                  </a:lnTo>
                  <a:lnTo>
                    <a:pt x="232" y="129"/>
                  </a:lnTo>
                  <a:lnTo>
                    <a:pt x="231" y="128"/>
                  </a:lnTo>
                  <a:lnTo>
                    <a:pt x="231" y="126"/>
                  </a:lnTo>
                  <a:lnTo>
                    <a:pt x="238" y="125"/>
                  </a:lnTo>
                  <a:lnTo>
                    <a:pt x="238" y="118"/>
                  </a:lnTo>
                  <a:lnTo>
                    <a:pt x="242" y="120"/>
                  </a:lnTo>
                  <a:lnTo>
                    <a:pt x="248" y="125"/>
                  </a:lnTo>
                  <a:lnTo>
                    <a:pt x="250" y="133"/>
                  </a:lnTo>
                  <a:lnTo>
                    <a:pt x="271" y="136"/>
                  </a:lnTo>
                  <a:lnTo>
                    <a:pt x="277" y="135"/>
                  </a:lnTo>
                  <a:lnTo>
                    <a:pt x="278" y="121"/>
                  </a:lnTo>
                  <a:lnTo>
                    <a:pt x="278" y="115"/>
                  </a:lnTo>
                  <a:lnTo>
                    <a:pt x="282" y="107"/>
                  </a:lnTo>
                  <a:lnTo>
                    <a:pt x="285" y="103"/>
                  </a:lnTo>
                  <a:lnTo>
                    <a:pt x="288" y="103"/>
                  </a:lnTo>
                  <a:lnTo>
                    <a:pt x="289" y="104"/>
                  </a:lnTo>
                  <a:lnTo>
                    <a:pt x="298" y="92"/>
                  </a:lnTo>
                  <a:lnTo>
                    <a:pt x="298" y="88"/>
                  </a:lnTo>
                  <a:lnTo>
                    <a:pt x="307" y="80"/>
                  </a:lnTo>
                  <a:lnTo>
                    <a:pt x="311" y="73"/>
                  </a:lnTo>
                  <a:lnTo>
                    <a:pt x="311" y="67"/>
                  </a:lnTo>
                  <a:lnTo>
                    <a:pt x="310" y="63"/>
                  </a:lnTo>
                  <a:lnTo>
                    <a:pt x="314" y="51"/>
                  </a:lnTo>
                  <a:lnTo>
                    <a:pt x="317" y="49"/>
                  </a:lnTo>
                  <a:lnTo>
                    <a:pt x="324" y="49"/>
                  </a:lnTo>
                  <a:lnTo>
                    <a:pt x="328" y="53"/>
                  </a:lnTo>
                  <a:lnTo>
                    <a:pt x="335" y="51"/>
                  </a:lnTo>
                  <a:lnTo>
                    <a:pt x="341" y="45"/>
                  </a:lnTo>
                  <a:lnTo>
                    <a:pt x="343" y="44"/>
                  </a:lnTo>
                  <a:lnTo>
                    <a:pt x="345" y="42"/>
                  </a:lnTo>
                  <a:lnTo>
                    <a:pt x="354" y="38"/>
                  </a:lnTo>
                  <a:lnTo>
                    <a:pt x="360" y="30"/>
                  </a:lnTo>
                  <a:lnTo>
                    <a:pt x="361" y="28"/>
                  </a:lnTo>
                  <a:lnTo>
                    <a:pt x="353" y="27"/>
                  </a:lnTo>
                  <a:lnTo>
                    <a:pt x="353" y="24"/>
                  </a:lnTo>
                  <a:lnTo>
                    <a:pt x="354" y="16"/>
                  </a:lnTo>
                  <a:lnTo>
                    <a:pt x="352" y="13"/>
                  </a:lnTo>
                  <a:lnTo>
                    <a:pt x="350" y="9"/>
                  </a:lnTo>
                  <a:lnTo>
                    <a:pt x="354" y="4"/>
                  </a:lnTo>
                  <a:lnTo>
                    <a:pt x="357" y="2"/>
                  </a:lnTo>
                  <a:lnTo>
                    <a:pt x="360" y="0"/>
                  </a:lnTo>
                  <a:lnTo>
                    <a:pt x="371" y="5"/>
                  </a:lnTo>
                  <a:lnTo>
                    <a:pt x="381" y="2"/>
                  </a:lnTo>
                  <a:lnTo>
                    <a:pt x="382" y="0"/>
                  </a:lnTo>
                  <a:lnTo>
                    <a:pt x="393" y="6"/>
                  </a:lnTo>
                  <a:lnTo>
                    <a:pt x="397" y="8"/>
                  </a:lnTo>
                  <a:lnTo>
                    <a:pt x="402" y="16"/>
                  </a:lnTo>
                  <a:lnTo>
                    <a:pt x="404" y="19"/>
                  </a:lnTo>
                  <a:lnTo>
                    <a:pt x="407" y="23"/>
                  </a:lnTo>
                  <a:lnTo>
                    <a:pt x="407" y="27"/>
                  </a:lnTo>
                  <a:lnTo>
                    <a:pt x="417" y="31"/>
                  </a:lnTo>
                  <a:lnTo>
                    <a:pt x="424" y="33"/>
                  </a:lnTo>
                  <a:lnTo>
                    <a:pt x="427" y="30"/>
                  </a:lnTo>
                  <a:lnTo>
                    <a:pt x="428" y="30"/>
                  </a:lnTo>
                  <a:lnTo>
                    <a:pt x="436" y="30"/>
                  </a:lnTo>
                  <a:lnTo>
                    <a:pt x="440" y="33"/>
                  </a:lnTo>
                  <a:lnTo>
                    <a:pt x="450" y="42"/>
                  </a:lnTo>
                  <a:lnTo>
                    <a:pt x="454" y="42"/>
                  </a:lnTo>
                  <a:lnTo>
                    <a:pt x="456" y="42"/>
                  </a:lnTo>
                  <a:lnTo>
                    <a:pt x="458" y="42"/>
                  </a:lnTo>
                  <a:lnTo>
                    <a:pt x="460" y="37"/>
                  </a:lnTo>
                  <a:lnTo>
                    <a:pt x="467" y="33"/>
                  </a:lnTo>
                  <a:lnTo>
                    <a:pt x="481" y="35"/>
                  </a:lnTo>
                  <a:lnTo>
                    <a:pt x="489" y="42"/>
                  </a:lnTo>
                  <a:lnTo>
                    <a:pt x="490" y="40"/>
                  </a:lnTo>
                  <a:lnTo>
                    <a:pt x="493" y="37"/>
                  </a:lnTo>
                  <a:lnTo>
                    <a:pt x="500" y="37"/>
                  </a:lnTo>
                  <a:lnTo>
                    <a:pt x="508" y="24"/>
                  </a:lnTo>
                  <a:lnTo>
                    <a:pt x="521" y="20"/>
                  </a:lnTo>
                  <a:lnTo>
                    <a:pt x="524" y="33"/>
                  </a:lnTo>
                  <a:lnTo>
                    <a:pt x="529" y="40"/>
                  </a:lnTo>
                  <a:lnTo>
                    <a:pt x="533" y="40"/>
                  </a:lnTo>
                  <a:lnTo>
                    <a:pt x="542" y="44"/>
                  </a:lnTo>
                  <a:lnTo>
                    <a:pt x="546" y="46"/>
                  </a:lnTo>
                  <a:lnTo>
                    <a:pt x="550" y="52"/>
                  </a:lnTo>
                  <a:lnTo>
                    <a:pt x="550" y="57"/>
                  </a:lnTo>
                  <a:lnTo>
                    <a:pt x="553" y="70"/>
                  </a:lnTo>
                  <a:lnTo>
                    <a:pt x="551" y="70"/>
                  </a:lnTo>
                  <a:lnTo>
                    <a:pt x="551" y="84"/>
                  </a:lnTo>
                  <a:lnTo>
                    <a:pt x="565" y="96"/>
                  </a:lnTo>
                  <a:lnTo>
                    <a:pt x="565" y="102"/>
                  </a:lnTo>
                  <a:lnTo>
                    <a:pt x="565" y="103"/>
                  </a:lnTo>
                  <a:lnTo>
                    <a:pt x="574" y="109"/>
                  </a:lnTo>
                  <a:lnTo>
                    <a:pt x="574" y="110"/>
                  </a:lnTo>
                  <a:lnTo>
                    <a:pt x="578" y="115"/>
                  </a:lnTo>
                  <a:lnTo>
                    <a:pt x="583" y="121"/>
                  </a:lnTo>
                  <a:lnTo>
                    <a:pt x="582" y="122"/>
                  </a:lnTo>
                  <a:lnTo>
                    <a:pt x="603" y="136"/>
                  </a:lnTo>
                  <a:lnTo>
                    <a:pt x="603" y="139"/>
                  </a:lnTo>
                  <a:lnTo>
                    <a:pt x="617" y="139"/>
                  </a:lnTo>
                  <a:lnTo>
                    <a:pt x="608" y="149"/>
                  </a:lnTo>
                  <a:lnTo>
                    <a:pt x="600" y="160"/>
                  </a:lnTo>
                  <a:lnTo>
                    <a:pt x="592" y="169"/>
                  </a:lnTo>
                  <a:lnTo>
                    <a:pt x="587" y="173"/>
                  </a:lnTo>
                  <a:lnTo>
                    <a:pt x="582" y="176"/>
                  </a:lnTo>
                  <a:lnTo>
                    <a:pt x="574" y="183"/>
                  </a:lnTo>
                  <a:lnTo>
                    <a:pt x="572" y="183"/>
                  </a:lnTo>
                  <a:lnTo>
                    <a:pt x="561" y="193"/>
                  </a:lnTo>
                  <a:lnTo>
                    <a:pt x="560" y="205"/>
                  </a:lnTo>
                  <a:lnTo>
                    <a:pt x="550" y="212"/>
                  </a:lnTo>
                  <a:lnTo>
                    <a:pt x="550" y="219"/>
                  </a:lnTo>
                  <a:lnTo>
                    <a:pt x="550" y="220"/>
                  </a:lnTo>
                  <a:lnTo>
                    <a:pt x="532" y="235"/>
                  </a:lnTo>
                  <a:lnTo>
                    <a:pt x="532" y="238"/>
                  </a:lnTo>
                  <a:lnTo>
                    <a:pt x="506" y="252"/>
                  </a:lnTo>
                  <a:lnTo>
                    <a:pt x="501" y="252"/>
                  </a:lnTo>
                  <a:lnTo>
                    <a:pt x="492" y="259"/>
                  </a:lnTo>
                  <a:lnTo>
                    <a:pt x="488" y="260"/>
                  </a:lnTo>
                  <a:lnTo>
                    <a:pt x="486" y="263"/>
                  </a:lnTo>
                  <a:lnTo>
                    <a:pt x="479" y="264"/>
                  </a:lnTo>
                  <a:lnTo>
                    <a:pt x="467" y="266"/>
                  </a:lnTo>
                  <a:lnTo>
                    <a:pt x="460" y="266"/>
                  </a:lnTo>
                  <a:lnTo>
                    <a:pt x="453" y="267"/>
                  </a:lnTo>
                  <a:lnTo>
                    <a:pt x="443" y="269"/>
                  </a:lnTo>
                  <a:lnTo>
                    <a:pt x="440" y="269"/>
                  </a:lnTo>
                </a:path>
              </a:pathLst>
            </a:custGeom>
            <a:noFill/>
            <a:ln w="6350" cap="rnd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270"/>
            <p:cNvSpPr>
              <a:spLocks/>
            </p:cNvSpPr>
            <p:nvPr/>
          </p:nvSpPr>
          <p:spPr bwMode="auto">
            <a:xfrm>
              <a:off x="3037" y="2363"/>
              <a:ext cx="23" cy="23"/>
            </a:xfrm>
            <a:custGeom>
              <a:avLst/>
              <a:gdLst>
                <a:gd name="T0" fmla="*/ 14 w 23"/>
                <a:gd name="T1" fmla="*/ 0 h 23"/>
                <a:gd name="T2" fmla="*/ 22 w 23"/>
                <a:gd name="T3" fmla="*/ 22 h 23"/>
                <a:gd name="T4" fmla="*/ 0 w 23"/>
                <a:gd name="T5" fmla="*/ 22 h 23"/>
                <a:gd name="T6" fmla="*/ 14 w 23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23"/>
                <a:gd name="T14" fmla="*/ 23 w 23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23">
                  <a:moveTo>
                    <a:pt x="14" y="0"/>
                  </a:moveTo>
                  <a:lnTo>
                    <a:pt x="22" y="22"/>
                  </a:lnTo>
                  <a:lnTo>
                    <a:pt x="0" y="22"/>
                  </a:lnTo>
                  <a:lnTo>
                    <a:pt x="14" y="0"/>
                  </a:lnTo>
                </a:path>
              </a:pathLst>
            </a:custGeom>
            <a:solidFill>
              <a:schemeClr val="bg1"/>
            </a:solidFill>
            <a:ln w="6350" cap="rnd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271"/>
            <p:cNvSpPr>
              <a:spLocks/>
            </p:cNvSpPr>
            <p:nvPr/>
          </p:nvSpPr>
          <p:spPr bwMode="auto">
            <a:xfrm>
              <a:off x="3503" y="2189"/>
              <a:ext cx="750" cy="341"/>
            </a:xfrm>
            <a:custGeom>
              <a:avLst/>
              <a:gdLst>
                <a:gd name="T0" fmla="*/ 132 w 753"/>
                <a:gd name="T1" fmla="*/ 179 h 338"/>
                <a:gd name="T2" fmla="*/ 147 w 753"/>
                <a:gd name="T3" fmla="*/ 181 h 338"/>
                <a:gd name="T4" fmla="*/ 158 w 753"/>
                <a:gd name="T5" fmla="*/ 152 h 338"/>
                <a:gd name="T6" fmla="*/ 171 w 753"/>
                <a:gd name="T7" fmla="*/ 120 h 338"/>
                <a:gd name="T8" fmla="*/ 198 w 753"/>
                <a:gd name="T9" fmla="*/ 117 h 338"/>
                <a:gd name="T10" fmla="*/ 239 w 753"/>
                <a:gd name="T11" fmla="*/ 111 h 338"/>
                <a:gd name="T12" fmla="*/ 243 w 753"/>
                <a:gd name="T13" fmla="*/ 111 h 338"/>
                <a:gd name="T14" fmla="*/ 265 w 753"/>
                <a:gd name="T15" fmla="*/ 107 h 338"/>
                <a:gd name="T16" fmla="*/ 302 w 753"/>
                <a:gd name="T17" fmla="*/ 103 h 338"/>
                <a:gd name="T18" fmla="*/ 323 w 753"/>
                <a:gd name="T19" fmla="*/ 99 h 338"/>
                <a:gd name="T20" fmla="*/ 349 w 753"/>
                <a:gd name="T21" fmla="*/ 93 h 338"/>
                <a:gd name="T22" fmla="*/ 365 w 753"/>
                <a:gd name="T23" fmla="*/ 88 h 338"/>
                <a:gd name="T24" fmla="*/ 385 w 753"/>
                <a:gd name="T25" fmla="*/ 51 h 338"/>
                <a:gd name="T26" fmla="*/ 408 w 753"/>
                <a:gd name="T27" fmla="*/ 47 h 338"/>
                <a:gd name="T28" fmla="*/ 422 w 753"/>
                <a:gd name="T29" fmla="*/ 43 h 338"/>
                <a:gd name="T30" fmla="*/ 450 w 753"/>
                <a:gd name="T31" fmla="*/ 37 h 338"/>
                <a:gd name="T32" fmla="*/ 467 w 753"/>
                <a:gd name="T33" fmla="*/ 34 h 338"/>
                <a:gd name="T34" fmla="*/ 509 w 753"/>
                <a:gd name="T35" fmla="*/ 25 h 338"/>
                <a:gd name="T36" fmla="*/ 526 w 753"/>
                <a:gd name="T37" fmla="*/ 22 h 338"/>
                <a:gd name="T38" fmla="*/ 555 w 753"/>
                <a:gd name="T39" fmla="*/ 15 h 338"/>
                <a:gd name="T40" fmla="*/ 579 w 753"/>
                <a:gd name="T41" fmla="*/ 8 h 338"/>
                <a:gd name="T42" fmla="*/ 586 w 753"/>
                <a:gd name="T43" fmla="*/ 6 h 338"/>
                <a:gd name="T44" fmla="*/ 609 w 753"/>
                <a:gd name="T45" fmla="*/ 4 h 338"/>
                <a:gd name="T46" fmla="*/ 639 w 753"/>
                <a:gd name="T47" fmla="*/ 177 h 338"/>
                <a:gd name="T48" fmla="*/ 599 w 753"/>
                <a:gd name="T49" fmla="*/ 280 h 338"/>
                <a:gd name="T50" fmla="*/ 558 w 753"/>
                <a:gd name="T51" fmla="*/ 304 h 338"/>
                <a:gd name="T52" fmla="*/ 512 w 753"/>
                <a:gd name="T53" fmla="*/ 415 h 338"/>
                <a:gd name="T54" fmla="*/ 461 w 753"/>
                <a:gd name="T55" fmla="*/ 441 h 338"/>
                <a:gd name="T56" fmla="*/ 426 w 753"/>
                <a:gd name="T57" fmla="*/ 407 h 338"/>
                <a:gd name="T58" fmla="*/ 378 w 753"/>
                <a:gd name="T59" fmla="*/ 367 h 338"/>
                <a:gd name="T60" fmla="*/ 370 w 753"/>
                <a:gd name="T61" fmla="*/ 352 h 338"/>
                <a:gd name="T62" fmla="*/ 357 w 753"/>
                <a:gd name="T63" fmla="*/ 331 h 338"/>
                <a:gd name="T64" fmla="*/ 323 w 753"/>
                <a:gd name="T65" fmla="*/ 342 h 338"/>
                <a:gd name="T66" fmla="*/ 277 w 753"/>
                <a:gd name="T67" fmla="*/ 352 h 338"/>
                <a:gd name="T68" fmla="*/ 266 w 753"/>
                <a:gd name="T69" fmla="*/ 319 h 338"/>
                <a:gd name="T70" fmla="*/ 251 w 753"/>
                <a:gd name="T71" fmla="*/ 306 h 338"/>
                <a:gd name="T72" fmla="*/ 222 w 753"/>
                <a:gd name="T73" fmla="*/ 310 h 338"/>
                <a:gd name="T74" fmla="*/ 178 w 753"/>
                <a:gd name="T75" fmla="*/ 316 h 338"/>
                <a:gd name="T76" fmla="*/ 149 w 753"/>
                <a:gd name="T77" fmla="*/ 322 h 338"/>
                <a:gd name="T78" fmla="*/ 125 w 753"/>
                <a:gd name="T79" fmla="*/ 333 h 338"/>
                <a:gd name="T80" fmla="*/ 125 w 753"/>
                <a:gd name="T81" fmla="*/ 354 h 338"/>
                <a:gd name="T82" fmla="*/ 113 w 753"/>
                <a:gd name="T83" fmla="*/ 367 h 338"/>
                <a:gd name="T84" fmla="*/ 73 w 753"/>
                <a:gd name="T85" fmla="*/ 379 h 338"/>
                <a:gd name="T86" fmla="*/ 60 w 753"/>
                <a:gd name="T87" fmla="*/ 382 h 338"/>
                <a:gd name="T88" fmla="*/ 18 w 753"/>
                <a:gd name="T89" fmla="*/ 386 h 338"/>
                <a:gd name="T90" fmla="*/ 0 w 753"/>
                <a:gd name="T91" fmla="*/ 375 h 338"/>
                <a:gd name="T92" fmla="*/ 22 w 753"/>
                <a:gd name="T93" fmla="*/ 342 h 338"/>
                <a:gd name="T94" fmla="*/ 24 w 753"/>
                <a:gd name="T95" fmla="*/ 312 h 338"/>
                <a:gd name="T96" fmla="*/ 51 w 753"/>
                <a:gd name="T97" fmla="*/ 289 h 338"/>
                <a:gd name="T98" fmla="*/ 92 w 753"/>
                <a:gd name="T99" fmla="*/ 259 h 338"/>
                <a:gd name="T100" fmla="*/ 109 w 753"/>
                <a:gd name="T101" fmla="*/ 243 h 338"/>
                <a:gd name="T102" fmla="*/ 125 w 753"/>
                <a:gd name="T103" fmla="*/ 215 h 338"/>
                <a:gd name="T104" fmla="*/ 125 w 753"/>
                <a:gd name="T105" fmla="*/ 217 h 33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53"/>
                <a:gd name="T160" fmla="*/ 0 h 338"/>
                <a:gd name="T161" fmla="*/ 753 w 753"/>
                <a:gd name="T162" fmla="*/ 338 h 33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53" h="338">
                  <a:moveTo>
                    <a:pt x="146" y="155"/>
                  </a:moveTo>
                  <a:lnTo>
                    <a:pt x="150" y="151"/>
                  </a:lnTo>
                  <a:lnTo>
                    <a:pt x="160" y="146"/>
                  </a:lnTo>
                  <a:lnTo>
                    <a:pt x="163" y="143"/>
                  </a:lnTo>
                  <a:lnTo>
                    <a:pt x="170" y="146"/>
                  </a:lnTo>
                  <a:lnTo>
                    <a:pt x="171" y="147"/>
                  </a:lnTo>
                  <a:lnTo>
                    <a:pt x="175" y="147"/>
                  </a:lnTo>
                  <a:lnTo>
                    <a:pt x="178" y="144"/>
                  </a:lnTo>
                  <a:lnTo>
                    <a:pt x="180" y="144"/>
                  </a:lnTo>
                  <a:lnTo>
                    <a:pt x="185" y="128"/>
                  </a:lnTo>
                  <a:lnTo>
                    <a:pt x="186" y="125"/>
                  </a:lnTo>
                  <a:lnTo>
                    <a:pt x="189" y="121"/>
                  </a:lnTo>
                  <a:lnTo>
                    <a:pt x="199" y="118"/>
                  </a:lnTo>
                  <a:lnTo>
                    <a:pt x="200" y="111"/>
                  </a:lnTo>
                  <a:lnTo>
                    <a:pt x="202" y="98"/>
                  </a:lnTo>
                  <a:lnTo>
                    <a:pt x="202" y="89"/>
                  </a:lnTo>
                  <a:lnTo>
                    <a:pt x="206" y="89"/>
                  </a:lnTo>
                  <a:lnTo>
                    <a:pt x="218" y="87"/>
                  </a:lnTo>
                  <a:lnTo>
                    <a:pt x="221" y="87"/>
                  </a:lnTo>
                  <a:lnTo>
                    <a:pt x="229" y="86"/>
                  </a:lnTo>
                  <a:lnTo>
                    <a:pt x="232" y="84"/>
                  </a:lnTo>
                  <a:lnTo>
                    <a:pt x="254" y="82"/>
                  </a:lnTo>
                  <a:lnTo>
                    <a:pt x="267" y="80"/>
                  </a:lnTo>
                  <a:lnTo>
                    <a:pt x="270" y="80"/>
                  </a:lnTo>
                  <a:lnTo>
                    <a:pt x="271" y="80"/>
                  </a:lnTo>
                  <a:lnTo>
                    <a:pt x="272" y="80"/>
                  </a:lnTo>
                  <a:lnTo>
                    <a:pt x="274" y="80"/>
                  </a:lnTo>
                  <a:lnTo>
                    <a:pt x="278" y="79"/>
                  </a:lnTo>
                  <a:lnTo>
                    <a:pt x="283" y="77"/>
                  </a:lnTo>
                  <a:lnTo>
                    <a:pt x="292" y="77"/>
                  </a:lnTo>
                  <a:lnTo>
                    <a:pt x="296" y="76"/>
                  </a:lnTo>
                  <a:lnTo>
                    <a:pt x="301" y="76"/>
                  </a:lnTo>
                  <a:lnTo>
                    <a:pt x="306" y="75"/>
                  </a:lnTo>
                  <a:lnTo>
                    <a:pt x="318" y="73"/>
                  </a:lnTo>
                  <a:lnTo>
                    <a:pt x="333" y="72"/>
                  </a:lnTo>
                  <a:lnTo>
                    <a:pt x="340" y="71"/>
                  </a:lnTo>
                  <a:lnTo>
                    <a:pt x="342" y="71"/>
                  </a:lnTo>
                  <a:lnTo>
                    <a:pt x="344" y="69"/>
                  </a:lnTo>
                  <a:lnTo>
                    <a:pt x="354" y="68"/>
                  </a:lnTo>
                  <a:lnTo>
                    <a:pt x="368" y="65"/>
                  </a:lnTo>
                  <a:lnTo>
                    <a:pt x="375" y="64"/>
                  </a:lnTo>
                  <a:lnTo>
                    <a:pt x="380" y="64"/>
                  </a:lnTo>
                  <a:lnTo>
                    <a:pt x="385" y="62"/>
                  </a:lnTo>
                  <a:lnTo>
                    <a:pt x="397" y="61"/>
                  </a:lnTo>
                  <a:lnTo>
                    <a:pt x="407" y="58"/>
                  </a:lnTo>
                  <a:lnTo>
                    <a:pt x="409" y="58"/>
                  </a:lnTo>
                  <a:lnTo>
                    <a:pt x="416" y="57"/>
                  </a:lnTo>
                  <a:lnTo>
                    <a:pt x="443" y="51"/>
                  </a:lnTo>
                  <a:lnTo>
                    <a:pt x="444" y="51"/>
                  </a:lnTo>
                  <a:lnTo>
                    <a:pt x="445" y="51"/>
                  </a:lnTo>
                  <a:lnTo>
                    <a:pt x="447" y="51"/>
                  </a:lnTo>
                  <a:lnTo>
                    <a:pt x="450" y="50"/>
                  </a:lnTo>
                  <a:lnTo>
                    <a:pt x="451" y="50"/>
                  </a:lnTo>
                  <a:lnTo>
                    <a:pt x="459" y="48"/>
                  </a:lnTo>
                  <a:lnTo>
                    <a:pt x="470" y="47"/>
                  </a:lnTo>
                  <a:lnTo>
                    <a:pt x="473" y="45"/>
                  </a:lnTo>
                  <a:lnTo>
                    <a:pt x="477" y="44"/>
                  </a:lnTo>
                  <a:lnTo>
                    <a:pt x="480" y="44"/>
                  </a:lnTo>
                  <a:lnTo>
                    <a:pt x="484" y="43"/>
                  </a:lnTo>
                  <a:lnTo>
                    <a:pt x="491" y="41"/>
                  </a:lnTo>
                  <a:lnTo>
                    <a:pt x="494" y="41"/>
                  </a:lnTo>
                  <a:lnTo>
                    <a:pt x="509" y="38"/>
                  </a:lnTo>
                  <a:lnTo>
                    <a:pt x="512" y="37"/>
                  </a:lnTo>
                  <a:lnTo>
                    <a:pt x="516" y="37"/>
                  </a:lnTo>
                  <a:lnTo>
                    <a:pt x="520" y="36"/>
                  </a:lnTo>
                  <a:lnTo>
                    <a:pt x="526" y="34"/>
                  </a:lnTo>
                  <a:lnTo>
                    <a:pt x="529" y="34"/>
                  </a:lnTo>
                  <a:lnTo>
                    <a:pt x="533" y="33"/>
                  </a:lnTo>
                  <a:lnTo>
                    <a:pt x="548" y="30"/>
                  </a:lnTo>
                  <a:lnTo>
                    <a:pt x="551" y="30"/>
                  </a:lnTo>
                  <a:lnTo>
                    <a:pt x="571" y="25"/>
                  </a:lnTo>
                  <a:lnTo>
                    <a:pt x="576" y="25"/>
                  </a:lnTo>
                  <a:lnTo>
                    <a:pt x="583" y="23"/>
                  </a:lnTo>
                  <a:lnTo>
                    <a:pt x="585" y="23"/>
                  </a:lnTo>
                  <a:lnTo>
                    <a:pt x="588" y="22"/>
                  </a:lnTo>
                  <a:lnTo>
                    <a:pt x="603" y="18"/>
                  </a:lnTo>
                  <a:lnTo>
                    <a:pt x="606" y="18"/>
                  </a:lnTo>
                  <a:lnTo>
                    <a:pt x="617" y="15"/>
                  </a:lnTo>
                  <a:lnTo>
                    <a:pt x="635" y="11"/>
                  </a:lnTo>
                  <a:lnTo>
                    <a:pt x="638" y="11"/>
                  </a:lnTo>
                  <a:lnTo>
                    <a:pt x="639" y="11"/>
                  </a:lnTo>
                  <a:lnTo>
                    <a:pt x="649" y="8"/>
                  </a:lnTo>
                  <a:lnTo>
                    <a:pt x="652" y="8"/>
                  </a:lnTo>
                  <a:lnTo>
                    <a:pt x="655" y="6"/>
                  </a:lnTo>
                  <a:lnTo>
                    <a:pt x="657" y="6"/>
                  </a:lnTo>
                  <a:lnTo>
                    <a:pt x="659" y="6"/>
                  </a:lnTo>
                  <a:lnTo>
                    <a:pt x="670" y="4"/>
                  </a:lnTo>
                  <a:lnTo>
                    <a:pt x="679" y="1"/>
                  </a:lnTo>
                  <a:lnTo>
                    <a:pt x="691" y="0"/>
                  </a:lnTo>
                  <a:lnTo>
                    <a:pt x="693" y="4"/>
                  </a:lnTo>
                  <a:lnTo>
                    <a:pt x="706" y="32"/>
                  </a:lnTo>
                  <a:lnTo>
                    <a:pt x="747" y="90"/>
                  </a:lnTo>
                  <a:lnTo>
                    <a:pt x="752" y="132"/>
                  </a:lnTo>
                  <a:lnTo>
                    <a:pt x="732" y="142"/>
                  </a:lnTo>
                  <a:lnTo>
                    <a:pt x="714" y="161"/>
                  </a:lnTo>
                  <a:lnTo>
                    <a:pt x="695" y="186"/>
                  </a:lnTo>
                  <a:lnTo>
                    <a:pt x="679" y="218"/>
                  </a:lnTo>
                  <a:lnTo>
                    <a:pt x="671" y="214"/>
                  </a:lnTo>
                  <a:lnTo>
                    <a:pt x="659" y="214"/>
                  </a:lnTo>
                  <a:lnTo>
                    <a:pt x="630" y="226"/>
                  </a:lnTo>
                  <a:lnTo>
                    <a:pt x="620" y="235"/>
                  </a:lnTo>
                  <a:lnTo>
                    <a:pt x="599" y="256"/>
                  </a:lnTo>
                  <a:lnTo>
                    <a:pt x="585" y="275"/>
                  </a:lnTo>
                  <a:lnTo>
                    <a:pt x="583" y="279"/>
                  </a:lnTo>
                  <a:lnTo>
                    <a:pt x="574" y="317"/>
                  </a:lnTo>
                  <a:lnTo>
                    <a:pt x="573" y="324"/>
                  </a:lnTo>
                  <a:lnTo>
                    <a:pt x="558" y="323"/>
                  </a:lnTo>
                  <a:lnTo>
                    <a:pt x="537" y="328"/>
                  </a:lnTo>
                  <a:lnTo>
                    <a:pt x="523" y="337"/>
                  </a:lnTo>
                  <a:lnTo>
                    <a:pt x="520" y="334"/>
                  </a:lnTo>
                  <a:lnTo>
                    <a:pt x="513" y="330"/>
                  </a:lnTo>
                  <a:lnTo>
                    <a:pt x="511" y="328"/>
                  </a:lnTo>
                  <a:lnTo>
                    <a:pt x="488" y="311"/>
                  </a:lnTo>
                  <a:lnTo>
                    <a:pt x="473" y="302"/>
                  </a:lnTo>
                  <a:lnTo>
                    <a:pt x="468" y="298"/>
                  </a:lnTo>
                  <a:lnTo>
                    <a:pt x="447" y="282"/>
                  </a:lnTo>
                  <a:lnTo>
                    <a:pt x="440" y="277"/>
                  </a:lnTo>
                  <a:lnTo>
                    <a:pt x="429" y="268"/>
                  </a:lnTo>
                  <a:lnTo>
                    <a:pt x="427" y="268"/>
                  </a:lnTo>
                  <a:lnTo>
                    <a:pt x="427" y="267"/>
                  </a:lnTo>
                  <a:lnTo>
                    <a:pt x="412" y="257"/>
                  </a:lnTo>
                  <a:lnTo>
                    <a:pt x="405" y="253"/>
                  </a:lnTo>
                  <a:lnTo>
                    <a:pt x="404" y="253"/>
                  </a:lnTo>
                  <a:lnTo>
                    <a:pt x="400" y="253"/>
                  </a:lnTo>
                  <a:lnTo>
                    <a:pt x="389" y="256"/>
                  </a:lnTo>
                  <a:lnTo>
                    <a:pt x="383" y="256"/>
                  </a:lnTo>
                  <a:lnTo>
                    <a:pt x="378" y="257"/>
                  </a:lnTo>
                  <a:lnTo>
                    <a:pt x="354" y="260"/>
                  </a:lnTo>
                  <a:lnTo>
                    <a:pt x="348" y="261"/>
                  </a:lnTo>
                  <a:lnTo>
                    <a:pt x="337" y="263"/>
                  </a:lnTo>
                  <a:lnTo>
                    <a:pt x="329" y="265"/>
                  </a:lnTo>
                  <a:lnTo>
                    <a:pt x="308" y="267"/>
                  </a:lnTo>
                  <a:lnTo>
                    <a:pt x="307" y="256"/>
                  </a:lnTo>
                  <a:lnTo>
                    <a:pt x="301" y="249"/>
                  </a:lnTo>
                  <a:lnTo>
                    <a:pt x="300" y="247"/>
                  </a:lnTo>
                  <a:lnTo>
                    <a:pt x="297" y="245"/>
                  </a:lnTo>
                  <a:lnTo>
                    <a:pt x="294" y="242"/>
                  </a:lnTo>
                  <a:lnTo>
                    <a:pt x="286" y="243"/>
                  </a:lnTo>
                  <a:lnTo>
                    <a:pt x="281" y="236"/>
                  </a:lnTo>
                  <a:lnTo>
                    <a:pt x="282" y="236"/>
                  </a:lnTo>
                  <a:lnTo>
                    <a:pt x="272" y="236"/>
                  </a:lnTo>
                  <a:lnTo>
                    <a:pt x="263" y="238"/>
                  </a:lnTo>
                  <a:lnTo>
                    <a:pt x="256" y="239"/>
                  </a:lnTo>
                  <a:lnTo>
                    <a:pt x="253" y="239"/>
                  </a:lnTo>
                  <a:lnTo>
                    <a:pt x="242" y="240"/>
                  </a:lnTo>
                  <a:lnTo>
                    <a:pt x="220" y="243"/>
                  </a:lnTo>
                  <a:lnTo>
                    <a:pt x="218" y="243"/>
                  </a:lnTo>
                  <a:lnTo>
                    <a:pt x="209" y="243"/>
                  </a:lnTo>
                  <a:lnTo>
                    <a:pt x="200" y="245"/>
                  </a:lnTo>
                  <a:lnTo>
                    <a:pt x="192" y="246"/>
                  </a:lnTo>
                  <a:lnTo>
                    <a:pt x="186" y="246"/>
                  </a:lnTo>
                  <a:lnTo>
                    <a:pt x="180" y="247"/>
                  </a:lnTo>
                  <a:lnTo>
                    <a:pt x="178" y="247"/>
                  </a:lnTo>
                  <a:lnTo>
                    <a:pt x="177" y="247"/>
                  </a:lnTo>
                  <a:lnTo>
                    <a:pt x="167" y="250"/>
                  </a:lnTo>
                  <a:lnTo>
                    <a:pt x="156" y="254"/>
                  </a:lnTo>
                  <a:lnTo>
                    <a:pt x="149" y="259"/>
                  </a:lnTo>
                  <a:lnTo>
                    <a:pt x="142" y="260"/>
                  </a:lnTo>
                  <a:lnTo>
                    <a:pt x="139" y="261"/>
                  </a:lnTo>
                  <a:lnTo>
                    <a:pt x="134" y="268"/>
                  </a:lnTo>
                  <a:lnTo>
                    <a:pt x="126" y="270"/>
                  </a:lnTo>
                  <a:lnTo>
                    <a:pt x="123" y="271"/>
                  </a:lnTo>
                  <a:lnTo>
                    <a:pt x="114" y="275"/>
                  </a:lnTo>
                  <a:lnTo>
                    <a:pt x="113" y="277"/>
                  </a:lnTo>
                  <a:lnTo>
                    <a:pt x="106" y="279"/>
                  </a:lnTo>
                  <a:lnTo>
                    <a:pt x="99" y="281"/>
                  </a:lnTo>
                  <a:lnTo>
                    <a:pt x="87" y="284"/>
                  </a:lnTo>
                  <a:lnTo>
                    <a:pt x="73" y="286"/>
                  </a:lnTo>
                  <a:lnTo>
                    <a:pt x="72" y="286"/>
                  </a:lnTo>
                  <a:lnTo>
                    <a:pt x="67" y="286"/>
                  </a:lnTo>
                  <a:lnTo>
                    <a:pt x="60" y="288"/>
                  </a:lnTo>
                  <a:lnTo>
                    <a:pt x="60" y="289"/>
                  </a:lnTo>
                  <a:lnTo>
                    <a:pt x="34" y="292"/>
                  </a:lnTo>
                  <a:lnTo>
                    <a:pt x="33" y="292"/>
                  </a:lnTo>
                  <a:lnTo>
                    <a:pt x="27" y="293"/>
                  </a:lnTo>
                  <a:lnTo>
                    <a:pt x="18" y="293"/>
                  </a:lnTo>
                  <a:lnTo>
                    <a:pt x="6" y="296"/>
                  </a:lnTo>
                  <a:lnTo>
                    <a:pt x="1" y="296"/>
                  </a:lnTo>
                  <a:lnTo>
                    <a:pt x="1" y="295"/>
                  </a:lnTo>
                  <a:lnTo>
                    <a:pt x="0" y="282"/>
                  </a:lnTo>
                  <a:lnTo>
                    <a:pt x="0" y="272"/>
                  </a:lnTo>
                  <a:lnTo>
                    <a:pt x="4" y="267"/>
                  </a:lnTo>
                  <a:lnTo>
                    <a:pt x="16" y="265"/>
                  </a:lnTo>
                  <a:lnTo>
                    <a:pt x="22" y="260"/>
                  </a:lnTo>
                  <a:lnTo>
                    <a:pt x="22" y="250"/>
                  </a:lnTo>
                  <a:lnTo>
                    <a:pt x="22" y="245"/>
                  </a:lnTo>
                  <a:lnTo>
                    <a:pt x="24" y="240"/>
                  </a:lnTo>
                  <a:lnTo>
                    <a:pt x="31" y="233"/>
                  </a:lnTo>
                  <a:lnTo>
                    <a:pt x="41" y="226"/>
                  </a:lnTo>
                  <a:lnTo>
                    <a:pt x="49" y="225"/>
                  </a:lnTo>
                  <a:lnTo>
                    <a:pt x="51" y="225"/>
                  </a:lnTo>
                  <a:lnTo>
                    <a:pt x="63" y="224"/>
                  </a:lnTo>
                  <a:lnTo>
                    <a:pt x="83" y="207"/>
                  </a:lnTo>
                  <a:lnTo>
                    <a:pt x="81" y="204"/>
                  </a:lnTo>
                  <a:lnTo>
                    <a:pt x="92" y="197"/>
                  </a:lnTo>
                  <a:lnTo>
                    <a:pt x="102" y="194"/>
                  </a:lnTo>
                  <a:lnTo>
                    <a:pt x="105" y="192"/>
                  </a:lnTo>
                  <a:lnTo>
                    <a:pt x="109" y="182"/>
                  </a:lnTo>
                  <a:lnTo>
                    <a:pt x="109" y="181"/>
                  </a:lnTo>
                  <a:lnTo>
                    <a:pt x="109" y="175"/>
                  </a:lnTo>
                  <a:lnTo>
                    <a:pt x="119" y="168"/>
                  </a:lnTo>
                  <a:lnTo>
                    <a:pt x="130" y="158"/>
                  </a:lnTo>
                  <a:lnTo>
                    <a:pt x="132" y="161"/>
                  </a:lnTo>
                  <a:lnTo>
                    <a:pt x="131" y="165"/>
                  </a:lnTo>
                  <a:lnTo>
                    <a:pt x="142" y="167"/>
                  </a:lnTo>
                  <a:lnTo>
                    <a:pt x="142" y="165"/>
                  </a:lnTo>
                  <a:lnTo>
                    <a:pt x="144" y="162"/>
                  </a:lnTo>
                  <a:lnTo>
                    <a:pt x="146" y="155"/>
                  </a:lnTo>
                </a:path>
              </a:pathLst>
            </a:custGeom>
            <a:solidFill>
              <a:srgbClr val="CC3300"/>
            </a:solidFill>
            <a:ln w="6350" cap="rnd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272"/>
            <p:cNvSpPr>
              <a:spLocks/>
            </p:cNvSpPr>
            <p:nvPr/>
          </p:nvSpPr>
          <p:spPr bwMode="auto">
            <a:xfrm>
              <a:off x="3591" y="2428"/>
              <a:ext cx="434" cy="336"/>
            </a:xfrm>
            <a:custGeom>
              <a:avLst/>
              <a:gdLst>
                <a:gd name="T0" fmla="*/ 80 w 435"/>
                <a:gd name="T1" fmla="*/ 212 h 332"/>
                <a:gd name="T2" fmla="*/ 115 w 435"/>
                <a:gd name="T3" fmla="*/ 248 h 332"/>
                <a:gd name="T4" fmla="*/ 126 w 435"/>
                <a:gd name="T5" fmla="*/ 262 h 332"/>
                <a:gd name="T6" fmla="*/ 134 w 435"/>
                <a:gd name="T7" fmla="*/ 268 h 332"/>
                <a:gd name="T8" fmla="*/ 155 w 435"/>
                <a:gd name="T9" fmla="*/ 315 h 332"/>
                <a:gd name="T10" fmla="*/ 169 w 435"/>
                <a:gd name="T11" fmla="*/ 329 h 332"/>
                <a:gd name="T12" fmla="*/ 191 w 435"/>
                <a:gd name="T13" fmla="*/ 341 h 332"/>
                <a:gd name="T14" fmla="*/ 205 w 435"/>
                <a:gd name="T15" fmla="*/ 400 h 332"/>
                <a:gd name="T16" fmla="*/ 217 w 435"/>
                <a:gd name="T17" fmla="*/ 407 h 332"/>
                <a:gd name="T18" fmla="*/ 217 w 435"/>
                <a:gd name="T19" fmla="*/ 455 h 332"/>
                <a:gd name="T20" fmla="*/ 231 w 435"/>
                <a:gd name="T21" fmla="*/ 478 h 332"/>
                <a:gd name="T22" fmla="*/ 242 w 435"/>
                <a:gd name="T23" fmla="*/ 459 h 332"/>
                <a:gd name="T24" fmla="*/ 233 w 435"/>
                <a:gd name="T25" fmla="*/ 427 h 332"/>
                <a:gd name="T26" fmla="*/ 265 w 435"/>
                <a:gd name="T27" fmla="*/ 416 h 332"/>
                <a:gd name="T28" fmla="*/ 267 w 435"/>
                <a:gd name="T29" fmla="*/ 400 h 332"/>
                <a:gd name="T30" fmla="*/ 272 w 435"/>
                <a:gd name="T31" fmla="*/ 400 h 332"/>
                <a:gd name="T32" fmla="*/ 300 w 435"/>
                <a:gd name="T33" fmla="*/ 368 h 332"/>
                <a:gd name="T34" fmla="*/ 330 w 435"/>
                <a:gd name="T35" fmla="*/ 315 h 332"/>
                <a:gd name="T36" fmla="*/ 353 w 435"/>
                <a:gd name="T37" fmla="*/ 275 h 332"/>
                <a:gd name="T38" fmla="*/ 368 w 435"/>
                <a:gd name="T39" fmla="*/ 199 h 332"/>
                <a:gd name="T40" fmla="*/ 403 w 435"/>
                <a:gd name="T41" fmla="*/ 135 h 332"/>
                <a:gd name="T42" fmla="*/ 390 w 435"/>
                <a:gd name="T43" fmla="*/ 122 h 332"/>
                <a:gd name="T44" fmla="*/ 347 w 435"/>
                <a:gd name="T45" fmla="*/ 91 h 332"/>
                <a:gd name="T46" fmla="*/ 308 w 435"/>
                <a:gd name="T47" fmla="*/ 31 h 332"/>
                <a:gd name="T48" fmla="*/ 307 w 435"/>
                <a:gd name="T49" fmla="*/ 30 h 332"/>
                <a:gd name="T50" fmla="*/ 283 w 435"/>
                <a:gd name="T51" fmla="*/ 16 h 332"/>
                <a:gd name="T52" fmla="*/ 262 w 435"/>
                <a:gd name="T53" fmla="*/ 19 h 332"/>
                <a:gd name="T54" fmla="*/ 228 w 435"/>
                <a:gd name="T55" fmla="*/ 24 h 332"/>
                <a:gd name="T56" fmla="*/ 217 w 435"/>
                <a:gd name="T57" fmla="*/ 30 h 332"/>
                <a:gd name="T58" fmla="*/ 210 w 435"/>
                <a:gd name="T59" fmla="*/ 11 h 332"/>
                <a:gd name="T60" fmla="*/ 196 w 435"/>
                <a:gd name="T61" fmla="*/ 6 h 332"/>
                <a:gd name="T62" fmla="*/ 183 w 435"/>
                <a:gd name="T63" fmla="*/ 0 h 332"/>
                <a:gd name="T64" fmla="*/ 163 w 435"/>
                <a:gd name="T65" fmla="*/ 2 h 332"/>
                <a:gd name="T66" fmla="*/ 128 w 435"/>
                <a:gd name="T67" fmla="*/ 6 h 332"/>
                <a:gd name="T68" fmla="*/ 102 w 435"/>
                <a:gd name="T69" fmla="*/ 9 h 332"/>
                <a:gd name="T70" fmla="*/ 88 w 435"/>
                <a:gd name="T71" fmla="*/ 11 h 332"/>
                <a:gd name="T72" fmla="*/ 66 w 435"/>
                <a:gd name="T73" fmla="*/ 18 h 332"/>
                <a:gd name="T74" fmla="*/ 49 w 435"/>
                <a:gd name="T75" fmla="*/ 24 h 332"/>
                <a:gd name="T76" fmla="*/ 33 w 435"/>
                <a:gd name="T77" fmla="*/ 34 h 332"/>
                <a:gd name="T78" fmla="*/ 16 w 435"/>
                <a:gd name="T79" fmla="*/ 73 h 332"/>
                <a:gd name="T80" fmla="*/ 0 w 435"/>
                <a:gd name="T81" fmla="*/ 108 h 332"/>
                <a:gd name="T82" fmla="*/ 20 w 435"/>
                <a:gd name="T83" fmla="*/ 122 h 332"/>
                <a:gd name="T84" fmla="*/ 30 w 435"/>
                <a:gd name="T85" fmla="*/ 133 h 332"/>
                <a:gd name="T86" fmla="*/ 45 w 435"/>
                <a:gd name="T87" fmla="*/ 133 h 332"/>
                <a:gd name="T88" fmla="*/ 59 w 435"/>
                <a:gd name="T89" fmla="*/ 171 h 332"/>
                <a:gd name="T90" fmla="*/ 67 w 435"/>
                <a:gd name="T91" fmla="*/ 194 h 33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35"/>
                <a:gd name="T139" fmla="*/ 0 h 332"/>
                <a:gd name="T140" fmla="*/ 435 w 435"/>
                <a:gd name="T141" fmla="*/ 332 h 33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35" h="332">
                  <a:moveTo>
                    <a:pt x="76" y="144"/>
                  </a:moveTo>
                  <a:lnTo>
                    <a:pt x="77" y="144"/>
                  </a:lnTo>
                  <a:lnTo>
                    <a:pt x="80" y="149"/>
                  </a:lnTo>
                  <a:lnTo>
                    <a:pt x="98" y="159"/>
                  </a:lnTo>
                  <a:lnTo>
                    <a:pt x="110" y="166"/>
                  </a:lnTo>
                  <a:lnTo>
                    <a:pt x="115" y="173"/>
                  </a:lnTo>
                  <a:lnTo>
                    <a:pt x="119" y="180"/>
                  </a:lnTo>
                  <a:lnTo>
                    <a:pt x="124" y="182"/>
                  </a:lnTo>
                  <a:lnTo>
                    <a:pt x="126" y="182"/>
                  </a:lnTo>
                  <a:lnTo>
                    <a:pt x="133" y="185"/>
                  </a:lnTo>
                  <a:lnTo>
                    <a:pt x="133" y="186"/>
                  </a:lnTo>
                  <a:lnTo>
                    <a:pt x="134" y="186"/>
                  </a:lnTo>
                  <a:lnTo>
                    <a:pt x="145" y="203"/>
                  </a:lnTo>
                  <a:lnTo>
                    <a:pt x="152" y="209"/>
                  </a:lnTo>
                  <a:lnTo>
                    <a:pt x="155" y="216"/>
                  </a:lnTo>
                  <a:lnTo>
                    <a:pt x="165" y="220"/>
                  </a:lnTo>
                  <a:lnTo>
                    <a:pt x="166" y="224"/>
                  </a:lnTo>
                  <a:lnTo>
                    <a:pt x="169" y="227"/>
                  </a:lnTo>
                  <a:lnTo>
                    <a:pt x="178" y="229"/>
                  </a:lnTo>
                  <a:lnTo>
                    <a:pt x="185" y="234"/>
                  </a:lnTo>
                  <a:lnTo>
                    <a:pt x="191" y="236"/>
                  </a:lnTo>
                  <a:lnTo>
                    <a:pt x="191" y="245"/>
                  </a:lnTo>
                  <a:lnTo>
                    <a:pt x="203" y="263"/>
                  </a:lnTo>
                  <a:lnTo>
                    <a:pt x="205" y="276"/>
                  </a:lnTo>
                  <a:lnTo>
                    <a:pt x="207" y="279"/>
                  </a:lnTo>
                  <a:lnTo>
                    <a:pt x="209" y="279"/>
                  </a:lnTo>
                  <a:lnTo>
                    <a:pt x="217" y="281"/>
                  </a:lnTo>
                  <a:lnTo>
                    <a:pt x="235" y="306"/>
                  </a:lnTo>
                  <a:lnTo>
                    <a:pt x="235" y="312"/>
                  </a:lnTo>
                  <a:lnTo>
                    <a:pt x="235" y="315"/>
                  </a:lnTo>
                  <a:lnTo>
                    <a:pt x="241" y="326"/>
                  </a:lnTo>
                  <a:lnTo>
                    <a:pt x="250" y="326"/>
                  </a:lnTo>
                  <a:lnTo>
                    <a:pt x="262" y="331"/>
                  </a:lnTo>
                  <a:lnTo>
                    <a:pt x="262" y="326"/>
                  </a:lnTo>
                  <a:lnTo>
                    <a:pt x="273" y="318"/>
                  </a:lnTo>
                  <a:lnTo>
                    <a:pt x="278" y="308"/>
                  </a:lnTo>
                  <a:lnTo>
                    <a:pt x="270" y="304"/>
                  </a:lnTo>
                  <a:lnTo>
                    <a:pt x="264" y="293"/>
                  </a:lnTo>
                  <a:lnTo>
                    <a:pt x="281" y="304"/>
                  </a:lnTo>
                  <a:lnTo>
                    <a:pt x="292" y="297"/>
                  </a:lnTo>
                  <a:lnTo>
                    <a:pt x="296" y="286"/>
                  </a:lnTo>
                  <a:lnTo>
                    <a:pt x="287" y="275"/>
                  </a:lnTo>
                  <a:lnTo>
                    <a:pt x="293" y="275"/>
                  </a:lnTo>
                  <a:lnTo>
                    <a:pt x="298" y="276"/>
                  </a:lnTo>
                  <a:lnTo>
                    <a:pt x="300" y="274"/>
                  </a:lnTo>
                  <a:lnTo>
                    <a:pt x="302" y="274"/>
                  </a:lnTo>
                  <a:lnTo>
                    <a:pt x="303" y="276"/>
                  </a:lnTo>
                  <a:lnTo>
                    <a:pt x="306" y="272"/>
                  </a:lnTo>
                  <a:lnTo>
                    <a:pt x="318" y="261"/>
                  </a:lnTo>
                  <a:lnTo>
                    <a:pt x="331" y="256"/>
                  </a:lnTo>
                  <a:lnTo>
                    <a:pt x="338" y="239"/>
                  </a:lnTo>
                  <a:lnTo>
                    <a:pt x="350" y="232"/>
                  </a:lnTo>
                  <a:lnTo>
                    <a:pt x="361" y="216"/>
                  </a:lnTo>
                  <a:lnTo>
                    <a:pt x="360" y="207"/>
                  </a:lnTo>
                  <a:lnTo>
                    <a:pt x="378" y="203"/>
                  </a:lnTo>
                  <a:lnTo>
                    <a:pt x="384" y="191"/>
                  </a:lnTo>
                  <a:lnTo>
                    <a:pt x="386" y="189"/>
                  </a:lnTo>
                  <a:lnTo>
                    <a:pt x="391" y="162"/>
                  </a:lnTo>
                  <a:lnTo>
                    <a:pt x="399" y="137"/>
                  </a:lnTo>
                  <a:lnTo>
                    <a:pt x="413" y="114"/>
                  </a:lnTo>
                  <a:lnTo>
                    <a:pt x="417" y="110"/>
                  </a:lnTo>
                  <a:lnTo>
                    <a:pt x="434" y="99"/>
                  </a:lnTo>
                  <a:lnTo>
                    <a:pt x="431" y="96"/>
                  </a:lnTo>
                  <a:lnTo>
                    <a:pt x="424" y="92"/>
                  </a:lnTo>
                  <a:lnTo>
                    <a:pt x="421" y="91"/>
                  </a:lnTo>
                  <a:lnTo>
                    <a:pt x="399" y="74"/>
                  </a:lnTo>
                  <a:lnTo>
                    <a:pt x="384" y="65"/>
                  </a:lnTo>
                  <a:lnTo>
                    <a:pt x="378" y="60"/>
                  </a:lnTo>
                  <a:lnTo>
                    <a:pt x="357" y="45"/>
                  </a:lnTo>
                  <a:lnTo>
                    <a:pt x="350" y="40"/>
                  </a:lnTo>
                  <a:lnTo>
                    <a:pt x="339" y="31"/>
                  </a:lnTo>
                  <a:lnTo>
                    <a:pt x="338" y="31"/>
                  </a:lnTo>
                  <a:lnTo>
                    <a:pt x="338" y="30"/>
                  </a:lnTo>
                  <a:lnTo>
                    <a:pt x="323" y="20"/>
                  </a:lnTo>
                  <a:lnTo>
                    <a:pt x="316" y="16"/>
                  </a:lnTo>
                  <a:lnTo>
                    <a:pt x="314" y="16"/>
                  </a:lnTo>
                  <a:lnTo>
                    <a:pt x="310" y="16"/>
                  </a:lnTo>
                  <a:lnTo>
                    <a:pt x="299" y="19"/>
                  </a:lnTo>
                  <a:lnTo>
                    <a:pt x="293" y="19"/>
                  </a:lnTo>
                  <a:lnTo>
                    <a:pt x="288" y="20"/>
                  </a:lnTo>
                  <a:lnTo>
                    <a:pt x="264" y="23"/>
                  </a:lnTo>
                  <a:lnTo>
                    <a:pt x="259" y="24"/>
                  </a:lnTo>
                  <a:lnTo>
                    <a:pt x="248" y="26"/>
                  </a:lnTo>
                  <a:lnTo>
                    <a:pt x="239" y="29"/>
                  </a:lnTo>
                  <a:lnTo>
                    <a:pt x="219" y="30"/>
                  </a:lnTo>
                  <a:lnTo>
                    <a:pt x="217" y="19"/>
                  </a:lnTo>
                  <a:lnTo>
                    <a:pt x="212" y="12"/>
                  </a:lnTo>
                  <a:lnTo>
                    <a:pt x="210" y="11"/>
                  </a:lnTo>
                  <a:lnTo>
                    <a:pt x="207" y="8"/>
                  </a:lnTo>
                  <a:lnTo>
                    <a:pt x="205" y="5"/>
                  </a:lnTo>
                  <a:lnTo>
                    <a:pt x="196" y="6"/>
                  </a:lnTo>
                  <a:lnTo>
                    <a:pt x="191" y="0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73" y="1"/>
                  </a:lnTo>
                  <a:lnTo>
                    <a:pt x="166" y="2"/>
                  </a:lnTo>
                  <a:lnTo>
                    <a:pt x="163" y="2"/>
                  </a:lnTo>
                  <a:lnTo>
                    <a:pt x="152" y="4"/>
                  </a:lnTo>
                  <a:lnTo>
                    <a:pt x="130" y="6"/>
                  </a:lnTo>
                  <a:lnTo>
                    <a:pt x="128" y="6"/>
                  </a:lnTo>
                  <a:lnTo>
                    <a:pt x="119" y="6"/>
                  </a:lnTo>
                  <a:lnTo>
                    <a:pt x="110" y="8"/>
                  </a:lnTo>
                  <a:lnTo>
                    <a:pt x="102" y="9"/>
                  </a:lnTo>
                  <a:lnTo>
                    <a:pt x="97" y="9"/>
                  </a:lnTo>
                  <a:lnTo>
                    <a:pt x="90" y="11"/>
                  </a:lnTo>
                  <a:lnTo>
                    <a:pt x="88" y="11"/>
                  </a:lnTo>
                  <a:lnTo>
                    <a:pt x="87" y="11"/>
                  </a:lnTo>
                  <a:lnTo>
                    <a:pt x="77" y="13"/>
                  </a:lnTo>
                  <a:lnTo>
                    <a:pt x="66" y="18"/>
                  </a:lnTo>
                  <a:lnTo>
                    <a:pt x="59" y="22"/>
                  </a:lnTo>
                  <a:lnTo>
                    <a:pt x="52" y="23"/>
                  </a:lnTo>
                  <a:lnTo>
                    <a:pt x="49" y="24"/>
                  </a:lnTo>
                  <a:lnTo>
                    <a:pt x="44" y="31"/>
                  </a:lnTo>
                  <a:lnTo>
                    <a:pt x="36" y="33"/>
                  </a:lnTo>
                  <a:lnTo>
                    <a:pt x="33" y="34"/>
                  </a:lnTo>
                  <a:lnTo>
                    <a:pt x="24" y="38"/>
                  </a:lnTo>
                  <a:lnTo>
                    <a:pt x="23" y="40"/>
                  </a:lnTo>
                  <a:lnTo>
                    <a:pt x="16" y="42"/>
                  </a:lnTo>
                  <a:lnTo>
                    <a:pt x="15" y="51"/>
                  </a:lnTo>
                  <a:lnTo>
                    <a:pt x="5" y="60"/>
                  </a:lnTo>
                  <a:lnTo>
                    <a:pt x="0" y="77"/>
                  </a:lnTo>
                  <a:lnTo>
                    <a:pt x="1" y="80"/>
                  </a:lnTo>
                  <a:lnTo>
                    <a:pt x="9" y="85"/>
                  </a:lnTo>
                  <a:lnTo>
                    <a:pt x="20" y="91"/>
                  </a:lnTo>
                  <a:lnTo>
                    <a:pt x="23" y="94"/>
                  </a:lnTo>
                  <a:lnTo>
                    <a:pt x="29" y="96"/>
                  </a:lnTo>
                  <a:lnTo>
                    <a:pt x="30" y="98"/>
                  </a:lnTo>
                  <a:lnTo>
                    <a:pt x="33" y="99"/>
                  </a:lnTo>
                  <a:lnTo>
                    <a:pt x="34" y="98"/>
                  </a:lnTo>
                  <a:lnTo>
                    <a:pt x="45" y="98"/>
                  </a:lnTo>
                  <a:lnTo>
                    <a:pt x="49" y="108"/>
                  </a:lnTo>
                  <a:lnTo>
                    <a:pt x="56" y="116"/>
                  </a:lnTo>
                  <a:lnTo>
                    <a:pt x="59" y="117"/>
                  </a:lnTo>
                  <a:lnTo>
                    <a:pt x="59" y="120"/>
                  </a:lnTo>
                  <a:lnTo>
                    <a:pt x="61" y="124"/>
                  </a:lnTo>
                  <a:lnTo>
                    <a:pt x="67" y="132"/>
                  </a:lnTo>
                  <a:lnTo>
                    <a:pt x="73" y="138"/>
                  </a:lnTo>
                  <a:lnTo>
                    <a:pt x="76" y="144"/>
                  </a:lnTo>
                </a:path>
              </a:pathLst>
            </a:custGeom>
            <a:noFill/>
            <a:ln w="6350" cap="rnd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" name="Group 273"/>
            <p:cNvGrpSpPr>
              <a:grpSpLocks/>
            </p:cNvGrpSpPr>
            <p:nvPr/>
          </p:nvGrpSpPr>
          <p:grpSpPr bwMode="auto">
            <a:xfrm>
              <a:off x="768" y="3024"/>
              <a:ext cx="558" cy="398"/>
              <a:chOff x="1710" y="3401"/>
              <a:chExt cx="498" cy="349"/>
            </a:xfrm>
          </p:grpSpPr>
          <p:sp>
            <p:nvSpPr>
              <p:cNvPr id="72" name="Freeform 274"/>
              <p:cNvSpPr>
                <a:spLocks/>
              </p:cNvSpPr>
              <p:nvPr/>
            </p:nvSpPr>
            <p:spPr bwMode="auto">
              <a:xfrm>
                <a:off x="2101" y="3607"/>
                <a:ext cx="107" cy="143"/>
              </a:xfrm>
              <a:custGeom>
                <a:avLst/>
                <a:gdLst>
                  <a:gd name="T0" fmla="*/ 4 w 120"/>
                  <a:gd name="T1" fmla="*/ 4 h 160"/>
                  <a:gd name="T2" fmla="*/ 4 w 120"/>
                  <a:gd name="T3" fmla="*/ 4 h 160"/>
                  <a:gd name="T4" fmla="*/ 4 w 120"/>
                  <a:gd name="T5" fmla="*/ 4 h 160"/>
                  <a:gd name="T6" fmla="*/ 4 w 120"/>
                  <a:gd name="T7" fmla="*/ 4 h 160"/>
                  <a:gd name="T8" fmla="*/ 4 w 120"/>
                  <a:gd name="T9" fmla="*/ 4 h 160"/>
                  <a:gd name="T10" fmla="*/ 4 w 120"/>
                  <a:gd name="T11" fmla="*/ 4 h 160"/>
                  <a:gd name="T12" fmla="*/ 4 w 120"/>
                  <a:gd name="T13" fmla="*/ 4 h 160"/>
                  <a:gd name="T14" fmla="*/ 4 w 120"/>
                  <a:gd name="T15" fmla="*/ 4 h 160"/>
                  <a:gd name="T16" fmla="*/ 4 w 120"/>
                  <a:gd name="T17" fmla="*/ 4 h 160"/>
                  <a:gd name="T18" fmla="*/ 4 w 120"/>
                  <a:gd name="T19" fmla="*/ 0 h 160"/>
                  <a:gd name="T20" fmla="*/ 4 w 120"/>
                  <a:gd name="T21" fmla="*/ 4 h 160"/>
                  <a:gd name="T22" fmla="*/ 0 w 120"/>
                  <a:gd name="T23" fmla="*/ 4 h 160"/>
                  <a:gd name="T24" fmla="*/ 0 w 120"/>
                  <a:gd name="T25" fmla="*/ 4 h 160"/>
                  <a:gd name="T26" fmla="*/ 0 w 120"/>
                  <a:gd name="T27" fmla="*/ 4 h 160"/>
                  <a:gd name="T28" fmla="*/ 0 w 120"/>
                  <a:gd name="T29" fmla="*/ 4 h 160"/>
                  <a:gd name="T30" fmla="*/ 4 w 120"/>
                  <a:gd name="T31" fmla="*/ 4 h 160"/>
                  <a:gd name="T32" fmla="*/ 4 w 120"/>
                  <a:gd name="T33" fmla="*/ 4 h 160"/>
                  <a:gd name="T34" fmla="*/ 4 w 120"/>
                  <a:gd name="T35" fmla="*/ 4 h 1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20"/>
                  <a:gd name="T55" fmla="*/ 0 h 160"/>
                  <a:gd name="T56" fmla="*/ 120 w 120"/>
                  <a:gd name="T57" fmla="*/ 160 h 1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20" h="160">
                    <a:moveTo>
                      <a:pt x="32" y="160"/>
                    </a:moveTo>
                    <a:lnTo>
                      <a:pt x="64" y="120"/>
                    </a:lnTo>
                    <a:lnTo>
                      <a:pt x="120" y="96"/>
                    </a:lnTo>
                    <a:lnTo>
                      <a:pt x="104" y="72"/>
                    </a:lnTo>
                    <a:lnTo>
                      <a:pt x="104" y="64"/>
                    </a:lnTo>
                    <a:lnTo>
                      <a:pt x="88" y="64"/>
                    </a:lnTo>
                    <a:lnTo>
                      <a:pt x="80" y="48"/>
                    </a:lnTo>
                    <a:lnTo>
                      <a:pt x="72" y="32"/>
                    </a:lnTo>
                    <a:lnTo>
                      <a:pt x="32" y="8"/>
                    </a:lnTo>
                    <a:lnTo>
                      <a:pt x="16" y="0"/>
                    </a:lnTo>
                    <a:lnTo>
                      <a:pt x="8" y="8"/>
                    </a:lnTo>
                    <a:lnTo>
                      <a:pt x="0" y="64"/>
                    </a:lnTo>
                    <a:lnTo>
                      <a:pt x="0" y="104"/>
                    </a:lnTo>
                    <a:lnTo>
                      <a:pt x="0" y="120"/>
                    </a:lnTo>
                    <a:lnTo>
                      <a:pt x="0" y="136"/>
                    </a:lnTo>
                    <a:lnTo>
                      <a:pt x="16" y="144"/>
                    </a:lnTo>
                    <a:lnTo>
                      <a:pt x="24" y="160"/>
                    </a:lnTo>
                    <a:lnTo>
                      <a:pt x="32" y="160"/>
                    </a:lnTo>
                    <a:close/>
                  </a:path>
                </a:pathLst>
              </a:custGeom>
              <a:solidFill>
                <a:srgbClr val="CC3300"/>
              </a:solidFill>
              <a:ln w="635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275"/>
              <p:cNvSpPr>
                <a:spLocks/>
              </p:cNvSpPr>
              <p:nvPr/>
            </p:nvSpPr>
            <p:spPr bwMode="auto">
              <a:xfrm>
                <a:off x="2037" y="3529"/>
                <a:ext cx="57" cy="43"/>
              </a:xfrm>
              <a:custGeom>
                <a:avLst/>
                <a:gdLst>
                  <a:gd name="T0" fmla="*/ 4 w 64"/>
                  <a:gd name="T1" fmla="*/ 4 h 48"/>
                  <a:gd name="T2" fmla="*/ 0 w 64"/>
                  <a:gd name="T3" fmla="*/ 0 h 48"/>
                  <a:gd name="T4" fmla="*/ 0 w 64"/>
                  <a:gd name="T5" fmla="*/ 4 h 48"/>
                  <a:gd name="T6" fmla="*/ 4 w 64"/>
                  <a:gd name="T7" fmla="*/ 4 h 48"/>
                  <a:gd name="T8" fmla="*/ 4 w 64"/>
                  <a:gd name="T9" fmla="*/ 4 h 48"/>
                  <a:gd name="T10" fmla="*/ 4 w 64"/>
                  <a:gd name="T11" fmla="*/ 4 h 48"/>
                  <a:gd name="T12" fmla="*/ 4 w 64"/>
                  <a:gd name="T13" fmla="*/ 4 h 48"/>
                  <a:gd name="T14" fmla="*/ 4 w 64"/>
                  <a:gd name="T15" fmla="*/ 4 h 48"/>
                  <a:gd name="T16" fmla="*/ 4 w 64"/>
                  <a:gd name="T17" fmla="*/ 4 h 48"/>
                  <a:gd name="T18" fmla="*/ 4 w 64"/>
                  <a:gd name="T19" fmla="*/ 4 h 48"/>
                  <a:gd name="T20" fmla="*/ 4 w 64"/>
                  <a:gd name="T21" fmla="*/ 4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4"/>
                  <a:gd name="T34" fmla="*/ 0 h 48"/>
                  <a:gd name="T35" fmla="*/ 64 w 64"/>
                  <a:gd name="T36" fmla="*/ 48 h 4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4" h="48">
                    <a:moveTo>
                      <a:pt x="24" y="16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16" y="32"/>
                    </a:lnTo>
                    <a:lnTo>
                      <a:pt x="16" y="40"/>
                    </a:lnTo>
                    <a:lnTo>
                      <a:pt x="32" y="48"/>
                    </a:lnTo>
                    <a:lnTo>
                      <a:pt x="64" y="40"/>
                    </a:lnTo>
                    <a:lnTo>
                      <a:pt x="64" y="24"/>
                    </a:lnTo>
                    <a:lnTo>
                      <a:pt x="56" y="24"/>
                    </a:lnTo>
                    <a:lnTo>
                      <a:pt x="40" y="16"/>
                    </a:lnTo>
                    <a:lnTo>
                      <a:pt x="24" y="16"/>
                    </a:lnTo>
                    <a:close/>
                  </a:path>
                </a:pathLst>
              </a:custGeom>
              <a:solidFill>
                <a:srgbClr val="CC3300"/>
              </a:solidFill>
              <a:ln w="635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276"/>
              <p:cNvSpPr>
                <a:spLocks/>
              </p:cNvSpPr>
              <p:nvPr/>
            </p:nvSpPr>
            <p:spPr bwMode="auto">
              <a:xfrm>
                <a:off x="2023" y="3579"/>
                <a:ext cx="21" cy="1"/>
              </a:xfrm>
              <a:custGeom>
                <a:avLst/>
                <a:gdLst>
                  <a:gd name="T0" fmla="*/ 4 w 24"/>
                  <a:gd name="T1" fmla="*/ 0 h 1"/>
                  <a:gd name="T2" fmla="*/ 0 w 24"/>
                  <a:gd name="T3" fmla="*/ 0 h 1"/>
                  <a:gd name="T4" fmla="*/ 4 w 2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4"/>
                  <a:gd name="T10" fmla="*/ 0 h 1"/>
                  <a:gd name="T11" fmla="*/ 24 w 2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4" h="1">
                    <a:moveTo>
                      <a:pt x="24" y="0"/>
                    </a:moveTo>
                    <a:lnTo>
                      <a:pt x="0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277"/>
              <p:cNvSpPr>
                <a:spLocks/>
              </p:cNvSpPr>
              <p:nvPr/>
            </p:nvSpPr>
            <p:spPr bwMode="auto">
              <a:xfrm>
                <a:off x="1973" y="3515"/>
                <a:ext cx="57" cy="14"/>
              </a:xfrm>
              <a:custGeom>
                <a:avLst/>
                <a:gdLst>
                  <a:gd name="T0" fmla="*/ 4 w 64"/>
                  <a:gd name="T1" fmla="*/ 0 h 16"/>
                  <a:gd name="T2" fmla="*/ 4 w 64"/>
                  <a:gd name="T3" fmla="*/ 0 h 16"/>
                  <a:gd name="T4" fmla="*/ 0 w 64"/>
                  <a:gd name="T5" fmla="*/ 4 h 16"/>
                  <a:gd name="T6" fmla="*/ 4 w 64"/>
                  <a:gd name="T7" fmla="*/ 4 h 16"/>
                  <a:gd name="T8" fmla="*/ 4 w 64"/>
                  <a:gd name="T9" fmla="*/ 4 h 16"/>
                  <a:gd name="T10" fmla="*/ 4 w 6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4"/>
                  <a:gd name="T19" fmla="*/ 0 h 16"/>
                  <a:gd name="T20" fmla="*/ 64 w 6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4" h="16">
                    <a:moveTo>
                      <a:pt x="64" y="0"/>
                    </a:moveTo>
                    <a:lnTo>
                      <a:pt x="8" y="0"/>
                    </a:lnTo>
                    <a:lnTo>
                      <a:pt x="0" y="8"/>
                    </a:lnTo>
                    <a:lnTo>
                      <a:pt x="8" y="16"/>
                    </a:lnTo>
                    <a:lnTo>
                      <a:pt x="64" y="8"/>
                    </a:lnTo>
                    <a:lnTo>
                      <a:pt x="56" y="0"/>
                    </a:lnTo>
                  </a:path>
                </a:pathLst>
              </a:custGeom>
              <a:solidFill>
                <a:srgbClr val="CC3300"/>
              </a:solidFill>
              <a:ln w="635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278"/>
              <p:cNvSpPr>
                <a:spLocks/>
              </p:cNvSpPr>
              <p:nvPr/>
            </p:nvSpPr>
            <p:spPr bwMode="auto">
              <a:xfrm>
                <a:off x="1880" y="3465"/>
                <a:ext cx="64" cy="36"/>
              </a:xfrm>
              <a:custGeom>
                <a:avLst/>
                <a:gdLst>
                  <a:gd name="T0" fmla="*/ 4 w 72"/>
                  <a:gd name="T1" fmla="*/ 5 h 40"/>
                  <a:gd name="T2" fmla="*/ 4 w 72"/>
                  <a:gd name="T3" fmla="*/ 5 h 40"/>
                  <a:gd name="T4" fmla="*/ 4 w 72"/>
                  <a:gd name="T5" fmla="*/ 5 h 40"/>
                  <a:gd name="T6" fmla="*/ 4 w 72"/>
                  <a:gd name="T7" fmla="*/ 5 h 40"/>
                  <a:gd name="T8" fmla="*/ 4 w 72"/>
                  <a:gd name="T9" fmla="*/ 5 h 40"/>
                  <a:gd name="T10" fmla="*/ 4 w 72"/>
                  <a:gd name="T11" fmla="*/ 5 h 40"/>
                  <a:gd name="T12" fmla="*/ 4 w 72"/>
                  <a:gd name="T13" fmla="*/ 5 h 40"/>
                  <a:gd name="T14" fmla="*/ 4 w 72"/>
                  <a:gd name="T15" fmla="*/ 5 h 40"/>
                  <a:gd name="T16" fmla="*/ 4 w 72"/>
                  <a:gd name="T17" fmla="*/ 0 h 40"/>
                  <a:gd name="T18" fmla="*/ 4 w 72"/>
                  <a:gd name="T19" fmla="*/ 0 h 40"/>
                  <a:gd name="T20" fmla="*/ 0 w 72"/>
                  <a:gd name="T21" fmla="*/ 0 h 40"/>
                  <a:gd name="T22" fmla="*/ 4 w 72"/>
                  <a:gd name="T23" fmla="*/ 5 h 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2"/>
                  <a:gd name="T37" fmla="*/ 0 h 40"/>
                  <a:gd name="T38" fmla="*/ 72 w 72"/>
                  <a:gd name="T39" fmla="*/ 40 h 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2" h="40">
                    <a:moveTo>
                      <a:pt x="8" y="8"/>
                    </a:moveTo>
                    <a:lnTo>
                      <a:pt x="16" y="24"/>
                    </a:lnTo>
                    <a:lnTo>
                      <a:pt x="40" y="32"/>
                    </a:lnTo>
                    <a:lnTo>
                      <a:pt x="48" y="40"/>
                    </a:lnTo>
                    <a:lnTo>
                      <a:pt x="64" y="40"/>
                    </a:lnTo>
                    <a:lnTo>
                      <a:pt x="72" y="40"/>
                    </a:lnTo>
                    <a:lnTo>
                      <a:pt x="64" y="24"/>
                    </a:lnTo>
                    <a:lnTo>
                      <a:pt x="48" y="16"/>
                    </a:lnTo>
                    <a:lnTo>
                      <a:pt x="40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CC3300"/>
              </a:solidFill>
              <a:ln w="635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279"/>
              <p:cNvSpPr>
                <a:spLocks/>
              </p:cNvSpPr>
              <p:nvPr/>
            </p:nvSpPr>
            <p:spPr bwMode="auto">
              <a:xfrm>
                <a:off x="2001" y="3543"/>
                <a:ext cx="22" cy="15"/>
              </a:xfrm>
              <a:custGeom>
                <a:avLst/>
                <a:gdLst>
                  <a:gd name="T0" fmla="*/ 0 w 24"/>
                  <a:gd name="T1" fmla="*/ 0 h 16"/>
                  <a:gd name="T2" fmla="*/ 6 w 24"/>
                  <a:gd name="T3" fmla="*/ 8 h 16"/>
                  <a:gd name="T4" fmla="*/ 6 w 24"/>
                  <a:gd name="T5" fmla="*/ 8 h 16"/>
                  <a:gd name="T6" fmla="*/ 0 w 24"/>
                  <a:gd name="T7" fmla="*/ 0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16"/>
                  <a:gd name="T14" fmla="*/ 24 w 2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16">
                    <a:moveTo>
                      <a:pt x="0" y="0"/>
                    </a:moveTo>
                    <a:lnTo>
                      <a:pt x="24" y="8"/>
                    </a:lnTo>
                    <a:lnTo>
                      <a:pt x="8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3300"/>
              </a:solidFill>
              <a:ln w="63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280"/>
              <p:cNvSpPr>
                <a:spLocks/>
              </p:cNvSpPr>
              <p:nvPr/>
            </p:nvSpPr>
            <p:spPr bwMode="auto">
              <a:xfrm>
                <a:off x="1752" y="3401"/>
                <a:ext cx="50" cy="36"/>
              </a:xfrm>
              <a:custGeom>
                <a:avLst/>
                <a:gdLst>
                  <a:gd name="T0" fmla="*/ 4 w 56"/>
                  <a:gd name="T1" fmla="*/ 5 h 40"/>
                  <a:gd name="T2" fmla="*/ 4 w 56"/>
                  <a:gd name="T3" fmla="*/ 5 h 40"/>
                  <a:gd name="T4" fmla="*/ 4 w 56"/>
                  <a:gd name="T5" fmla="*/ 5 h 40"/>
                  <a:gd name="T6" fmla="*/ 4 w 56"/>
                  <a:gd name="T7" fmla="*/ 0 h 40"/>
                  <a:gd name="T8" fmla="*/ 4 w 56"/>
                  <a:gd name="T9" fmla="*/ 0 h 40"/>
                  <a:gd name="T10" fmla="*/ 0 w 56"/>
                  <a:gd name="T11" fmla="*/ 5 h 40"/>
                  <a:gd name="T12" fmla="*/ 4 w 56"/>
                  <a:gd name="T13" fmla="*/ 5 h 40"/>
                  <a:gd name="T14" fmla="*/ 4 w 56"/>
                  <a:gd name="T15" fmla="*/ 5 h 40"/>
                  <a:gd name="T16" fmla="*/ 4 w 56"/>
                  <a:gd name="T17" fmla="*/ 5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40"/>
                  <a:gd name="T29" fmla="*/ 56 w 56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40">
                    <a:moveTo>
                      <a:pt x="48" y="32"/>
                    </a:moveTo>
                    <a:lnTo>
                      <a:pt x="48" y="16"/>
                    </a:lnTo>
                    <a:lnTo>
                      <a:pt x="56" y="8"/>
                    </a:lnTo>
                    <a:lnTo>
                      <a:pt x="48" y="0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8" y="32"/>
                    </a:lnTo>
                    <a:lnTo>
                      <a:pt x="24" y="40"/>
                    </a:lnTo>
                    <a:lnTo>
                      <a:pt x="48" y="32"/>
                    </a:lnTo>
                    <a:close/>
                  </a:path>
                </a:pathLst>
              </a:custGeom>
              <a:solidFill>
                <a:srgbClr val="CC3300"/>
              </a:solidFill>
              <a:ln w="635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281"/>
              <p:cNvSpPr>
                <a:spLocks/>
              </p:cNvSpPr>
              <p:nvPr/>
            </p:nvSpPr>
            <p:spPr bwMode="auto">
              <a:xfrm>
                <a:off x="1710" y="3422"/>
                <a:ext cx="28" cy="22"/>
              </a:xfrm>
              <a:custGeom>
                <a:avLst/>
                <a:gdLst>
                  <a:gd name="T0" fmla="*/ 4 w 32"/>
                  <a:gd name="T1" fmla="*/ 6 h 24"/>
                  <a:gd name="T2" fmla="*/ 4 w 32"/>
                  <a:gd name="T3" fmla="*/ 0 h 24"/>
                  <a:gd name="T4" fmla="*/ 0 w 32"/>
                  <a:gd name="T5" fmla="*/ 6 h 24"/>
                  <a:gd name="T6" fmla="*/ 0 w 32"/>
                  <a:gd name="T7" fmla="*/ 6 h 24"/>
                  <a:gd name="T8" fmla="*/ 4 w 32"/>
                  <a:gd name="T9" fmla="*/ 6 h 24"/>
                  <a:gd name="T10" fmla="*/ 4 w 32"/>
                  <a:gd name="T11" fmla="*/ 6 h 24"/>
                  <a:gd name="T12" fmla="*/ 4 w 32"/>
                  <a:gd name="T13" fmla="*/ 6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24"/>
                  <a:gd name="T23" fmla="*/ 32 w 32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24">
                    <a:moveTo>
                      <a:pt x="32" y="8"/>
                    </a:moveTo>
                    <a:lnTo>
                      <a:pt x="16" y="0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16" y="24"/>
                    </a:lnTo>
                    <a:lnTo>
                      <a:pt x="32" y="16"/>
                    </a:lnTo>
                    <a:lnTo>
                      <a:pt x="32" y="8"/>
                    </a:lnTo>
                    <a:close/>
                  </a:path>
                </a:pathLst>
              </a:custGeom>
              <a:solidFill>
                <a:srgbClr val="CC3300"/>
              </a:solidFill>
              <a:ln w="635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5" name="Text Box 305"/>
          <p:cNvSpPr txBox="1">
            <a:spLocks noChangeArrowheads="1"/>
          </p:cNvSpPr>
          <p:nvPr/>
        </p:nvSpPr>
        <p:spPr bwMode="auto">
          <a:xfrm>
            <a:off x="3429000" y="2915162"/>
            <a:ext cx="1760002" cy="3657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 lIns="0" tIns="0" r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DBD7B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DBD7B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DBD7B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DBD7B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1" lang="en-US" altLang="en-US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kumimoji="1" lang="en-US" altLang="en-US" sz="1600" dirty="0">
                <a:solidFill>
                  <a:schemeClr val="tx1"/>
                </a:solidFill>
                <a:latin typeface="+mn-lt"/>
              </a:rPr>
              <a:t>IL: 25% by 2026                           </a:t>
            </a:r>
          </a:p>
        </p:txBody>
      </p:sp>
      <p:sp>
        <p:nvSpPr>
          <p:cNvPr id="86" name="Rectangle 333"/>
          <p:cNvSpPr>
            <a:spLocks noChangeArrowheads="1"/>
          </p:cNvSpPr>
          <p:nvPr/>
        </p:nvSpPr>
        <p:spPr bwMode="auto">
          <a:xfrm>
            <a:off x="260350" y="1804227"/>
            <a:ext cx="3032126" cy="4924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DBD7B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DBD7B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DBD7B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DBD7B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en-US" sz="1600" dirty="0">
                <a:solidFill>
                  <a:schemeClr val="tx1"/>
                </a:solidFill>
                <a:latin typeface="+mn-lt"/>
              </a:rPr>
              <a:t>OR: 25% by 2025 (large utilities)*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1" lang="en-US" altLang="en-US" sz="1600" dirty="0">
                <a:solidFill>
                  <a:schemeClr val="tx1"/>
                </a:solidFill>
                <a:latin typeface="+mn-lt"/>
              </a:rPr>
              <a:t>5% - 10% by 2025 (smaller utilities)</a:t>
            </a:r>
          </a:p>
        </p:txBody>
      </p:sp>
      <p:sp>
        <p:nvSpPr>
          <p:cNvPr id="87" name="Rectangle 332"/>
          <p:cNvSpPr>
            <a:spLocks noChangeArrowheads="1"/>
          </p:cNvSpPr>
          <p:nvPr/>
        </p:nvSpPr>
        <p:spPr bwMode="auto">
          <a:xfrm>
            <a:off x="6186487" y="3196667"/>
            <a:ext cx="1600200" cy="36576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DBD7B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DBD7B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DBD7B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DBD7B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1" lang="en-US" altLang="en-US" sz="1600" dirty="0">
                <a:solidFill>
                  <a:schemeClr val="tx1"/>
                </a:solidFill>
                <a:latin typeface="+mn-lt"/>
              </a:rPr>
              <a:t>VA: 15% by 2025*</a:t>
            </a:r>
          </a:p>
        </p:txBody>
      </p:sp>
      <p:sp>
        <p:nvSpPr>
          <p:cNvPr id="88" name="Rectangle 284"/>
          <p:cNvSpPr>
            <a:spLocks noChangeArrowheads="1"/>
          </p:cNvSpPr>
          <p:nvPr/>
        </p:nvSpPr>
        <p:spPr bwMode="auto">
          <a:xfrm>
            <a:off x="6934200" y="4376238"/>
            <a:ext cx="325438" cy="376238"/>
          </a:xfrm>
          <a:prstGeom prst="rect">
            <a:avLst/>
          </a:prstGeom>
          <a:solidFill>
            <a:srgbClr val="CC3300"/>
          </a:solidFill>
          <a:ln w="9525" algn="ctr">
            <a:solidFill>
              <a:srgbClr val="99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DBD7B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DBD7B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DBD7B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DBD7B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89" name="Text Box 279"/>
          <p:cNvSpPr txBox="1">
            <a:spLocks noChangeArrowheads="1"/>
          </p:cNvSpPr>
          <p:nvPr/>
        </p:nvSpPr>
        <p:spPr bwMode="auto">
          <a:xfrm>
            <a:off x="7360578" y="4432327"/>
            <a:ext cx="163102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DBD7B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DBD7B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DBD7B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DBD7B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State renewable portfolio standard</a:t>
            </a:r>
          </a:p>
        </p:txBody>
      </p:sp>
      <p:sp>
        <p:nvSpPr>
          <p:cNvPr id="90" name="Rectangle 285" descr="25%"/>
          <p:cNvSpPr>
            <a:spLocks noChangeArrowheads="1"/>
          </p:cNvSpPr>
          <p:nvPr/>
        </p:nvSpPr>
        <p:spPr bwMode="auto">
          <a:xfrm>
            <a:off x="6934200" y="5154723"/>
            <a:ext cx="325438" cy="376238"/>
          </a:xfrm>
          <a:prstGeom prst="rect">
            <a:avLst/>
          </a:prstGeom>
          <a:pattFill prst="pct25">
            <a:fgClr>
              <a:srgbClr val="CC3300"/>
            </a:fgClr>
            <a:bgClr>
              <a:srgbClr val="FFFFFF"/>
            </a:bgClr>
          </a:pattFill>
          <a:ln w="9525" algn="ctr">
            <a:solidFill>
              <a:srgbClr val="99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DBD7B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DBD7B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DBD7B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DBD7B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91" name="Text Box 279"/>
          <p:cNvSpPr txBox="1">
            <a:spLocks noChangeArrowheads="1"/>
          </p:cNvSpPr>
          <p:nvPr/>
        </p:nvSpPr>
        <p:spPr bwMode="auto">
          <a:xfrm>
            <a:off x="7372565" y="5222557"/>
            <a:ext cx="147087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DBD7B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DBD7B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DBD7B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DBD7B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State renewable portfolio goal</a:t>
            </a:r>
          </a:p>
        </p:txBody>
      </p:sp>
      <p:sp>
        <p:nvSpPr>
          <p:cNvPr id="92" name="Text Box 96"/>
          <p:cNvSpPr txBox="1">
            <a:spLocks noChangeArrowheads="1"/>
          </p:cNvSpPr>
          <p:nvPr/>
        </p:nvSpPr>
        <p:spPr bwMode="auto">
          <a:xfrm>
            <a:off x="304800" y="5410200"/>
            <a:ext cx="5029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DBD7B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DBD7B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DBD7B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DBD7B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From: Interstate Renewable Energy Council</a:t>
            </a:r>
          </a:p>
        </p:txBody>
      </p:sp>
      <p:sp>
        <p:nvSpPr>
          <p:cNvPr id="93" name="Text Box 97"/>
          <p:cNvSpPr txBox="1">
            <a:spLocks noChangeArrowheads="1"/>
          </p:cNvSpPr>
          <p:nvPr/>
        </p:nvSpPr>
        <p:spPr bwMode="auto">
          <a:xfrm>
            <a:off x="903287" y="3822700"/>
            <a:ext cx="1600200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DBD7B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DBD7B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DBD7B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DBD7B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1" lang="en-US" altLang="en-US" sz="1600" dirty="0">
                <a:solidFill>
                  <a:schemeClr val="tx1"/>
                </a:solidFill>
                <a:latin typeface="+mn-lt"/>
              </a:rPr>
              <a:t>AZ: 15% by 2025</a:t>
            </a:r>
          </a:p>
        </p:txBody>
      </p:sp>
      <p:sp>
        <p:nvSpPr>
          <p:cNvPr id="94" name="Text Box 98"/>
          <p:cNvSpPr txBox="1">
            <a:spLocks noChangeArrowheads="1"/>
          </p:cNvSpPr>
          <p:nvPr/>
        </p:nvSpPr>
        <p:spPr bwMode="auto">
          <a:xfrm>
            <a:off x="6265863" y="1942510"/>
            <a:ext cx="1842138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DBD7B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DBD7B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DBD7B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DBD7B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kumimoji="1" lang="en-US" altLang="en-US" sz="1600" dirty="0">
                <a:solidFill>
                  <a:schemeClr val="tx1"/>
                </a:solidFill>
                <a:latin typeface="+mn-lt"/>
              </a:rPr>
              <a:t>NY: 30% by 2015</a:t>
            </a:r>
          </a:p>
        </p:txBody>
      </p:sp>
      <p:sp>
        <p:nvSpPr>
          <p:cNvPr id="3" name="Rectangle 2"/>
          <p:cNvSpPr/>
          <p:nvPr/>
        </p:nvSpPr>
        <p:spPr>
          <a:xfrm>
            <a:off x="6604535" y="2536609"/>
            <a:ext cx="1853665" cy="36529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PA: 18% by 2021</a:t>
            </a: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242304"/>
            <a:ext cx="983829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6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 animBg="1"/>
      <p:bldP spid="93" grpId="0" animBg="1"/>
      <p:bldP spid="9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Illinois RPS Requirements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855937"/>
              </p:ext>
            </p:extLst>
          </p:nvPr>
        </p:nvGraphicFramePr>
        <p:xfrm>
          <a:off x="533400" y="1447800"/>
          <a:ext cx="7924800" cy="42672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Energy Year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Overall Standard (% of Retail Electricity Sales </a:t>
                      </a:r>
                      <a:b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to come from Renewables)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40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2009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879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2010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975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2011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451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2012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6%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927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2013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7%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927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…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…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927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2024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22.%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927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2025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23.5%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927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2026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</a:rPr>
                        <a:t>25%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242304"/>
            <a:ext cx="983829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62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err="1"/>
              <a:t>Stormwater</a:t>
            </a:r>
            <a:r>
              <a:rPr lang="en-US" sz="3600" b="1" dirty="0"/>
              <a:t> Runoff Portfolio in</a:t>
            </a:r>
            <a:br>
              <a:rPr lang="en-US" sz="3600" b="1" dirty="0"/>
            </a:br>
            <a:r>
              <a:rPr lang="en-US" sz="3600" b="1" dirty="0"/>
              <a:t>an Urban Sewer Shed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7425" y="1491505"/>
            <a:ext cx="6019800" cy="436086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80999" y="3472705"/>
            <a:ext cx="3051426" cy="1489213"/>
            <a:chOff x="380999" y="3472705"/>
            <a:chExt cx="3051426" cy="1489213"/>
          </a:xfrm>
        </p:grpSpPr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380999" y="3771293"/>
              <a:ext cx="2133600" cy="119062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DBD7B2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DBD7B2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DBD7B2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DBD7B2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DBD7B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BD7B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BD7B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BD7B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BD7B2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 dirty="0">
                  <a:solidFill>
                    <a:schemeClr val="tx1"/>
                  </a:solidFill>
                  <a:latin typeface="+mn-lt"/>
                </a:rPr>
                <a:t>Discharged to the storm sewer, treatment plant, local waterway</a:t>
              </a:r>
            </a:p>
          </p:txBody>
        </p:sp>
        <p:sp>
          <p:nvSpPr>
            <p:cNvPr id="10" name="Line 5"/>
            <p:cNvSpPr>
              <a:spLocks noChangeShapeType="1"/>
            </p:cNvSpPr>
            <p:nvPr/>
          </p:nvSpPr>
          <p:spPr bwMode="auto">
            <a:xfrm flipV="1">
              <a:off x="2514599" y="3472705"/>
              <a:ext cx="917826" cy="298588"/>
            </a:xfrm>
            <a:prstGeom prst="line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413625" y="1872505"/>
            <a:ext cx="3429000" cy="762000"/>
            <a:chOff x="5413625" y="1872505"/>
            <a:chExt cx="3429000" cy="762000"/>
          </a:xfrm>
        </p:grpSpPr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6251825" y="1872505"/>
              <a:ext cx="2590800" cy="366713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DBD7B2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rgbClr val="DBD7B2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rgbClr val="DBD7B2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rgbClr val="DBD7B2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rgbClr val="DBD7B2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BD7B2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BD7B2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BD7B2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DBD7B2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None/>
              </a:pPr>
              <a:r>
                <a:rPr lang="en-US" altLang="en-US" sz="1800" b="1" dirty="0">
                  <a:solidFill>
                    <a:schemeClr val="tx1"/>
                  </a:solidFill>
                  <a:latin typeface="+mn-lt"/>
                </a:rPr>
                <a:t>Infiltrated into the soil</a:t>
              </a:r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 flipH="1">
              <a:off x="5413625" y="2253505"/>
              <a:ext cx="838200" cy="381000"/>
            </a:xfrm>
            <a:prstGeom prst="line">
              <a:avLst/>
            </a:prstGeom>
            <a:noFill/>
            <a:ln w="38100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709025" y="4082305"/>
            <a:ext cx="1752600" cy="64135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DBD7B2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rgbClr val="DBD7B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DBD7B2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DBD7B2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DBD7B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en-US" altLang="en-US" sz="1800" b="1" dirty="0">
                <a:solidFill>
                  <a:schemeClr val="tx1"/>
                </a:solidFill>
                <a:latin typeface="+mn-lt"/>
              </a:rPr>
              <a:t>Evaporated or transpired</a:t>
            </a: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 flipV="1">
            <a:off x="5870825" y="3777505"/>
            <a:ext cx="838200" cy="304800"/>
          </a:xfrm>
          <a:prstGeom prst="lin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242304"/>
            <a:ext cx="983829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6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Green Infrastructure </a:t>
            </a:r>
            <a:br>
              <a:rPr lang="en-US" sz="3600" b="1" dirty="0"/>
            </a:br>
            <a:r>
              <a:rPr lang="en-US" sz="3600" b="1" dirty="0"/>
              <a:t>Portfolio Standard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00201"/>
            <a:ext cx="7924800" cy="42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Goal:</a:t>
            </a:r>
          </a:p>
          <a:p>
            <a:pPr marL="0" indent="0">
              <a:buNone/>
            </a:pPr>
            <a:r>
              <a:rPr lang="en-US" altLang="en-US" sz="2400" b="1" i="1" dirty="0">
                <a:solidFill>
                  <a:srgbClr val="00B050"/>
                </a:solidFill>
                <a:latin typeface="+mn-lt"/>
              </a:rPr>
              <a:t>Gradually</a:t>
            </a:r>
            <a:r>
              <a:rPr lang="en-US" altLang="en-US" sz="2400" b="1" dirty="0">
                <a:solidFill>
                  <a:srgbClr val="00B050"/>
                </a:solidFill>
                <a:latin typeface="+mn-lt"/>
              </a:rPr>
              <a:t> increase retention 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of </a:t>
            </a:r>
            <a:r>
              <a:rPr lang="en-US" alt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stormwater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runoff in developed areas using </a:t>
            </a:r>
            <a:r>
              <a:rPr lang="en-US" altLang="en-US" sz="2400" b="1" dirty="0">
                <a:latin typeface="+mn-lt"/>
              </a:rPr>
              <a:t>green infrastructure </a:t>
            </a: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– reducing what goes into storm sewer. </a:t>
            </a:r>
          </a:p>
          <a:p>
            <a:pPr marL="0" indent="0">
              <a:buNone/>
            </a:pPr>
            <a:endParaRPr lang="en-US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0" indent="0">
              <a:buNone/>
            </a:pPr>
            <a:r>
              <a:rPr lang="en-US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Methods: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Infiltration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Evapotranspiration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Harvesting for reuse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242304"/>
            <a:ext cx="983829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6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229600" cy="944562"/>
          </a:xfrm>
        </p:spPr>
        <p:txBody>
          <a:bodyPr/>
          <a:lstStyle/>
          <a:p>
            <a:r>
              <a:rPr lang="en-US" altLang="en-US" sz="3600" b="1" dirty="0"/>
              <a:t>Agenda</a:t>
            </a:r>
          </a:p>
        </p:txBody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916832"/>
            <a:ext cx="7848872" cy="4104456"/>
          </a:xfrm>
        </p:spPr>
        <p:txBody>
          <a:bodyPr/>
          <a:lstStyle/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altLang="en-US" sz="2400" b="1" dirty="0"/>
              <a:t>The Problem: Too much runoff from urban landscape – “urban flooding”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endParaRPr lang="en-US" altLang="en-US" sz="2400" b="1" dirty="0"/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altLang="en-US" sz="2400" b="1" dirty="0"/>
              <a:t>Consequences: Stream erosion; sewer overflows; pollution; flooding of streets, homes and businesses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endParaRPr lang="en-US" altLang="en-US" sz="2400" b="1" dirty="0"/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altLang="en-US" sz="2400" b="1" dirty="0"/>
              <a:t>Proposed solution: Green infrastructure</a:t>
            </a:r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endParaRPr lang="en-US" altLang="en-US" sz="2400" b="1" dirty="0"/>
          </a:p>
          <a:p>
            <a:pPr marL="533400" indent="-533400">
              <a:lnSpc>
                <a:spcPct val="90000"/>
              </a:lnSpc>
              <a:buFontTx/>
              <a:buAutoNum type="arabicPeriod"/>
            </a:pPr>
            <a:r>
              <a:rPr lang="en-US" altLang="en-US" sz="2400" b="1" dirty="0"/>
              <a:t>Specific retrofit strategy: “Green Infrastructure Portfolio Standard”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2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2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2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Some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600201"/>
            <a:ext cx="7560840" cy="4267200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latin typeface="+mn-lt"/>
              </a:rPr>
              <a:t>Long-term program: 10 – 20 years or more </a:t>
            </a:r>
          </a:p>
          <a:p>
            <a:pPr>
              <a:spcBef>
                <a:spcPct val="50000"/>
              </a:spcBef>
            </a:pPr>
            <a:r>
              <a:rPr lang="en-US" altLang="en-US" sz="2400" dirty="0">
                <a:latin typeface="+mn-lt"/>
              </a:rPr>
              <a:t>Small annual goals: 1% – 3% per year</a:t>
            </a:r>
          </a:p>
          <a:p>
            <a:pPr>
              <a:spcBef>
                <a:spcPct val="50000"/>
              </a:spcBef>
            </a:pPr>
            <a:r>
              <a:rPr lang="en-US" altLang="en-US" sz="2400" dirty="0">
                <a:latin typeface="+mn-lt"/>
              </a:rPr>
              <a:t>Flexible: allows use of infiltration, evapotranspiration and harvesting water for reuse </a:t>
            </a:r>
          </a:p>
          <a:p>
            <a:pPr>
              <a:spcBef>
                <a:spcPct val="50000"/>
              </a:spcBef>
            </a:pPr>
            <a:r>
              <a:rPr lang="en-US" altLang="en-US" sz="2400" dirty="0">
                <a:latin typeface="+mn-lt"/>
              </a:rPr>
              <a:t>Gives staff the ability to plan ahead, learn from experience, adjust</a:t>
            </a:r>
          </a:p>
          <a:p>
            <a:pPr>
              <a:spcBef>
                <a:spcPct val="50000"/>
              </a:spcBef>
            </a:pPr>
            <a:r>
              <a:rPr lang="en-US" altLang="en-US" sz="2400" dirty="0">
                <a:latin typeface="+mn-lt"/>
              </a:rPr>
              <a:t>Cost effective way to make progress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242304"/>
            <a:ext cx="983829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6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GI Portfolio Standard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7772400" cy="4876800"/>
          </a:xfrm>
        </p:spPr>
        <p:txBody>
          <a:bodyPr>
            <a:no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en-US" altLang="en-US" sz="2400" b="1" dirty="0">
                <a:latin typeface="+mn-lt"/>
              </a:rPr>
              <a:t>Step 0: </a:t>
            </a:r>
            <a:r>
              <a:rPr lang="en-US" altLang="en-US" sz="2400" dirty="0">
                <a:solidFill>
                  <a:srgbClr val="FF0000"/>
                </a:solidFill>
                <a:latin typeface="+mn-lt"/>
              </a:rPr>
              <a:t>Obtain Senior Management Buy-In</a:t>
            </a:r>
            <a:endParaRPr lang="en-US" altLang="en-US" sz="2400" b="1" dirty="0">
              <a:solidFill>
                <a:srgbClr val="FF0000"/>
              </a:solidFill>
              <a:latin typeface="+mn-lt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2400" b="1" dirty="0">
                <a:latin typeface="+mn-lt"/>
              </a:rPr>
              <a:t>Step 1: </a:t>
            </a:r>
            <a:r>
              <a:rPr lang="en-US" altLang="en-US" sz="2400" dirty="0">
                <a:latin typeface="+mn-lt"/>
              </a:rPr>
              <a:t>Establish Task Force</a:t>
            </a:r>
            <a:endParaRPr lang="en-US" altLang="en-US" sz="2400" b="1" dirty="0">
              <a:latin typeface="+mn-lt"/>
            </a:endParaRPr>
          </a:p>
          <a:p>
            <a:pPr marL="234950" indent="0">
              <a:spcBef>
                <a:spcPts val="600"/>
              </a:spcBef>
              <a:buNone/>
            </a:pPr>
            <a:r>
              <a:rPr lang="en-US" altLang="en-US" sz="2400" dirty="0">
                <a:latin typeface="+mn-lt"/>
              </a:rPr>
              <a:t>Representation from: Planning; Engineering; Streets; Public Works; Forestry; </a:t>
            </a:r>
            <a:r>
              <a:rPr lang="en-US" altLang="en-US" sz="2400" dirty="0" err="1">
                <a:latin typeface="+mn-lt"/>
              </a:rPr>
              <a:t>Stormwater</a:t>
            </a:r>
            <a:r>
              <a:rPr lang="en-US" altLang="en-US" sz="2400" dirty="0">
                <a:latin typeface="+mn-lt"/>
              </a:rPr>
              <a:t> Management; Economic Development; Community Organizations; Business Organizations</a:t>
            </a:r>
            <a:endParaRPr lang="en-US" altLang="en-US" sz="2400" dirty="0"/>
          </a:p>
          <a:p>
            <a:pPr marL="234950" indent="0">
              <a:spcBef>
                <a:spcPts val="600"/>
              </a:spcBef>
              <a:buNone/>
            </a:pPr>
            <a:endParaRPr lang="en-US" altLang="en-US" sz="2400" dirty="0"/>
          </a:p>
          <a:p>
            <a:pPr marL="0" lvl="0" indent="0"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prstClr val="black"/>
                </a:solidFill>
              </a:rPr>
              <a:t>Step 2: </a:t>
            </a:r>
            <a:r>
              <a:rPr lang="en-US" altLang="en-US" sz="2400" dirty="0">
                <a:solidFill>
                  <a:prstClr val="black"/>
                </a:solidFill>
              </a:rPr>
              <a:t>Select Project Areas</a:t>
            </a:r>
            <a:endParaRPr lang="en-US" altLang="en-US" sz="2400" b="1" dirty="0">
              <a:solidFill>
                <a:prstClr val="black"/>
              </a:solidFill>
            </a:endParaRPr>
          </a:p>
          <a:p>
            <a:pPr marL="804863" lvl="0">
              <a:spcBef>
                <a:spcPts val="0"/>
              </a:spcBef>
            </a:pPr>
            <a:r>
              <a:rPr lang="en-US" altLang="en-US" sz="2400" dirty="0">
                <a:solidFill>
                  <a:prstClr val="black"/>
                </a:solidFill>
              </a:rPr>
              <a:t>Milwaukee: 75 and 750 acres</a:t>
            </a:r>
          </a:p>
          <a:p>
            <a:pPr marL="804863" lvl="0">
              <a:spcBef>
                <a:spcPts val="0"/>
              </a:spcBef>
            </a:pPr>
            <a:r>
              <a:rPr lang="en-US" altLang="en-US" sz="2400" dirty="0">
                <a:solidFill>
                  <a:prstClr val="black"/>
                </a:solidFill>
              </a:rPr>
              <a:t>Grand Rapids: 200 acres</a:t>
            </a:r>
          </a:p>
          <a:p>
            <a:pPr marL="234950" lvl="0" indent="0">
              <a:spcBef>
                <a:spcPts val="600"/>
              </a:spcBef>
              <a:buNone/>
            </a:pPr>
            <a:r>
              <a:rPr lang="en-US" altLang="en-US" sz="2400" dirty="0">
                <a:solidFill>
                  <a:prstClr val="black"/>
                </a:solidFill>
              </a:rPr>
              <a:t>“Sewer Sheds,” drainage areas</a:t>
            </a:r>
          </a:p>
          <a:p>
            <a:pPr marL="234950" indent="0">
              <a:spcBef>
                <a:spcPts val="600"/>
              </a:spcBef>
              <a:buNone/>
            </a:pPr>
            <a:endParaRPr lang="en-US" altLang="en-US" sz="240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242304"/>
            <a:ext cx="983829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4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GI Portfolio Standard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5000"/>
            <a:ext cx="7848600" cy="4267200"/>
          </a:xfrm>
        </p:spPr>
        <p:txBody>
          <a:bodyPr>
            <a:no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en-US" altLang="en-US" sz="2400" b="1" dirty="0">
                <a:latin typeface="+mn-lt"/>
              </a:rPr>
              <a:t>Step 3: </a:t>
            </a:r>
            <a:r>
              <a:rPr lang="en-US" altLang="en-US" sz="2400" dirty="0">
                <a:latin typeface="+mn-lt"/>
              </a:rPr>
              <a:t>Determine Baseline Runoff Volume</a:t>
            </a:r>
          </a:p>
          <a:p>
            <a:pPr marL="234950" indent="0">
              <a:spcBef>
                <a:spcPts val="600"/>
              </a:spcBef>
              <a:buNone/>
            </a:pPr>
            <a:r>
              <a:rPr lang="en-US" altLang="en-US" sz="2400" dirty="0">
                <a:latin typeface="+mn-lt"/>
              </a:rPr>
              <a:t>Estimate total annual runoff volume into storm sewer system from project area (in gallons).</a:t>
            </a:r>
          </a:p>
          <a:p>
            <a:pPr marL="234950" indent="0">
              <a:spcBef>
                <a:spcPts val="600"/>
              </a:spcBef>
              <a:buNone/>
            </a:pPr>
            <a:endParaRPr lang="en-US" altLang="en-US" sz="2400" dirty="0"/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2400" b="1" dirty="0"/>
              <a:t>Step 4: </a:t>
            </a:r>
            <a:r>
              <a:rPr lang="en-US" altLang="en-US" sz="2400" dirty="0"/>
              <a:t>Identify GI Projects</a:t>
            </a:r>
            <a:endParaRPr lang="en-US" altLang="en-US" sz="2400" b="1" dirty="0"/>
          </a:p>
          <a:p>
            <a:pPr marL="234950" indent="0">
              <a:spcBef>
                <a:spcPts val="600"/>
              </a:spcBef>
              <a:buNone/>
            </a:pPr>
            <a:r>
              <a:rPr lang="en-US" altLang="en-US" sz="2400" b="1" dirty="0">
                <a:solidFill>
                  <a:srgbClr val="C00000"/>
                </a:solidFill>
              </a:rPr>
              <a:t>The Heart of the Program:</a:t>
            </a:r>
          </a:p>
          <a:p>
            <a:pPr marL="225425" indent="0">
              <a:spcBef>
                <a:spcPts val="0"/>
              </a:spcBef>
              <a:buNone/>
            </a:pPr>
            <a:r>
              <a:rPr lang="en-US" altLang="en-US" sz="2400" dirty="0"/>
              <a:t>Task force identifies all projects (public and private) with potential to incorporate GI; prepare specific GI project designs; select most cost effective options </a:t>
            </a:r>
          </a:p>
          <a:p>
            <a:pPr marL="225425" indent="0">
              <a:spcBef>
                <a:spcPts val="0"/>
              </a:spcBef>
              <a:buNone/>
            </a:pPr>
            <a:endParaRPr lang="en-US" altLang="en-US" sz="2400" dirty="0"/>
          </a:p>
          <a:p>
            <a:pPr marL="234950" indent="0">
              <a:spcBef>
                <a:spcPts val="600"/>
              </a:spcBef>
              <a:buNone/>
            </a:pPr>
            <a:endParaRPr lang="en-US" altLang="en-US" sz="2400" dirty="0">
              <a:latin typeface="+mn-lt"/>
            </a:endParaRPr>
          </a:p>
          <a:p>
            <a:pPr marL="234950" indent="0">
              <a:spcBef>
                <a:spcPts val="600"/>
              </a:spcBef>
              <a:buNone/>
            </a:pPr>
            <a:endParaRPr lang="en-US" altLang="en-US" sz="240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242304"/>
            <a:ext cx="983829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8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GI Portfolio Standard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001000" cy="449309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altLang="en-US" sz="2400" b="1" dirty="0">
                <a:latin typeface="+mn-lt"/>
              </a:rPr>
              <a:t>Step 5: </a:t>
            </a:r>
            <a:r>
              <a:rPr lang="en-US" altLang="en-US" sz="2400" dirty="0">
                <a:latin typeface="+mn-lt"/>
              </a:rPr>
              <a:t>Calculate Retention Capacity of Projects</a:t>
            </a:r>
            <a:endParaRPr lang="en-US" altLang="en-US" sz="2400" b="1" dirty="0">
              <a:latin typeface="+mn-lt"/>
            </a:endParaRPr>
          </a:p>
          <a:p>
            <a:pPr marL="461963" indent="0">
              <a:spcBef>
                <a:spcPts val="0"/>
              </a:spcBef>
              <a:buNone/>
            </a:pPr>
            <a:r>
              <a:rPr lang="en-US" altLang="en-US" sz="2400" dirty="0">
                <a:latin typeface="+mn-lt"/>
              </a:rPr>
              <a:t>Determine percentage of the Baseline Volume</a:t>
            </a:r>
          </a:p>
          <a:p>
            <a:pPr marL="225425" indent="0">
              <a:spcBef>
                <a:spcPts val="0"/>
              </a:spcBef>
              <a:buNone/>
            </a:pPr>
            <a:endParaRPr lang="en-US" altLang="en-US" sz="2400" dirty="0">
              <a:latin typeface="+mn-lt"/>
            </a:endParaRPr>
          </a:p>
          <a:p>
            <a:pPr marL="225425" indent="0">
              <a:spcBef>
                <a:spcPts val="0"/>
              </a:spcBef>
              <a:buNone/>
            </a:pPr>
            <a:r>
              <a:rPr lang="en-US" altLang="en-US" sz="2400" dirty="0">
                <a:latin typeface="+mn-lt"/>
              </a:rPr>
              <a:t>In </a:t>
            </a:r>
            <a:r>
              <a:rPr lang="en-US" altLang="en-US" sz="2400" dirty="0" err="1">
                <a:latin typeface="+mn-lt"/>
              </a:rPr>
              <a:t>Grd</a:t>
            </a:r>
            <a:r>
              <a:rPr lang="en-US" altLang="en-US" sz="2400" dirty="0">
                <a:latin typeface="+mn-lt"/>
              </a:rPr>
              <a:t> Rapids &amp; Milwaukee: </a:t>
            </a:r>
            <a:r>
              <a:rPr lang="en-US" altLang="en-US" sz="2400" b="1" dirty="0">
                <a:latin typeface="+mn-lt"/>
              </a:rPr>
              <a:t>1% - 3% </a:t>
            </a:r>
            <a:r>
              <a:rPr lang="en-US" altLang="en-US" sz="2400" dirty="0">
                <a:latin typeface="+mn-lt"/>
              </a:rPr>
              <a:t>of baseline</a:t>
            </a:r>
          </a:p>
          <a:p>
            <a:pPr marL="225425" indent="0">
              <a:spcBef>
                <a:spcPts val="0"/>
              </a:spcBef>
              <a:buNone/>
            </a:pPr>
            <a:endParaRPr lang="en-US" alt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2400" b="1" dirty="0"/>
              <a:t>Step 6: </a:t>
            </a:r>
            <a:r>
              <a:rPr lang="en-US" altLang="en-US" sz="2400" dirty="0"/>
              <a:t>GIPS Annual Goals</a:t>
            </a:r>
            <a:endParaRPr lang="en-US" altLang="en-US" sz="2400" b="1" dirty="0"/>
          </a:p>
          <a:p>
            <a:pPr marL="234950" indent="0">
              <a:spcBef>
                <a:spcPts val="0"/>
              </a:spcBef>
              <a:buNone/>
            </a:pPr>
            <a:r>
              <a:rPr lang="en-US" altLang="en-US" sz="2400" dirty="0"/>
              <a:t>Set annual goals for 5, 10, 15 years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en-US" sz="24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altLang="en-US" sz="2400" b="1" dirty="0"/>
              <a:t>Step 7: </a:t>
            </a:r>
            <a:r>
              <a:rPr lang="en-US" altLang="en-US" sz="2400" dirty="0"/>
              <a:t>Plan and Construct GI Projects</a:t>
            </a:r>
            <a:endParaRPr lang="en-US" altLang="en-US" sz="2400" b="1" dirty="0"/>
          </a:p>
          <a:p>
            <a:pPr marL="804863" lvl="1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en-US" sz="2400" dirty="0"/>
              <a:t>Establish annual process</a:t>
            </a:r>
          </a:p>
          <a:p>
            <a:pPr marL="804863" lvl="1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n-US" altLang="en-US" sz="2400" dirty="0"/>
              <a:t>Monitor, Measure, Record, Report</a:t>
            </a:r>
            <a:endParaRPr lang="en-US" altLang="en-US" sz="3200" dirty="0"/>
          </a:p>
          <a:p>
            <a:pPr marL="225425" indent="0">
              <a:spcBef>
                <a:spcPts val="0"/>
              </a:spcBef>
              <a:buNone/>
            </a:pPr>
            <a:endParaRPr lang="en-US" altLang="en-US" sz="2400" dirty="0">
              <a:latin typeface="+mn-lt"/>
            </a:endParaRPr>
          </a:p>
          <a:p>
            <a:pPr marL="225425" indent="0">
              <a:spcBef>
                <a:spcPts val="0"/>
              </a:spcBef>
              <a:buNone/>
            </a:pPr>
            <a:endParaRPr lang="en-US" altLang="en-US" sz="2200" dirty="0"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242304"/>
            <a:ext cx="983829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4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2304974"/>
              </p:ext>
            </p:extLst>
          </p:nvPr>
        </p:nvGraphicFramePr>
        <p:xfrm>
          <a:off x="152400" y="152400"/>
          <a:ext cx="4523765" cy="5854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Acrobat Document" r:id="rId4" imgW="5829300" imgH="7543800" progId="AcroExch.Document.7">
                  <p:embed/>
                </p:oleObj>
              </mc:Choice>
              <mc:Fallback>
                <p:oleObj name="Acrobat Document" r:id="rId4" imgW="5829300" imgH="754380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2400"/>
                        <a:ext cx="4523765" cy="58548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685799"/>
            <a:ext cx="3886200" cy="5181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b="1" dirty="0"/>
              <a:t>Milwaukee </a:t>
            </a:r>
            <a:br>
              <a:rPr lang="en-US" altLang="en-US" b="1" dirty="0"/>
            </a:br>
            <a:r>
              <a:rPr lang="en-US" altLang="en-US" b="1" dirty="0"/>
              <a:t>GIPS Project</a:t>
            </a:r>
          </a:p>
          <a:p>
            <a:pPr marL="0" indent="0">
              <a:buNone/>
            </a:pPr>
            <a:endParaRPr lang="en-US" altLang="en-US" dirty="0"/>
          </a:p>
          <a:p>
            <a:pPr>
              <a:spcBef>
                <a:spcPct val="50000"/>
              </a:spcBef>
            </a:pPr>
            <a:r>
              <a:rPr lang="en-US" altLang="en-US" sz="2200" b="1" dirty="0">
                <a:latin typeface="+mn-lt"/>
              </a:rPr>
              <a:t>Site Selection: </a:t>
            </a:r>
            <a:r>
              <a:rPr lang="en-US" altLang="en-US" sz="2200" dirty="0">
                <a:latin typeface="+mn-lt"/>
              </a:rPr>
              <a:t>used GIS to identify sewer shed where runoff could be reduced to mitigate flooding effects downstream.</a:t>
            </a:r>
          </a:p>
          <a:p>
            <a:pPr>
              <a:spcBef>
                <a:spcPct val="50000"/>
              </a:spcBef>
            </a:pPr>
            <a:r>
              <a:rPr lang="en-US" altLang="en-US" sz="2200" b="1" dirty="0">
                <a:latin typeface="+mn-lt"/>
              </a:rPr>
              <a:t>GI Projects: </a:t>
            </a:r>
            <a:r>
              <a:rPr lang="en-US" altLang="en-US" sz="2200" dirty="0">
                <a:latin typeface="+mn-lt"/>
              </a:rPr>
              <a:t>green roofs, </a:t>
            </a:r>
            <a:r>
              <a:rPr lang="en-US" altLang="en-US" sz="2200" dirty="0" err="1">
                <a:latin typeface="+mn-lt"/>
              </a:rPr>
              <a:t>bioswales</a:t>
            </a:r>
            <a:r>
              <a:rPr lang="en-US" altLang="en-US" sz="2200" dirty="0">
                <a:latin typeface="+mn-lt"/>
              </a:rPr>
              <a:t>, porous pavement, rainwater harvesting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242304"/>
            <a:ext cx="983829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7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142999"/>
            <a:ext cx="3886200" cy="47244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b="1" dirty="0"/>
              <a:t>Milwaukee </a:t>
            </a:r>
            <a:br>
              <a:rPr lang="en-US" altLang="en-US" b="1" dirty="0"/>
            </a:br>
            <a:r>
              <a:rPr lang="en-US" altLang="en-US" b="1" dirty="0"/>
              <a:t>GIPS Project</a:t>
            </a:r>
          </a:p>
          <a:p>
            <a:pPr marL="0" indent="0">
              <a:spcBef>
                <a:spcPct val="50000"/>
              </a:spcBef>
              <a:buNone/>
            </a:pPr>
            <a:endParaRPr lang="en-US" altLang="en-US" sz="2200" b="1" dirty="0">
              <a:latin typeface="+mn-lt"/>
            </a:endParaRP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2200" dirty="0">
                <a:latin typeface="+mn-lt"/>
              </a:rPr>
              <a:t>Green Roof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04800"/>
            <a:ext cx="41832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242304"/>
            <a:ext cx="983829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81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Milwaukee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71500" y="5569802"/>
            <a:ext cx="8229600" cy="4572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dirty="0">
                <a:latin typeface="+mn-lt"/>
              </a:rPr>
              <a:t>Porous Parking Lot at General Mills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81" y="1371600"/>
            <a:ext cx="5507038" cy="412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242304"/>
            <a:ext cx="983829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794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Opportunity for Greenest </a:t>
            </a:r>
            <a:br>
              <a:rPr lang="en-US" sz="3600" b="1" dirty="0"/>
            </a:br>
            <a:r>
              <a:rPr lang="en-US" sz="3600" b="1" dirty="0"/>
              <a:t>Region Compact Members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8001000" cy="4114801"/>
          </a:xfrm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  <a:defRPr/>
            </a:pPr>
            <a:r>
              <a:rPr lang="en-US" altLang="en-US" sz="2400" b="1" dirty="0">
                <a:solidFill>
                  <a:srgbClr val="00B050"/>
                </a:solidFill>
                <a:latin typeface="+mn-lt"/>
              </a:rPr>
              <a:t>Advantages:</a:t>
            </a:r>
          </a:p>
          <a:p>
            <a:pPr>
              <a:spcBef>
                <a:spcPct val="50000"/>
              </a:spcBef>
              <a:defRPr/>
            </a:pPr>
            <a:r>
              <a:rPr lang="en-US" altLang="en-US" sz="2400" dirty="0">
                <a:latin typeface="+mn-lt"/>
              </a:rPr>
              <a:t>Knowledgeable and supportive leadership</a:t>
            </a:r>
          </a:p>
          <a:p>
            <a:pPr>
              <a:spcBef>
                <a:spcPct val="50000"/>
              </a:spcBef>
              <a:defRPr/>
            </a:pPr>
            <a:r>
              <a:rPr lang="en-US" altLang="en-US" sz="2400" dirty="0">
                <a:latin typeface="+mn-lt"/>
              </a:rPr>
              <a:t>Educated and engaged stakeholders</a:t>
            </a:r>
          </a:p>
          <a:p>
            <a:pPr>
              <a:spcBef>
                <a:spcPct val="50000"/>
              </a:spcBef>
              <a:defRPr/>
            </a:pPr>
            <a:r>
              <a:rPr lang="en-US" altLang="en-US" sz="2400" dirty="0">
                <a:latin typeface="+mn-lt"/>
              </a:rPr>
              <a:t>Skilled and knowledgeable local and county staff</a:t>
            </a:r>
          </a:p>
          <a:p>
            <a:pPr>
              <a:spcBef>
                <a:spcPct val="50000"/>
              </a:spcBef>
              <a:defRPr/>
            </a:pPr>
            <a:r>
              <a:rPr lang="en-US" altLang="en-US" sz="2400" dirty="0">
                <a:latin typeface="+mn-lt"/>
              </a:rPr>
              <a:t>Regulatory motivation – consent decrees; MS4s</a:t>
            </a:r>
          </a:p>
          <a:p>
            <a:pPr>
              <a:spcBef>
                <a:spcPct val="50000"/>
              </a:spcBef>
              <a:defRPr/>
            </a:pPr>
            <a:r>
              <a:rPr lang="en-US" altLang="en-US" sz="2400" dirty="0">
                <a:latin typeface="+mn-lt"/>
              </a:rPr>
              <a:t>Community support – water quality, flooding, cost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242304"/>
            <a:ext cx="983829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6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44824"/>
            <a:ext cx="8229600" cy="1143000"/>
          </a:xfrm>
        </p:spPr>
        <p:txBody>
          <a:bodyPr/>
          <a:lstStyle/>
          <a:p>
            <a:r>
              <a:rPr lang="en-US" b="1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645024"/>
            <a:ext cx="8229600" cy="1728192"/>
          </a:xfrm>
        </p:spPr>
        <p:txBody>
          <a:bodyPr>
            <a:noAutofit/>
          </a:bodyPr>
          <a:lstStyle/>
          <a:p>
            <a:pPr marL="0" indent="0" algn="ctr"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+mn-lt"/>
              </a:rPr>
              <a:t>THANK YOU</a:t>
            </a:r>
            <a:endParaRPr lang="en-US" altLang="en-US" sz="2800" dirty="0">
              <a:latin typeface="+mn-lt"/>
            </a:endParaRPr>
          </a:p>
          <a:p>
            <a:pPr algn="ctr">
              <a:buFontTx/>
              <a:buNone/>
            </a:pPr>
            <a:r>
              <a:rPr lang="en-US" altLang="en-US" sz="2800" dirty="0">
                <a:latin typeface="+mn-lt"/>
              </a:rPr>
              <a:t>www.cnt.org/water</a:t>
            </a:r>
          </a:p>
          <a:p>
            <a:pPr algn="ctr">
              <a:buFontTx/>
              <a:buNone/>
            </a:pPr>
            <a:r>
              <a:rPr lang="en-US" altLang="en-US" sz="2800" dirty="0">
                <a:latin typeface="+mn-lt"/>
              </a:rPr>
              <a:t>hal@cnt.org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6242304"/>
            <a:ext cx="983829" cy="5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06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dirty="0"/>
              <a:t>Urban </a:t>
            </a:r>
            <a:r>
              <a:rPr lang="en-US" altLang="en-US" sz="3600" b="1" dirty="0" err="1"/>
              <a:t>Stormwater</a:t>
            </a:r>
            <a:r>
              <a:rPr lang="en-US" altLang="en-US" sz="3600" b="1" dirty="0"/>
              <a:t> Runoff</a:t>
            </a: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11338"/>
            <a:ext cx="8153400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4069" name="Oval 5"/>
          <p:cNvSpPr>
            <a:spLocks noChangeArrowheads="1"/>
          </p:cNvSpPr>
          <p:nvPr/>
        </p:nvSpPr>
        <p:spPr bwMode="auto">
          <a:xfrm>
            <a:off x="2057400" y="3124200"/>
            <a:ext cx="990600" cy="685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44070" name="Oval 6"/>
          <p:cNvSpPr>
            <a:spLocks noChangeArrowheads="1"/>
          </p:cNvSpPr>
          <p:nvPr/>
        </p:nvSpPr>
        <p:spPr bwMode="auto">
          <a:xfrm>
            <a:off x="6248400" y="3124200"/>
            <a:ext cx="990600" cy="685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4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4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4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4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069" grpId="0" animBg="1"/>
      <p:bldP spid="3440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dirty="0">
                <a:solidFill>
                  <a:srgbClr val="008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of the Consequences</a:t>
            </a: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6938" y="4000707"/>
            <a:ext cx="3026990" cy="201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6938" y="1513842"/>
            <a:ext cx="2738958" cy="2046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87624" y="3555999"/>
            <a:ext cx="2160240" cy="396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ea typeface="+mn-ea"/>
                <a:cs typeface="+mn-cs"/>
              </a:rPr>
              <a:t>CSO Pollution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7125" y="3952875"/>
            <a:ext cx="2759261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3000" y="1484784"/>
            <a:ext cx="2890374" cy="193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76057" y="3482975"/>
            <a:ext cx="2620330" cy="396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ea typeface="+mn-ea"/>
                <a:cs typeface="+mn-cs"/>
              </a:rPr>
              <a:t>Flooded Basements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9362" y="6019800"/>
            <a:ext cx="2386533" cy="396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ea typeface="+mn-ea"/>
                <a:cs typeface="+mn-cs"/>
              </a:rPr>
              <a:t>Flooded Streets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73662" y="6019800"/>
            <a:ext cx="2278657" cy="396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ea typeface="+mn-ea"/>
                <a:cs typeface="+mn-cs"/>
              </a:rPr>
              <a:t>Eroded Streams</a:t>
            </a:r>
          </a:p>
        </p:txBody>
      </p:sp>
      <p:pic>
        <p:nvPicPr>
          <p:cNvPr id="6759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53400" y="6156325"/>
            <a:ext cx="609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b="1" dirty="0">
                <a:solidFill>
                  <a:srgbClr val="008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biggest problem?  </a:t>
            </a:r>
            <a:br>
              <a:rPr lang="en-US" sz="2800" b="1" dirty="0">
                <a:solidFill>
                  <a:srgbClr val="0088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008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depends on who you ask!</a:t>
            </a: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6938" y="4000707"/>
            <a:ext cx="3026990" cy="2019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6938" y="1513842"/>
            <a:ext cx="2738958" cy="2046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87624" y="3555999"/>
            <a:ext cx="2160240" cy="396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ea typeface="+mn-ea"/>
                <a:cs typeface="+mn-cs"/>
              </a:rPr>
              <a:t>CSO Pollution</a:t>
            </a: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7125" y="3952875"/>
            <a:ext cx="2759261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3000" y="1484784"/>
            <a:ext cx="2890374" cy="193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76057" y="3482975"/>
            <a:ext cx="2620330" cy="396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ea typeface="+mn-ea"/>
                <a:cs typeface="+mn-cs"/>
              </a:rPr>
              <a:t>Flooded Basements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9362" y="6019800"/>
            <a:ext cx="2386533" cy="396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ea typeface="+mn-ea"/>
                <a:cs typeface="+mn-cs"/>
              </a:rPr>
              <a:t>Flooded Streets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73662" y="6019800"/>
            <a:ext cx="2278657" cy="396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ea typeface="+mn-ea"/>
                <a:cs typeface="+mn-cs"/>
              </a:rPr>
              <a:t>Eroded Streams</a:t>
            </a:r>
          </a:p>
        </p:txBody>
      </p:sp>
      <p:pic>
        <p:nvPicPr>
          <p:cNvPr id="6759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53400" y="6156325"/>
            <a:ext cx="609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4788024" y="1340768"/>
            <a:ext cx="3240360" cy="2219995"/>
          </a:xfrm>
          <a:prstGeom prst="ellipse">
            <a:avLst/>
          </a:prstGeom>
          <a:noFill/>
          <a:ln w="444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7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7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5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3"/>
          <p:cNvSpPr txBox="1">
            <a:spLocks noChangeArrowheads="1"/>
          </p:cNvSpPr>
          <p:nvPr/>
        </p:nvSpPr>
        <p:spPr bwMode="auto">
          <a:xfrm>
            <a:off x="457200" y="0"/>
            <a:ext cx="91440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4200">
                <a:solidFill>
                  <a:schemeClr val="bg1"/>
                </a:solidFill>
                <a:latin typeface="Calibri" charset="0"/>
              </a:rPr>
              <a:t>Survey Sample: </a:t>
            </a:r>
            <a:r>
              <a:rPr lang="en-US" sz="4200" b="1">
                <a:solidFill>
                  <a:schemeClr val="bg1"/>
                </a:solidFill>
                <a:latin typeface="Calibri" charset="0"/>
              </a:rPr>
              <a:t>Urban Flooding</a:t>
            </a:r>
          </a:p>
        </p:txBody>
      </p:sp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679450" y="456412"/>
            <a:ext cx="8229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008851"/>
                </a:solidFill>
                <a:latin typeface="Tw Cen MT" pitchFamily="34" charset="0"/>
              </a:rPr>
              <a:t>CNT Research (2012-14)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536" y="1700808"/>
            <a:ext cx="5472608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2" indent="-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rPr>
              <a:t>Surveyed 30 most populous cities in Great Lakes region</a:t>
            </a:r>
          </a:p>
          <a:p>
            <a:pPr marL="457200" lvl="2" indent="-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rPr>
              <a:t>Interviewed flood victims</a:t>
            </a:r>
          </a:p>
          <a:p>
            <a:pPr marL="457200" lvl="2" indent="-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rPr>
              <a:t>Held community gatherings</a:t>
            </a:r>
          </a:p>
          <a:p>
            <a:pPr marL="457200" lvl="2" indent="-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rPr>
              <a:t>Analyzed claims paid out:</a:t>
            </a:r>
          </a:p>
          <a:p>
            <a:pPr marL="914400" lvl="3" indent="-4572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rPr>
              <a:t>FEMA Disaster Relief</a:t>
            </a:r>
          </a:p>
          <a:p>
            <a:pPr marL="914400" lvl="3" indent="-4572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rPr>
              <a:t>National Flood Insurance Program</a:t>
            </a:r>
          </a:p>
          <a:p>
            <a:pPr marL="914400" lvl="3" indent="-457200" fontAlgn="auto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rPr>
              <a:t>Private Insurance claims</a:t>
            </a:r>
          </a:p>
          <a:p>
            <a:pPr marL="457200" lvl="3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  <a:ea typeface="+mn-ea"/>
                <a:cs typeface="+mn-cs"/>
              </a:rPr>
              <a:t>(2007-2011; data by zip code; Cook County)</a:t>
            </a:r>
          </a:p>
          <a:p>
            <a:pPr marL="457200" lvl="2" indent="-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24581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359525"/>
            <a:ext cx="6096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D6986F-B1C2-4018-AC13-70E098887B32}" type="slidenum">
              <a:rPr lang="en-US"/>
              <a:pPr>
                <a:defRPr/>
              </a:pPr>
              <a:t>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66496"/>
            <a:ext cx="3155951" cy="3604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359150"/>
            <a:ext cx="609600" cy="330984"/>
          </a:xfrm>
          <a:prstGeom prst="rect">
            <a:avLst/>
          </a:prstGeom>
        </p:spPr>
      </p:pic>
      <p:pic>
        <p:nvPicPr>
          <p:cNvPr id="9" name="Picture 2" descr="C:\Users\hfesting\Desktop\gg pics\Gross Gathering Chatham (Jamie Manley) (18 of 2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341E-903C-4365-9B04-D8A798517B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57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55225" y="866529"/>
            <a:ext cx="7634288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8851"/>
                </a:solidFill>
                <a:latin typeface="Tw Cen MT" pitchFamily="34" charset="0"/>
              </a:rPr>
              <a:t>Major Findings:</a:t>
            </a:r>
          </a:p>
          <a:p>
            <a:endParaRPr lang="en-US" dirty="0">
              <a:latin typeface="Tw Cen MT" pitchFamily="34" charset="0"/>
            </a:endParaRPr>
          </a:p>
          <a:p>
            <a:pPr>
              <a:buFontTx/>
              <a:buAutoNum type="arabicPeriod"/>
            </a:pPr>
            <a:r>
              <a:rPr lang="en-US" b="1" dirty="0">
                <a:latin typeface="Tw Cen MT" pitchFamily="34" charset="0"/>
              </a:rPr>
              <a:t>  Claims in 97% of zip codes (900 </a:t>
            </a:r>
            <a:r>
              <a:rPr lang="en-US" b="1" dirty="0" err="1">
                <a:latin typeface="Tw Cen MT" pitchFamily="34" charset="0"/>
              </a:rPr>
              <a:t>sq.mi</a:t>
            </a:r>
            <a:r>
              <a:rPr lang="en-US" b="1" dirty="0">
                <a:latin typeface="Tw Cen MT" pitchFamily="34" charset="0"/>
              </a:rPr>
              <a:t>.; 130 		communities)</a:t>
            </a:r>
          </a:p>
          <a:p>
            <a:pPr>
              <a:buFontTx/>
              <a:buAutoNum type="arabicPeriod"/>
            </a:pPr>
            <a:r>
              <a:rPr lang="en-US" b="1" dirty="0">
                <a:latin typeface="Tw Cen MT" pitchFamily="34" charset="0"/>
              </a:rPr>
              <a:t>  &gt;$770 Million over 5 years </a:t>
            </a:r>
          </a:p>
          <a:p>
            <a:pPr>
              <a:buFontTx/>
              <a:buAutoNum type="arabicPeriod"/>
            </a:pPr>
            <a:r>
              <a:rPr lang="en-US" b="1" dirty="0">
                <a:latin typeface="Tw Cen MT" pitchFamily="34" charset="0"/>
              </a:rPr>
              <a:t>  Average pay-out &gt; $4,000</a:t>
            </a:r>
          </a:p>
          <a:p>
            <a:pPr>
              <a:buFontTx/>
              <a:buAutoNum type="arabicPeriod"/>
            </a:pPr>
            <a:r>
              <a:rPr lang="en-US" b="1" dirty="0">
                <a:latin typeface="Tw Cen MT" pitchFamily="34" charset="0"/>
              </a:rPr>
              <a:t>  Low income areas suffered most</a:t>
            </a:r>
          </a:p>
          <a:p>
            <a:pPr>
              <a:buFontTx/>
              <a:buAutoNum type="arabicPeriod"/>
            </a:pPr>
            <a:r>
              <a:rPr lang="en-US" b="1" dirty="0">
                <a:latin typeface="Tw Cen MT" pitchFamily="34" charset="0"/>
              </a:rPr>
              <a:t>  Impacts included impaired health, property loss, 	lost time and wages</a:t>
            </a:r>
          </a:p>
          <a:p>
            <a:pPr>
              <a:buFontTx/>
              <a:buAutoNum type="arabicPeriod"/>
            </a:pPr>
            <a:r>
              <a:rPr lang="en-US" b="1" dirty="0">
                <a:latin typeface="Tw Cen MT" pitchFamily="34" charset="0"/>
              </a:rPr>
              <a:t>  Most suffered repetitive losses</a:t>
            </a:r>
          </a:p>
          <a:p>
            <a:pPr>
              <a:buFontTx/>
              <a:buAutoNum type="arabicPeriod"/>
            </a:pPr>
            <a:r>
              <a:rPr lang="en-US" b="1" dirty="0">
                <a:latin typeface="Tw Cen MT" pitchFamily="34" charset="0"/>
              </a:rPr>
              <a:t>  Remedial measures did not solve the problem</a:t>
            </a:r>
          </a:p>
          <a:p>
            <a:pPr>
              <a:buFontTx/>
              <a:buAutoNum type="arabicPeriod"/>
            </a:pPr>
            <a:r>
              <a:rPr lang="en-US" b="1" dirty="0">
                <a:latin typeface="Tw Cen MT" pitchFamily="34" charset="0"/>
              </a:rPr>
              <a:t>  Large percentage of claims outside floodplain</a:t>
            </a:r>
          </a:p>
        </p:txBody>
      </p:sp>
      <p:pic>
        <p:nvPicPr>
          <p:cNvPr id="34818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359525"/>
            <a:ext cx="6096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D5D6A9-60C6-4CB6-B407-478ED3D9F8A6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20987</TotalTime>
  <Words>1447</Words>
  <Application>Microsoft Office PowerPoint</Application>
  <PresentationFormat>On-screen Show (4:3)</PresentationFormat>
  <Paragraphs>310</Paragraphs>
  <Slides>38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Wingdings</vt:lpstr>
      <vt:lpstr>Times</vt:lpstr>
      <vt:lpstr>ＭＳ Ｐゴシック</vt:lpstr>
      <vt:lpstr>Calibri</vt:lpstr>
      <vt:lpstr>Tw Cen MT</vt:lpstr>
      <vt:lpstr>Times New Roman</vt:lpstr>
      <vt:lpstr>Office Theme</vt:lpstr>
      <vt:lpstr>Acrobat Document</vt:lpstr>
      <vt:lpstr>PowerPoint Presentation</vt:lpstr>
      <vt:lpstr>PowerPoint Presentation</vt:lpstr>
      <vt:lpstr>Agenda</vt:lpstr>
      <vt:lpstr>Urban Stormwater Runoff</vt:lpstr>
      <vt:lpstr>Some of the Consequences</vt:lpstr>
      <vt:lpstr>What is the biggest problem?   It depends on who you ask!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FEMA’s Approach to Flood Risk Analysis: Floodplain Mapping</vt:lpstr>
      <vt:lpstr>PowerPoint Presentation</vt:lpstr>
      <vt:lpstr>PowerPoint Presentation</vt:lpstr>
      <vt:lpstr>PowerPoint Presentation</vt:lpstr>
      <vt:lpstr>Recommendations for Local Government</vt:lpstr>
      <vt:lpstr>Green Infrastructure</vt:lpstr>
      <vt:lpstr>“Capturing rain drops where they fall”</vt:lpstr>
      <vt:lpstr>Green Infrastructure Co-Benefits</vt:lpstr>
      <vt:lpstr>PowerPoint Presentation</vt:lpstr>
      <vt:lpstr>Strategies for Reducing Runoff</vt:lpstr>
      <vt:lpstr>Green Infrastructure  Portfolio Standard</vt:lpstr>
      <vt:lpstr>GIPS History:  Pilot Project (2011-2012…)</vt:lpstr>
      <vt:lpstr>What is a Green Infrastructure  Portfolio Standard?</vt:lpstr>
      <vt:lpstr>Renewable Energy  Portfolio Standard</vt:lpstr>
      <vt:lpstr>Renewable Energy Standards</vt:lpstr>
      <vt:lpstr>Illinois RPS Requirements</vt:lpstr>
      <vt:lpstr>Stormwater Runoff Portfolio in an Urban Sewer Shed</vt:lpstr>
      <vt:lpstr>Green Infrastructure  Portfolio Standard</vt:lpstr>
      <vt:lpstr>Some Benefits</vt:lpstr>
      <vt:lpstr>GI Portfolio Standard Process</vt:lpstr>
      <vt:lpstr>GI Portfolio Standard Process</vt:lpstr>
      <vt:lpstr>GI Portfolio Standard Process</vt:lpstr>
      <vt:lpstr>PowerPoint Presentation</vt:lpstr>
      <vt:lpstr>PowerPoint Presentation</vt:lpstr>
      <vt:lpstr>Milwaukee</vt:lpstr>
      <vt:lpstr>Opportunity for Greenest  Region Compact Members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Kathrine Nichols</dc:creator>
  <cp:lastModifiedBy>Edith Makra</cp:lastModifiedBy>
  <cp:revision>465</cp:revision>
  <dcterms:created xsi:type="dcterms:W3CDTF">2014-01-13T23:01:32Z</dcterms:created>
  <dcterms:modified xsi:type="dcterms:W3CDTF">2017-02-16T02:42:10Z</dcterms:modified>
</cp:coreProperties>
</file>