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5">
  <p:sldMasterIdLst>
    <p:sldMasterId id="2147483648" r:id="rId4"/>
    <p:sldMasterId id="2147483674" r:id="rId5"/>
  </p:sldMasterIdLst>
  <p:notesMasterIdLst>
    <p:notesMasterId r:id="rId17"/>
  </p:notesMasterIdLst>
  <p:handoutMasterIdLst>
    <p:handoutMasterId r:id="rId18"/>
  </p:handoutMasterIdLst>
  <p:sldIdLst>
    <p:sldId id="256" r:id="rId6"/>
    <p:sldId id="459" r:id="rId7"/>
    <p:sldId id="433" r:id="rId8"/>
    <p:sldId id="260" r:id="rId9"/>
    <p:sldId id="298" r:id="rId10"/>
    <p:sldId id="462" r:id="rId11"/>
    <p:sldId id="460" r:id="rId12"/>
    <p:sldId id="283" r:id="rId13"/>
    <p:sldId id="463" r:id="rId14"/>
    <p:sldId id="464" r:id="rId15"/>
    <p:sldId id="269" r:id="rId16"/>
  </p:sldIdLst>
  <p:sldSz cx="9144000" cy="5143500" type="screen16x9"/>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orient="horz" pos="2907">
          <p15:clr>
            <a:srgbClr val="A4A3A4"/>
          </p15:clr>
        </p15:guide>
        <p15:guide id="3"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527"/>
    <a:srgbClr val="509E2F"/>
    <a:srgbClr val="006600"/>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97" autoAdjust="0"/>
    <p:restoredTop sz="93350" autoAdjust="0"/>
  </p:normalViewPr>
  <p:slideViewPr>
    <p:cSldViewPr snapToGrid="0">
      <p:cViewPr varScale="1">
        <p:scale>
          <a:sx n="82" d="100"/>
          <a:sy n="82" d="100"/>
        </p:scale>
        <p:origin x="848" y="168"/>
      </p:cViewPr>
      <p:guideLst>
        <p:guide orient="horz" pos="1620"/>
        <p:guide orient="horz" pos="2907"/>
        <p:guide pos="2880"/>
      </p:guideLst>
    </p:cSldViewPr>
  </p:slideViewPr>
  <p:notesTextViewPr>
    <p:cViewPr>
      <p:scale>
        <a:sx n="75" d="100"/>
        <a:sy n="75" d="100"/>
      </p:scale>
      <p:origin x="0" y="0"/>
    </p:cViewPr>
  </p:notesTextViewPr>
  <p:sorterViewPr>
    <p:cViewPr>
      <p:scale>
        <a:sx n="100" d="100"/>
        <a:sy n="100" d="100"/>
      </p:scale>
      <p:origin x="0" y="-464"/>
    </p:cViewPr>
  </p:sorterViewPr>
  <p:notesViewPr>
    <p:cSldViewPr snapToGrid="0">
      <p:cViewPr>
        <p:scale>
          <a:sx n="66" d="100"/>
          <a:sy n="66" d="100"/>
        </p:scale>
        <p:origin x="-1430" y="-5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6648" tIns="48325" rIns="96648" bIns="48325" rtlCol="0"/>
          <a:lstStyle>
            <a:lvl1pPr algn="l">
              <a:defRPr sz="1200"/>
            </a:lvl1pPr>
          </a:lstStyle>
          <a:p>
            <a:endParaRPr lang="en-US" dirty="0"/>
          </a:p>
        </p:txBody>
      </p:sp>
      <p:sp>
        <p:nvSpPr>
          <p:cNvPr id="3" name="Date Placeholder 2"/>
          <p:cNvSpPr>
            <a:spLocks noGrp="1"/>
          </p:cNvSpPr>
          <p:nvPr>
            <p:ph type="dt" sz="quarter" idx="1"/>
          </p:nvPr>
        </p:nvSpPr>
        <p:spPr>
          <a:xfrm>
            <a:off x="4143588" y="1"/>
            <a:ext cx="3169920" cy="480060"/>
          </a:xfrm>
          <a:prstGeom prst="rect">
            <a:avLst/>
          </a:prstGeom>
        </p:spPr>
        <p:txBody>
          <a:bodyPr vert="horz" lIns="96648" tIns="48325" rIns="96648" bIns="48325" rtlCol="0"/>
          <a:lstStyle>
            <a:lvl1pPr algn="r">
              <a:defRPr sz="1200"/>
            </a:lvl1pPr>
          </a:lstStyle>
          <a:p>
            <a:fld id="{34EA5CEA-DF53-464C-9794-0849AC234CF8}" type="datetimeFigureOut">
              <a:rPr lang="en-US" smtClean="0"/>
              <a:t>1/22/19</a:t>
            </a:fld>
            <a:endParaRPr lang="en-US" dirty="0"/>
          </a:p>
        </p:txBody>
      </p:sp>
      <p:sp>
        <p:nvSpPr>
          <p:cNvPr id="4" name="Footer Placeholder 3"/>
          <p:cNvSpPr>
            <a:spLocks noGrp="1"/>
          </p:cNvSpPr>
          <p:nvPr>
            <p:ph type="ftr" sz="quarter" idx="2"/>
          </p:nvPr>
        </p:nvSpPr>
        <p:spPr>
          <a:xfrm>
            <a:off x="0" y="9119475"/>
            <a:ext cx="3169920" cy="480060"/>
          </a:xfrm>
          <a:prstGeom prst="rect">
            <a:avLst/>
          </a:prstGeom>
        </p:spPr>
        <p:txBody>
          <a:bodyPr vert="horz" lIns="96648" tIns="48325" rIns="96648" bIns="48325"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588" y="9119475"/>
            <a:ext cx="3169920" cy="480060"/>
          </a:xfrm>
          <a:prstGeom prst="rect">
            <a:avLst/>
          </a:prstGeom>
        </p:spPr>
        <p:txBody>
          <a:bodyPr vert="horz" lIns="96648" tIns="48325" rIns="96648" bIns="48325" rtlCol="0" anchor="b"/>
          <a:lstStyle>
            <a:lvl1pPr algn="r">
              <a:defRPr sz="1200"/>
            </a:lvl1pPr>
          </a:lstStyle>
          <a:p>
            <a:fld id="{069258C7-EDC6-4E0D-99D9-EFFC8F634661}" type="slidenum">
              <a:rPr lang="en-US" smtClean="0"/>
              <a:t>‹#›</a:t>
            </a:fld>
            <a:endParaRPr lang="en-US" dirty="0"/>
          </a:p>
        </p:txBody>
      </p:sp>
    </p:spTree>
    <p:extLst>
      <p:ext uri="{BB962C8B-B14F-4D97-AF65-F5344CB8AC3E}">
        <p14:creationId xmlns:p14="http://schemas.microsoft.com/office/powerpoint/2010/main" val="4770943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6648" tIns="48325" rIns="96648" bIns="48325" rtlCol="0"/>
          <a:lstStyle>
            <a:lvl1pPr algn="l">
              <a:defRPr sz="1200"/>
            </a:lvl1pPr>
          </a:lstStyle>
          <a:p>
            <a:endParaRPr lang="en-US" dirty="0"/>
          </a:p>
        </p:txBody>
      </p:sp>
      <p:sp>
        <p:nvSpPr>
          <p:cNvPr id="3" name="Date Placeholder 2"/>
          <p:cNvSpPr>
            <a:spLocks noGrp="1"/>
          </p:cNvSpPr>
          <p:nvPr>
            <p:ph type="dt" idx="1"/>
          </p:nvPr>
        </p:nvSpPr>
        <p:spPr>
          <a:xfrm>
            <a:off x="4143588" y="1"/>
            <a:ext cx="3169920" cy="480060"/>
          </a:xfrm>
          <a:prstGeom prst="rect">
            <a:avLst/>
          </a:prstGeom>
        </p:spPr>
        <p:txBody>
          <a:bodyPr vert="horz" lIns="96648" tIns="48325" rIns="96648" bIns="48325" rtlCol="0"/>
          <a:lstStyle>
            <a:lvl1pPr algn="r">
              <a:defRPr sz="1200"/>
            </a:lvl1pPr>
          </a:lstStyle>
          <a:p>
            <a:fld id="{4BE9FE8E-89C3-4A78-BDA1-E34920DDEC9D}" type="datetimeFigureOut">
              <a:rPr lang="en-US" smtClean="0"/>
              <a:t>1/22/19</a:t>
            </a:fld>
            <a:endParaRPr lang="en-US" dirty="0"/>
          </a:p>
        </p:txBody>
      </p:sp>
      <p:sp>
        <p:nvSpPr>
          <p:cNvPr id="4" name="Slide Image Placeholder 3"/>
          <p:cNvSpPr>
            <a:spLocks noGrp="1" noRot="1" noChangeAspect="1"/>
          </p:cNvSpPr>
          <p:nvPr>
            <p:ph type="sldImg" idx="2"/>
          </p:nvPr>
        </p:nvSpPr>
        <p:spPr>
          <a:xfrm>
            <a:off x="1562100" y="514350"/>
            <a:ext cx="4191000" cy="2357438"/>
          </a:xfrm>
          <a:prstGeom prst="rect">
            <a:avLst/>
          </a:prstGeom>
          <a:noFill/>
          <a:ln w="12700">
            <a:solidFill>
              <a:prstClr val="black"/>
            </a:solidFill>
          </a:ln>
        </p:spPr>
        <p:txBody>
          <a:bodyPr vert="horz" lIns="96648" tIns="48325" rIns="96648" bIns="48325" rtlCol="0" anchor="ctr"/>
          <a:lstStyle/>
          <a:p>
            <a:endParaRPr lang="en-US" dirty="0"/>
          </a:p>
        </p:txBody>
      </p:sp>
      <p:sp>
        <p:nvSpPr>
          <p:cNvPr id="5" name="Notes Placeholder 4"/>
          <p:cNvSpPr>
            <a:spLocks noGrp="1"/>
          </p:cNvSpPr>
          <p:nvPr>
            <p:ph type="body" sz="quarter" idx="3"/>
          </p:nvPr>
        </p:nvSpPr>
        <p:spPr>
          <a:xfrm>
            <a:off x="363656" y="3103630"/>
            <a:ext cx="6632384" cy="5777481"/>
          </a:xfrm>
          <a:prstGeom prst="rect">
            <a:avLst/>
          </a:prstGeom>
        </p:spPr>
        <p:txBody>
          <a:bodyPr vert="horz" lIns="96648" tIns="48325" rIns="96648" bIns="48325"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119475"/>
            <a:ext cx="3169920" cy="480060"/>
          </a:xfrm>
          <a:prstGeom prst="rect">
            <a:avLst/>
          </a:prstGeom>
        </p:spPr>
        <p:txBody>
          <a:bodyPr vert="horz" lIns="96648" tIns="48325" rIns="96648" bIns="48325"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8" y="9119475"/>
            <a:ext cx="3169920" cy="480060"/>
          </a:xfrm>
          <a:prstGeom prst="rect">
            <a:avLst/>
          </a:prstGeom>
        </p:spPr>
        <p:txBody>
          <a:bodyPr vert="horz" lIns="96648" tIns="48325" rIns="96648" bIns="48325" rtlCol="0" anchor="b"/>
          <a:lstStyle>
            <a:lvl1pPr algn="r">
              <a:defRPr sz="1200"/>
            </a:lvl1pPr>
          </a:lstStyle>
          <a:p>
            <a:fld id="{F6483813-30D5-400B-9DE8-D6F738FA1062}" type="slidenum">
              <a:rPr lang="en-US" smtClean="0"/>
              <a:t>‹#›</a:t>
            </a:fld>
            <a:endParaRPr lang="en-US" dirty="0"/>
          </a:p>
        </p:txBody>
      </p:sp>
    </p:spTree>
    <p:extLst>
      <p:ext uri="{BB962C8B-B14F-4D97-AF65-F5344CB8AC3E}">
        <p14:creationId xmlns:p14="http://schemas.microsoft.com/office/powerpoint/2010/main" val="1473525341"/>
      </p:ext>
    </p:extLst>
  </p:cSld>
  <p:clrMap bg1="lt1" tx1="dk1" bg2="lt2" tx2="dk2" accent1="accent1" accent2="accent2" accent3="accent3" accent4="accent4" accent5="accent5" accent6="accent6" hlink="hlink" folHlink="folHlink"/>
  <p:notesStyle>
    <a:lvl1pPr marL="0" algn="l" defTabSz="914400" rtl="0" eaLnBrk="1" latinLnBrk="0" hangingPunct="1">
      <a:defRPr sz="14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4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4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4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4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62100" y="531813"/>
            <a:ext cx="4191000" cy="2357437"/>
          </a:xfrm>
        </p:spPr>
      </p:sp>
      <p:sp>
        <p:nvSpPr>
          <p:cNvPr id="3" name="Notes Placeholder 2"/>
          <p:cNvSpPr>
            <a:spLocks noGrp="1"/>
          </p:cNvSpPr>
          <p:nvPr>
            <p:ph type="body" idx="1"/>
          </p:nvPr>
        </p:nvSpPr>
        <p:spPr>
          <a:xfrm>
            <a:off x="329022" y="3120778"/>
            <a:ext cx="6718968" cy="5760333"/>
          </a:xfrm>
        </p:spPr>
        <p:txBody>
          <a:bodyPr/>
          <a:lstStyle/>
          <a:p>
            <a:r>
              <a:rPr lang="en-US" dirty="0"/>
              <a:t>Thank</a:t>
            </a:r>
            <a:r>
              <a:rPr lang="en-US" baseline="0" dirty="0"/>
              <a:t> you for the invitation to share some information about the Illinois Tollway and our successful implementation of WMA mixtures over the past 10-plus years.</a:t>
            </a:r>
            <a:endParaRPr lang="en-US" dirty="0"/>
          </a:p>
        </p:txBody>
      </p:sp>
      <p:sp>
        <p:nvSpPr>
          <p:cNvPr id="4" name="Slide Number Placeholder 3"/>
          <p:cNvSpPr>
            <a:spLocks noGrp="1"/>
          </p:cNvSpPr>
          <p:nvPr>
            <p:ph type="sldNum" sz="quarter" idx="10"/>
          </p:nvPr>
        </p:nvSpPr>
        <p:spPr/>
        <p:txBody>
          <a:bodyPr/>
          <a:lstStyle/>
          <a:p>
            <a:fld id="{F6483813-30D5-400B-9DE8-D6F738FA1062}" type="slidenum">
              <a:rPr lang="en-US" smtClean="0"/>
              <a:t>1</a:t>
            </a:fld>
            <a:endParaRPr lang="en-US" dirty="0"/>
          </a:p>
        </p:txBody>
      </p:sp>
    </p:spTree>
    <p:extLst>
      <p:ext uri="{BB962C8B-B14F-4D97-AF65-F5344CB8AC3E}">
        <p14:creationId xmlns:p14="http://schemas.microsoft.com/office/powerpoint/2010/main" val="37649015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483813-30D5-400B-9DE8-D6F738FA1062}" type="slidenum">
              <a:rPr lang="en-US" smtClean="0"/>
              <a:t>10</a:t>
            </a:fld>
            <a:endParaRPr lang="en-US" dirty="0"/>
          </a:p>
        </p:txBody>
      </p:sp>
    </p:spTree>
    <p:extLst>
      <p:ext uri="{BB962C8B-B14F-4D97-AF65-F5344CB8AC3E}">
        <p14:creationId xmlns:p14="http://schemas.microsoft.com/office/powerpoint/2010/main" val="13819468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62100" y="527050"/>
            <a:ext cx="4191000" cy="2357438"/>
          </a:xfrm>
        </p:spPr>
      </p:sp>
      <p:sp>
        <p:nvSpPr>
          <p:cNvPr id="3" name="Notes Placeholder 2"/>
          <p:cNvSpPr>
            <a:spLocks noGrp="1"/>
          </p:cNvSpPr>
          <p:nvPr>
            <p:ph type="body" idx="1"/>
          </p:nvPr>
        </p:nvSpPr>
        <p:spPr>
          <a:xfrm>
            <a:off x="346338" y="3172219"/>
            <a:ext cx="6667019" cy="6114618"/>
          </a:xfrm>
        </p:spPr>
        <p:txBody>
          <a:bodyPr/>
          <a:lstStyle/>
          <a:p>
            <a:r>
              <a:rPr lang="en-US" dirty="0"/>
              <a:t>Thanks again. I would be pleased to answer any questions.</a:t>
            </a:r>
          </a:p>
        </p:txBody>
      </p:sp>
      <p:sp>
        <p:nvSpPr>
          <p:cNvPr id="4" name="Slide Number Placeholder 3"/>
          <p:cNvSpPr>
            <a:spLocks noGrp="1"/>
          </p:cNvSpPr>
          <p:nvPr>
            <p:ph type="sldNum" sz="quarter" idx="10"/>
          </p:nvPr>
        </p:nvSpPr>
        <p:spPr/>
        <p:txBody>
          <a:bodyPr/>
          <a:lstStyle/>
          <a:p>
            <a:fld id="{F6483813-30D5-400B-9DE8-D6F738FA1062}" type="slidenum">
              <a:rPr lang="en-US" smtClean="0"/>
              <a:t>11</a:t>
            </a:fld>
            <a:endParaRPr lang="en-US" dirty="0"/>
          </a:p>
        </p:txBody>
      </p:sp>
    </p:spTree>
    <p:extLst>
      <p:ext uri="{BB962C8B-B14F-4D97-AF65-F5344CB8AC3E}">
        <p14:creationId xmlns:p14="http://schemas.microsoft.com/office/powerpoint/2010/main" val="3764901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4000" y="200025"/>
            <a:ext cx="4267200" cy="2400300"/>
          </a:xfrm>
        </p:spPr>
      </p:sp>
      <p:sp>
        <p:nvSpPr>
          <p:cNvPr id="3" name="Notes Placeholder 2"/>
          <p:cNvSpPr>
            <a:spLocks noGrp="1"/>
          </p:cNvSpPr>
          <p:nvPr>
            <p:ph type="body" idx="1"/>
          </p:nvPr>
        </p:nvSpPr>
        <p:spPr>
          <a:xfrm>
            <a:off x="324092" y="2678644"/>
            <a:ext cx="6667018" cy="6202472"/>
          </a:xfrm>
        </p:spPr>
        <p:txBody>
          <a:bodyPr/>
          <a:lstStyle/>
          <a:p>
            <a:r>
              <a:rPr lang="en-US" dirty="0"/>
              <a:t>The Illinois Tollway system serves as the hub for one of the nation’s largest, most dynamic transportation networks. </a:t>
            </a:r>
          </a:p>
          <a:p>
            <a:endParaRPr lang="en-US" dirty="0"/>
          </a:p>
          <a:p>
            <a:r>
              <a:rPr lang="en-US" dirty="0"/>
              <a:t>It connects to the nation’s second largest rail network, supports three international airports and plays a significant role as part of a statewide roadway system that ranks third in most interstate miles and routes. </a:t>
            </a:r>
          </a:p>
          <a:p>
            <a:endParaRPr lang="en-US" dirty="0"/>
          </a:p>
          <a:p>
            <a:r>
              <a:rPr lang="en-US" dirty="0"/>
              <a:t>Together, this network is vital to moving people and goods not only throughout the region, but nationwide. </a:t>
            </a:r>
          </a:p>
          <a:p>
            <a:endParaRPr lang="en-US" dirty="0"/>
          </a:p>
          <a:p>
            <a:r>
              <a:rPr lang="en-US" dirty="0"/>
              <a:t>The Tollway is responsible for the construction, operation, regulation and maintenance of a system of toll highways within Northern Illinois. </a:t>
            </a:r>
          </a:p>
          <a:p>
            <a:endParaRPr lang="en-US" dirty="0"/>
          </a:p>
          <a:p>
            <a:r>
              <a:rPr lang="en-US" dirty="0"/>
              <a:t>We have five roadways that span 294 miles in 12 counties across Northern Illinois. </a:t>
            </a:r>
          </a:p>
          <a:p>
            <a:pPr marL="295951" indent="-295951">
              <a:buFont typeface="Arial" panose="020B0604020202020204" pitchFamily="34" charset="0"/>
              <a:buChar char="•"/>
            </a:pPr>
            <a:r>
              <a:rPr lang="en-US" dirty="0"/>
              <a:t>Tri-State Tollway (I-94/I-294/I-80)</a:t>
            </a:r>
          </a:p>
          <a:p>
            <a:pPr marL="295951" indent="-295951">
              <a:buFont typeface="Arial" panose="020B0604020202020204" pitchFamily="34" charset="0"/>
              <a:buChar char="•"/>
            </a:pPr>
            <a:r>
              <a:rPr lang="en-US" dirty="0"/>
              <a:t>Jane Addams Memorial Tollway (I-90)</a:t>
            </a:r>
          </a:p>
          <a:p>
            <a:pPr marL="295951" indent="-295951">
              <a:buFont typeface="Arial" panose="020B0604020202020204" pitchFamily="34" charset="0"/>
              <a:buChar char="•"/>
            </a:pPr>
            <a:r>
              <a:rPr lang="en-US" dirty="0"/>
              <a:t>Reagan Memorial Tollway (I-88)</a:t>
            </a:r>
          </a:p>
          <a:p>
            <a:pPr marL="295951" indent="-295951">
              <a:buFont typeface="Arial" panose="020B0604020202020204" pitchFamily="34" charset="0"/>
              <a:buChar char="•"/>
            </a:pPr>
            <a:r>
              <a:rPr lang="en-US" dirty="0"/>
              <a:t>Veterans Memorial Tollway (I-355)</a:t>
            </a:r>
          </a:p>
          <a:p>
            <a:pPr marL="295951" indent="-295951">
              <a:buFont typeface="Arial" panose="020B0604020202020204" pitchFamily="34" charset="0"/>
              <a:buChar char="•"/>
            </a:pPr>
            <a:r>
              <a:rPr lang="en-US" dirty="0"/>
              <a:t>Illinois Route 390 Tollway </a:t>
            </a:r>
          </a:p>
          <a:p>
            <a:endParaRPr lang="en-US" dirty="0"/>
          </a:p>
          <a:p>
            <a:r>
              <a:rPr lang="en-US" dirty="0"/>
              <a:t>The Tollway system serves more than 1.6 million vehicles a day, with nearly 88 percent of all toll transactions paid electronically with I-PASS or E-ZPass. </a:t>
            </a:r>
          </a:p>
          <a:p>
            <a:endParaRPr lang="en-US" dirty="0"/>
          </a:p>
          <a:p>
            <a:r>
              <a:rPr lang="en-US" dirty="0"/>
              <a:t>Our mission is to provide and promote a safe and efficient system of highways while ensuring the highest possible level of service to customers.</a:t>
            </a:r>
          </a:p>
          <a:p>
            <a:endParaRPr lang="en-US" dirty="0"/>
          </a:p>
          <a:p>
            <a:r>
              <a:rPr lang="en-US" dirty="0"/>
              <a:t>We are separate from the Illinois Department of Transportation. </a:t>
            </a:r>
          </a:p>
          <a:p>
            <a:endParaRPr lang="en-US" dirty="0"/>
          </a:p>
          <a:p>
            <a:r>
              <a:rPr lang="en-US" dirty="0"/>
              <a:t>The Tollway is a user-fee system. No state or federal tax dollars are used to support the maintenance and operation of the Tollway system. Only those who use the system pay for it. </a:t>
            </a:r>
          </a:p>
          <a:p>
            <a:endParaRPr lang="en-US" dirty="0"/>
          </a:p>
          <a:p>
            <a:endParaRPr lang="en-US" dirty="0"/>
          </a:p>
        </p:txBody>
      </p:sp>
      <p:sp>
        <p:nvSpPr>
          <p:cNvPr id="4" name="Slide Number Placeholder 3"/>
          <p:cNvSpPr>
            <a:spLocks noGrp="1"/>
          </p:cNvSpPr>
          <p:nvPr>
            <p:ph type="sldNum" sz="quarter" idx="10"/>
          </p:nvPr>
        </p:nvSpPr>
        <p:spPr/>
        <p:txBody>
          <a:bodyPr/>
          <a:lstStyle/>
          <a:p>
            <a:fld id="{2AA08C5B-16BD-FD49-979D-AFF933060D8F}" type="slidenum">
              <a:rPr lang="en-US" smtClean="0"/>
              <a:t>2</a:t>
            </a:fld>
            <a:endParaRPr lang="en-US" dirty="0"/>
          </a:p>
        </p:txBody>
      </p:sp>
    </p:spTree>
    <p:extLst>
      <p:ext uri="{BB962C8B-B14F-4D97-AF65-F5344CB8AC3E}">
        <p14:creationId xmlns:p14="http://schemas.microsoft.com/office/powerpoint/2010/main" val="1815876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62100" y="514350"/>
            <a:ext cx="4191000" cy="2357438"/>
          </a:xfrm>
        </p:spPr>
      </p:sp>
      <p:sp>
        <p:nvSpPr>
          <p:cNvPr id="3" name="Notes Placeholder 2"/>
          <p:cNvSpPr>
            <a:spLocks noGrp="1"/>
          </p:cNvSpPr>
          <p:nvPr>
            <p:ph type="body" idx="1"/>
          </p:nvPr>
        </p:nvSpPr>
        <p:spPr/>
        <p:txBody>
          <a:bodyPr/>
          <a:lstStyle/>
          <a:p>
            <a:r>
              <a:rPr lang="en-US" dirty="0"/>
              <a:t>(This slide has animation)</a:t>
            </a:r>
          </a:p>
          <a:p>
            <a:endParaRPr lang="en-US" dirty="0"/>
          </a:p>
          <a:p>
            <a:r>
              <a:rPr lang="en-US" dirty="0"/>
              <a:t>This is a listing of the 2018 asphalt paving program.  As you can see, we estimated just shy of a million tons of asphalt for 2018. </a:t>
            </a:r>
          </a:p>
          <a:p>
            <a:endParaRPr lang="en-US" dirty="0"/>
          </a:p>
          <a:p>
            <a:r>
              <a:rPr lang="en-US"/>
              <a:t>The </a:t>
            </a:r>
            <a:r>
              <a:rPr lang="en-US" dirty="0"/>
              <a:t>WMA designation on these mixes is for our required warm mix additive.</a:t>
            </a:r>
          </a:p>
          <a:p>
            <a:endParaRPr lang="en-US" dirty="0"/>
          </a:p>
          <a:p>
            <a:r>
              <a:rPr lang="en-US" dirty="0"/>
              <a:t>Since we are here to discuss SMA, please note……</a:t>
            </a:r>
          </a:p>
          <a:p>
            <a:endParaRPr lang="en-US" dirty="0"/>
          </a:p>
          <a:p>
            <a:r>
              <a:rPr lang="en-US" dirty="0"/>
              <a:t>(</a:t>
            </a:r>
            <a:r>
              <a:rPr lang="en-US" b="1" dirty="0"/>
              <a:t>CLICK TO ADVANCE SLIDE)</a:t>
            </a:r>
          </a:p>
          <a:p>
            <a:endParaRPr lang="en-US" b="1" dirty="0"/>
          </a:p>
          <a:p>
            <a:r>
              <a:rPr lang="en-US" b="0" dirty="0"/>
              <a:t>There is over 300,000 tons of SMA in the 2018 paving program.</a:t>
            </a:r>
          </a:p>
          <a:p>
            <a:endParaRPr lang="en-US" b="0" dirty="0"/>
          </a:p>
          <a:p>
            <a:r>
              <a:rPr lang="en-US" b="0" dirty="0"/>
              <a:t>We think there are great benefits to this mix, and we have for quite some time……</a:t>
            </a:r>
          </a:p>
        </p:txBody>
      </p:sp>
      <p:sp>
        <p:nvSpPr>
          <p:cNvPr id="4" name="Slide Number Placeholder 3"/>
          <p:cNvSpPr>
            <a:spLocks noGrp="1"/>
          </p:cNvSpPr>
          <p:nvPr>
            <p:ph type="sldNum" sz="quarter" idx="5"/>
          </p:nvPr>
        </p:nvSpPr>
        <p:spPr/>
        <p:txBody>
          <a:bodyPr/>
          <a:lstStyle/>
          <a:p>
            <a:fld id="{FF4CFB77-2DF4-475B-A4BB-09F02541AC71}" type="slidenum">
              <a:rPr lang="en-US" smtClean="0"/>
              <a:t>3</a:t>
            </a:fld>
            <a:endParaRPr lang="en-US"/>
          </a:p>
        </p:txBody>
      </p:sp>
    </p:spTree>
    <p:extLst>
      <p:ext uri="{BB962C8B-B14F-4D97-AF65-F5344CB8AC3E}">
        <p14:creationId xmlns:p14="http://schemas.microsoft.com/office/powerpoint/2010/main" val="1280006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62100" y="514350"/>
            <a:ext cx="4191000" cy="2357438"/>
          </a:xfrm>
        </p:spPr>
      </p:sp>
      <p:sp>
        <p:nvSpPr>
          <p:cNvPr id="3" name="Notes Placeholder 2"/>
          <p:cNvSpPr>
            <a:spLocks noGrp="1"/>
          </p:cNvSpPr>
          <p:nvPr>
            <p:ph type="body" idx="1"/>
          </p:nvPr>
        </p:nvSpPr>
        <p:spPr/>
        <p:txBody>
          <a:bodyPr/>
          <a:lstStyle/>
          <a:p>
            <a:r>
              <a:rPr lang="en-US" dirty="0"/>
              <a:t>The main takeaway from this slide:</a:t>
            </a:r>
          </a:p>
          <a:p>
            <a:endParaRPr lang="en-US" dirty="0"/>
          </a:p>
          <a:p>
            <a:r>
              <a:rPr lang="en-US" dirty="0"/>
              <a:t>Tollway was the first agency in the country to mandate Warm Mix Asphalt in 2012.</a:t>
            </a:r>
          </a:p>
          <a:p>
            <a:endParaRPr lang="en-US" dirty="0"/>
          </a:p>
          <a:p>
            <a:r>
              <a:rPr lang="en-US" dirty="0"/>
              <a:t>This has continued to evolve, that we will talk about later on, about the different technologies and foaming.</a:t>
            </a:r>
          </a:p>
        </p:txBody>
      </p:sp>
      <p:sp>
        <p:nvSpPr>
          <p:cNvPr id="4" name="Slide Number Placeholder 3"/>
          <p:cNvSpPr>
            <a:spLocks noGrp="1"/>
          </p:cNvSpPr>
          <p:nvPr>
            <p:ph type="sldNum" sz="quarter" idx="10"/>
          </p:nvPr>
        </p:nvSpPr>
        <p:spPr/>
        <p:txBody>
          <a:bodyPr/>
          <a:lstStyle/>
          <a:p>
            <a:fld id="{F0EBB915-24FD-4ACB-BAA1-3F7833563CAD}" type="slidenum">
              <a:rPr lang="en-US" smtClean="0"/>
              <a:t>4</a:t>
            </a:fld>
            <a:endParaRPr lang="en-US"/>
          </a:p>
        </p:txBody>
      </p:sp>
    </p:spTree>
    <p:extLst>
      <p:ext uri="{BB962C8B-B14F-4D97-AF65-F5344CB8AC3E}">
        <p14:creationId xmlns:p14="http://schemas.microsoft.com/office/powerpoint/2010/main" val="1569367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62100" y="514350"/>
            <a:ext cx="4191000" cy="2357438"/>
          </a:xfrm>
        </p:spPr>
      </p:sp>
      <p:sp>
        <p:nvSpPr>
          <p:cNvPr id="3" name="Notes Placeholder 2"/>
          <p:cNvSpPr>
            <a:spLocks noGrp="1"/>
          </p:cNvSpPr>
          <p:nvPr>
            <p:ph type="body" idx="1"/>
          </p:nvPr>
        </p:nvSpPr>
        <p:spPr/>
        <p:txBody>
          <a:bodyPr/>
          <a:lstStyle/>
          <a:p>
            <a:r>
              <a:rPr lang="en-US" dirty="0"/>
              <a:t>While TRB and other research entities continue to spend millions of dollars on research, we are confident in our experiences working with our suppliers and contractors to evaluate the results on real-time projects using local materials.</a:t>
            </a:r>
          </a:p>
        </p:txBody>
      </p:sp>
      <p:sp>
        <p:nvSpPr>
          <p:cNvPr id="4" name="Slide Number Placeholder 3"/>
          <p:cNvSpPr>
            <a:spLocks noGrp="1"/>
          </p:cNvSpPr>
          <p:nvPr>
            <p:ph type="sldNum" sz="quarter" idx="10"/>
          </p:nvPr>
        </p:nvSpPr>
        <p:spPr/>
        <p:txBody>
          <a:bodyPr/>
          <a:lstStyle/>
          <a:p>
            <a:fld id="{F0EBB915-24FD-4ACB-BAA1-3F7833563CAD}" type="slidenum">
              <a:rPr lang="en-US" smtClean="0"/>
              <a:t>5</a:t>
            </a:fld>
            <a:endParaRPr lang="en-US"/>
          </a:p>
        </p:txBody>
      </p:sp>
    </p:spTree>
    <p:extLst>
      <p:ext uri="{BB962C8B-B14F-4D97-AF65-F5344CB8AC3E}">
        <p14:creationId xmlns:p14="http://schemas.microsoft.com/office/powerpoint/2010/main" val="3143770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Tollway first used WMA in trials starting in</a:t>
            </a:r>
            <a:r>
              <a:rPr lang="en-US" baseline="0" dirty="0"/>
              <a:t> 2011</a:t>
            </a:r>
          </a:p>
          <a:p>
            <a:r>
              <a:rPr lang="en-US" dirty="0"/>
              <a:t>Tested/compared</a:t>
            </a:r>
            <a:r>
              <a:rPr lang="en-US" baseline="0" dirty="0"/>
              <a:t> different chemicals and waxes.  Struggled with waxes.</a:t>
            </a:r>
          </a:p>
          <a:p>
            <a:r>
              <a:rPr lang="en-US" baseline="0" dirty="0"/>
              <a:t>The foaming process relies on the virgin asphalt liquid in the mix to ‘activate’ or foam; therefore w/higher recycled content there is not as much virgin liquid to achieve benefit of foaming.</a:t>
            </a:r>
          </a:p>
          <a:p>
            <a:r>
              <a:rPr lang="en-US" baseline="0" dirty="0"/>
              <a:t>Tollway has approved list (so does </a:t>
            </a:r>
            <a:r>
              <a:rPr lang="en-US" baseline="0" dirty="0" err="1"/>
              <a:t>IDOT</a:t>
            </a:r>
            <a:r>
              <a:rPr lang="en-US" baseline="0" dirty="0"/>
              <a:t>)</a:t>
            </a:r>
          </a:p>
          <a:p>
            <a:r>
              <a:rPr lang="en-US" baseline="0" dirty="0"/>
              <a:t>Tollway requires producer to increase the dosage of the additive 50% when temperatures are outside the prescribed temperatures (for most </a:t>
            </a:r>
            <a:r>
              <a:rPr lang="en-US" baseline="0" dirty="0" err="1"/>
              <a:t>miixes</a:t>
            </a:r>
            <a:r>
              <a:rPr lang="en-US" baseline="0" dirty="0"/>
              <a:t> that is at or below </a:t>
            </a:r>
            <a:r>
              <a:rPr lang="en-US" baseline="0" dirty="0" err="1"/>
              <a:t>32F</a:t>
            </a:r>
            <a:r>
              <a:rPr lang="en-US" baseline="0" dirty="0"/>
              <a:t>)</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Producer</a:t>
            </a:r>
            <a:r>
              <a:rPr lang="en-US" baseline="0" dirty="0"/>
              <a:t> must perform a 1-point verification (laboratory test process) to show the mix still meets performance tests with the warm mix asphalt additive.</a:t>
            </a:r>
            <a:endParaRPr lang="en-US" dirty="0"/>
          </a:p>
          <a:p>
            <a:endParaRPr lang="en-US" dirty="0"/>
          </a:p>
        </p:txBody>
      </p:sp>
      <p:sp>
        <p:nvSpPr>
          <p:cNvPr id="4" name="Slide Number Placeholder 3"/>
          <p:cNvSpPr>
            <a:spLocks noGrp="1"/>
          </p:cNvSpPr>
          <p:nvPr>
            <p:ph type="sldNum" sz="quarter" idx="10"/>
          </p:nvPr>
        </p:nvSpPr>
        <p:spPr/>
        <p:txBody>
          <a:bodyPr/>
          <a:lstStyle/>
          <a:p>
            <a:fld id="{F6483813-30D5-400B-9DE8-D6F738FA1062}" type="slidenum">
              <a:rPr lang="en-US" smtClean="0"/>
              <a:t>6</a:t>
            </a:fld>
            <a:endParaRPr lang="en-US" dirty="0"/>
          </a:p>
        </p:txBody>
      </p:sp>
    </p:spTree>
    <p:extLst>
      <p:ext uri="{BB962C8B-B14F-4D97-AF65-F5344CB8AC3E}">
        <p14:creationId xmlns:p14="http://schemas.microsoft.com/office/powerpoint/2010/main" val="444947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Tollway implemented warm-mix asphalt technologies and have been fortunate to experience its many benefits.  These include:</a:t>
            </a:r>
          </a:p>
          <a:p>
            <a:pPr marL="285750" indent="-285750">
              <a:buFont typeface="Arial" panose="020B0604020202020204" pitchFamily="34" charset="0"/>
              <a:buChar char="•"/>
            </a:pPr>
            <a:r>
              <a:rPr lang="en-US" dirty="0"/>
              <a:t>Performance/constructability</a:t>
            </a:r>
            <a:r>
              <a:rPr lang="en-US" baseline="0" dirty="0"/>
              <a:t> benefits </a:t>
            </a:r>
            <a:r>
              <a:rPr lang="en-US" dirty="0"/>
              <a:t>include better compaction on the road, the ability to haul paving mix for longer distances, and extending the paving season by being able to pave at lower temperatures.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Research has found that Warm Mix Additives reduce oxidation and extend longevity.</a:t>
            </a:r>
          </a:p>
          <a:p>
            <a:pPr marL="285750" indent="-285750">
              <a:buFont typeface="Arial" panose="020B0604020202020204" pitchFamily="34" charset="0"/>
              <a:buChar char="•"/>
            </a:pPr>
            <a:r>
              <a:rPr lang="en-US" dirty="0"/>
              <a:t>By extending paving season and improving performance</a:t>
            </a:r>
            <a:r>
              <a:rPr lang="en-US" baseline="0" dirty="0"/>
              <a:t> WMA res</a:t>
            </a:r>
            <a:r>
              <a:rPr lang="en-US" dirty="0"/>
              <a:t>ults in less interruption for Tollway customers – something we as a toll agency take very seriously.</a:t>
            </a:r>
          </a:p>
          <a:p>
            <a:pPr marL="285750" indent="-285750">
              <a:buFont typeface="Arial" panose="020B0604020202020204" pitchFamily="34" charset="0"/>
              <a:buChar char="•"/>
            </a:pPr>
            <a:r>
              <a:rPr lang="en-US" dirty="0"/>
              <a:t>Environmental</a:t>
            </a:r>
            <a:r>
              <a:rPr lang="en-US" baseline="0" dirty="0"/>
              <a:t> benefits.</a:t>
            </a:r>
          </a:p>
          <a:p>
            <a:pPr marL="742950" lvl="1" indent="-285750">
              <a:buFont typeface="Arial" panose="020B0604020202020204" pitchFamily="34" charset="0"/>
              <a:buChar char="•"/>
            </a:pPr>
            <a:r>
              <a:rPr lang="en-US" dirty="0"/>
              <a:t>Production at lower temperatures - We are seeing a</a:t>
            </a:r>
            <a:r>
              <a:rPr lang="en-US" baseline="0" dirty="0"/>
              <a:t> reduction in the temperatures that producers are making mix at the plants. We have benefit of quantity during production to allow a plant to stay at constant temperature vs. jumping between HOT mix job and our Tollway WARM mix job.  However, w</a:t>
            </a:r>
            <a:r>
              <a:rPr lang="en-US" dirty="0"/>
              <a:t>ith the higher</a:t>
            </a:r>
            <a:r>
              <a:rPr lang="en-US" baseline="0" dirty="0"/>
              <a:t> amounts of recycle the Tollway allows, the producers are hesitant to </a:t>
            </a:r>
            <a:r>
              <a:rPr lang="en-US" u="sng" baseline="0" dirty="0"/>
              <a:t>significantly</a:t>
            </a:r>
            <a:r>
              <a:rPr lang="en-US" u="none" baseline="0" dirty="0"/>
              <a:t> reduce the temperature at which they make the mix.</a:t>
            </a:r>
          </a:p>
          <a:p>
            <a:pPr marL="742950" lvl="1" indent="-285750">
              <a:buFont typeface="Arial" panose="020B0604020202020204" pitchFamily="34" charset="0"/>
              <a:buChar char="•"/>
            </a:pPr>
            <a:r>
              <a:rPr lang="en-US" baseline="0" dirty="0"/>
              <a:t>R</a:t>
            </a:r>
            <a:r>
              <a:rPr lang="en-US" dirty="0"/>
              <a:t>eductions of any sort have the obvious benefits of cutting fuel consumption and decreasing the production of greenhouse gases. But we should also</a:t>
            </a:r>
            <a:r>
              <a:rPr lang="en-US" baseline="0" dirty="0"/>
              <a:t> be cognizant of the benefit gained by the reuse of the existing roadway (grindings) and the recycled roof shingles – avoids mining virgin aggregates, refining petroleum, landfilling roof scrap/waste</a:t>
            </a:r>
            <a:endParaRPr lang="en-US" dirty="0"/>
          </a:p>
        </p:txBody>
      </p:sp>
      <p:sp>
        <p:nvSpPr>
          <p:cNvPr id="4" name="Slide Number Placeholder 3"/>
          <p:cNvSpPr>
            <a:spLocks noGrp="1"/>
          </p:cNvSpPr>
          <p:nvPr>
            <p:ph type="sldNum" sz="quarter" idx="10"/>
          </p:nvPr>
        </p:nvSpPr>
        <p:spPr/>
        <p:txBody>
          <a:bodyPr/>
          <a:lstStyle/>
          <a:p>
            <a:fld id="{F6483813-30D5-400B-9DE8-D6F738FA1062}" type="slidenum">
              <a:rPr lang="en-US" smtClean="0"/>
              <a:t>7</a:t>
            </a:fld>
            <a:endParaRPr lang="en-US" dirty="0"/>
          </a:p>
        </p:txBody>
      </p:sp>
    </p:spTree>
    <p:extLst>
      <p:ext uri="{BB962C8B-B14F-4D97-AF65-F5344CB8AC3E}">
        <p14:creationId xmlns:p14="http://schemas.microsoft.com/office/powerpoint/2010/main" val="21428406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62100" y="514350"/>
            <a:ext cx="4191000" cy="235743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Tollway has conducted some of this research, conjunction with ICT (U of IL). </a:t>
            </a:r>
          </a:p>
          <a:p>
            <a:endParaRPr lang="en-US" dirty="0"/>
          </a:p>
          <a:p>
            <a:r>
              <a:rPr lang="en-US" dirty="0"/>
              <a:t>Research has found that Warm Mix Additives reduce oxidation and extend longevity.</a:t>
            </a:r>
          </a:p>
          <a:p>
            <a:r>
              <a:rPr lang="en-US" dirty="0"/>
              <a:t>“Pen” is a measure of how soft or ductile the asphalt binder in a mixture is…the higher</a:t>
            </a:r>
            <a:r>
              <a:rPr lang="en-US" baseline="0" dirty="0"/>
              <a:t> the number, the</a:t>
            </a:r>
            <a:r>
              <a:rPr lang="en-US" dirty="0"/>
              <a:t> softer and the better to resist</a:t>
            </a:r>
            <a:r>
              <a:rPr lang="en-US" baseline="0" dirty="0"/>
              <a:t> cracking.</a:t>
            </a:r>
            <a:endParaRPr lang="en-US" dirty="0"/>
          </a:p>
          <a:p>
            <a:endParaRPr lang="en-US" dirty="0"/>
          </a:p>
          <a:p>
            <a:r>
              <a:rPr lang="en-US" dirty="0"/>
              <a:t>Additionally, we have visually seen that mixes using Warm Mix Additives </a:t>
            </a:r>
            <a:r>
              <a:rPr lang="en-US" u="sng" dirty="0"/>
              <a:t>do not fade out as quickly</a:t>
            </a:r>
            <a:r>
              <a:rPr lang="en-US" dirty="0"/>
              <a:t>.</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F0EBB915-24FD-4ACB-BAA1-3F7833563CAD}" type="slidenum">
              <a:rPr lang="en-US" smtClean="0"/>
              <a:t>8</a:t>
            </a:fld>
            <a:endParaRPr lang="en-US"/>
          </a:p>
        </p:txBody>
      </p:sp>
    </p:spTree>
    <p:extLst>
      <p:ext uri="{BB962C8B-B14F-4D97-AF65-F5344CB8AC3E}">
        <p14:creationId xmlns:p14="http://schemas.microsoft.com/office/powerpoint/2010/main" val="243000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i="0" u="none" strike="noStrike" kern="1200" dirty="0">
                <a:solidFill>
                  <a:schemeClr val="tx1"/>
                </a:solidFill>
                <a:effectLst/>
                <a:latin typeface="Arial" panose="020B0604020202020204" pitchFamily="34" charset="0"/>
                <a:ea typeface="+mn-ea"/>
                <a:cs typeface="Arial" panose="020B0604020202020204" pitchFamily="34" charset="0"/>
              </a:rPr>
              <a:t>19 Producers</a:t>
            </a:r>
          </a:p>
          <a:p>
            <a:r>
              <a:rPr lang="en-US" sz="1400" b="0" i="0" u="none" strike="noStrike" kern="1200" dirty="0">
                <a:solidFill>
                  <a:schemeClr val="tx1"/>
                </a:solidFill>
                <a:effectLst/>
                <a:latin typeface="Arial" panose="020B0604020202020204" pitchFamily="34" charset="0"/>
                <a:ea typeface="+mn-ea"/>
                <a:cs typeface="Arial" panose="020B0604020202020204" pitchFamily="34" charset="0"/>
              </a:rPr>
              <a:t>42 Plants/locations</a:t>
            </a:r>
          </a:p>
          <a:p>
            <a:r>
              <a:rPr lang="en-US" sz="1400" b="0" i="0" u="none" strike="noStrike" kern="1200" dirty="0">
                <a:solidFill>
                  <a:schemeClr val="tx1"/>
                </a:solidFill>
                <a:effectLst/>
                <a:latin typeface="Arial" panose="020B0604020202020204" pitchFamily="34" charset="0"/>
                <a:ea typeface="+mn-ea"/>
                <a:cs typeface="Arial" panose="020B0604020202020204" pitchFamily="34" charset="0"/>
              </a:rPr>
              <a:t>32 Have used chemical additive</a:t>
            </a:r>
          </a:p>
          <a:p>
            <a:r>
              <a:rPr lang="en-US" sz="1400" b="0" i="0" u="none" strike="noStrike" kern="1200" dirty="0">
                <a:solidFill>
                  <a:schemeClr val="tx1"/>
                </a:solidFill>
                <a:effectLst/>
                <a:latin typeface="Arial" panose="020B0604020202020204" pitchFamily="34" charset="0"/>
                <a:ea typeface="+mn-ea"/>
                <a:cs typeface="Arial" panose="020B0604020202020204" pitchFamily="34" charset="0"/>
              </a:rPr>
              <a:t>24 Do NOT have foaming capability + </a:t>
            </a:r>
            <a:r>
              <a:rPr lang="en-US" sz="1400" b="0" i="0" u="none" strike="noStrike" kern="1200" dirty="0" err="1">
                <a:solidFill>
                  <a:schemeClr val="tx1"/>
                </a:solidFill>
                <a:effectLst/>
                <a:latin typeface="Arial" panose="020B0604020202020204" pitchFamily="34" charset="0"/>
                <a:ea typeface="+mn-ea"/>
                <a:cs typeface="Arial" panose="020B0604020202020204" pitchFamily="34" charset="0"/>
              </a:rPr>
              <a:t>Lindahl</a:t>
            </a:r>
            <a:r>
              <a:rPr lang="en-US" sz="1400" b="0" i="0" u="none" strike="noStrike" kern="1200" dirty="0">
                <a:solidFill>
                  <a:schemeClr val="tx1"/>
                </a:solidFill>
                <a:effectLst/>
                <a:latin typeface="Arial" panose="020B0604020202020204" pitchFamily="34" charset="0"/>
                <a:ea typeface="+mn-ea"/>
                <a:cs typeface="Arial" panose="020B0604020202020204" pitchFamily="34" charset="0"/>
              </a:rPr>
              <a:t>, assume no = 25</a:t>
            </a:r>
            <a:r>
              <a:rPr lang="en-US" dirty="0"/>
              <a:t> </a:t>
            </a:r>
          </a:p>
          <a:p>
            <a:r>
              <a:rPr lang="en-US" sz="1400" b="0" i="0" u="none" strike="noStrike" kern="1200" dirty="0">
                <a:solidFill>
                  <a:schemeClr val="tx1"/>
                </a:solidFill>
                <a:effectLst/>
                <a:latin typeface="Arial" panose="020B0604020202020204" pitchFamily="34" charset="0"/>
                <a:ea typeface="+mn-ea"/>
                <a:cs typeface="Arial" panose="020B0604020202020204" pitchFamily="34" charset="0"/>
              </a:rPr>
              <a:t>All but 7 have had 'recent' work on Tollway;</a:t>
            </a:r>
            <a:r>
              <a:rPr lang="en-US" sz="1400" b="0" i="0" u="none" strike="noStrike" kern="1200" baseline="0" dirty="0">
                <a:solidFill>
                  <a:schemeClr val="tx1"/>
                </a:solidFill>
                <a:effectLst/>
                <a:latin typeface="Arial" panose="020B0604020202020204" pitchFamily="34" charset="0"/>
                <a:ea typeface="+mn-ea"/>
                <a:cs typeface="Arial" panose="020B0604020202020204" pitchFamily="34" charset="0"/>
              </a:rPr>
              <a:t> history/knowledge</a:t>
            </a:r>
            <a:endParaRPr lang="en-US" dirty="0"/>
          </a:p>
          <a:p>
            <a:pPr marL="285750" indent="-285750">
              <a:buFont typeface="Arial" panose="020B0604020202020204" pitchFamily="34" charset="0"/>
              <a:buChar char="•"/>
            </a:pPr>
            <a:r>
              <a:rPr lang="en-US" dirty="0" err="1"/>
              <a:t>Bigane</a:t>
            </a:r>
            <a:r>
              <a:rPr lang="en-US" baseline="0" dirty="0"/>
              <a:t> (City of Chicago)</a:t>
            </a:r>
          </a:p>
          <a:p>
            <a:pPr marL="285750" indent="-285750">
              <a:buFont typeface="Arial" panose="020B0604020202020204" pitchFamily="34" charset="0"/>
              <a:buChar char="•"/>
            </a:pPr>
            <a:r>
              <a:rPr lang="en-US" baseline="0" dirty="0"/>
              <a:t>Builders (recently bid)</a:t>
            </a:r>
          </a:p>
          <a:p>
            <a:pPr marL="285750" indent="-285750">
              <a:buFont typeface="Arial" panose="020B0604020202020204" pitchFamily="34" charset="0"/>
              <a:buChar char="•"/>
            </a:pPr>
            <a:r>
              <a:rPr lang="en-US" baseline="0" dirty="0"/>
              <a:t>Payne/Dolan – far north, recent was North Tri-State?</a:t>
            </a:r>
          </a:p>
          <a:p>
            <a:pPr marL="285750" indent="-285750">
              <a:buFont typeface="Arial" panose="020B0604020202020204" pitchFamily="34" charset="0"/>
              <a:buChar char="•"/>
            </a:pPr>
            <a:r>
              <a:rPr lang="en-US" baseline="0" dirty="0" err="1"/>
              <a:t>Geske</a:t>
            </a:r>
            <a:r>
              <a:rPr lang="en-US" baseline="0" dirty="0"/>
              <a:t> – small l northern</a:t>
            </a:r>
          </a:p>
          <a:p>
            <a:pPr marL="285750" indent="-285750">
              <a:buFont typeface="Arial" panose="020B0604020202020204" pitchFamily="34" charset="0"/>
              <a:buChar char="•"/>
            </a:pPr>
            <a:r>
              <a:rPr lang="en-US" baseline="0" dirty="0"/>
              <a:t>MAT – new in City Chicago</a:t>
            </a:r>
          </a:p>
          <a:p>
            <a:pPr marL="285750" indent="-285750">
              <a:buFont typeface="Arial" panose="020B0604020202020204" pitchFamily="34" charset="0"/>
              <a:buChar char="•"/>
            </a:pPr>
            <a:r>
              <a:rPr lang="en-US" baseline="0" dirty="0" err="1"/>
              <a:t>Rabine</a:t>
            </a:r>
            <a:r>
              <a:rPr lang="en-US" baseline="0" dirty="0"/>
              <a:t> – </a:t>
            </a:r>
          </a:p>
          <a:p>
            <a:pPr marL="285750" indent="-2857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6483813-30D5-400B-9DE8-D6F738FA1062}" type="slidenum">
              <a:rPr lang="en-US" smtClean="0"/>
              <a:t>9</a:t>
            </a:fld>
            <a:endParaRPr lang="en-US" dirty="0"/>
          </a:p>
        </p:txBody>
      </p:sp>
    </p:spTree>
    <p:extLst>
      <p:ext uri="{BB962C8B-B14F-4D97-AF65-F5344CB8AC3E}">
        <p14:creationId xmlns:p14="http://schemas.microsoft.com/office/powerpoint/2010/main" val="2174711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itle 1"/>
          <p:cNvSpPr>
            <a:spLocks noGrp="1"/>
          </p:cNvSpPr>
          <p:nvPr>
            <p:ph type="ctrTitle"/>
          </p:nvPr>
        </p:nvSpPr>
        <p:spPr>
          <a:xfrm>
            <a:off x="0" y="1747445"/>
            <a:ext cx="9144000" cy="1233768"/>
          </a:xfrm>
          <a:prstGeom prst="rect">
            <a:avLst/>
          </a:prstGeom>
          <a:solidFill>
            <a:srgbClr val="007527">
              <a:alpha val="84706"/>
            </a:srgbClr>
          </a:solidFill>
        </p:spPr>
        <p:txBody>
          <a:bodyPr>
            <a:normAutofit/>
          </a:bodyPr>
          <a:lstStyle>
            <a:lvl1pPr algn="ctr">
              <a:defRPr sz="4800" b="1" baseline="0">
                <a:solidFill>
                  <a:schemeClr val="bg1"/>
                </a:solidFill>
              </a:defRPr>
            </a:lvl1pPr>
          </a:lstStyle>
          <a:p>
            <a:endParaRPr lang="en-US" dirty="0"/>
          </a:p>
        </p:txBody>
      </p:sp>
      <p:sp>
        <p:nvSpPr>
          <p:cNvPr id="9" name="Subtitle 2"/>
          <p:cNvSpPr>
            <a:spLocks noGrp="1"/>
          </p:cNvSpPr>
          <p:nvPr>
            <p:ph type="subTitle" idx="1"/>
          </p:nvPr>
        </p:nvSpPr>
        <p:spPr>
          <a:xfrm>
            <a:off x="1371600" y="2984575"/>
            <a:ext cx="6400800" cy="1604682"/>
          </a:xfrm>
        </p:spPr>
        <p:txBody>
          <a:bodyPr>
            <a:normAutofit/>
          </a:bodyPr>
          <a:lstStyle>
            <a:lvl1pPr marL="0" indent="0" algn="ctr">
              <a:buNone/>
              <a:defRPr sz="24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1" name="Date Placeholder 1"/>
          <p:cNvSpPr>
            <a:spLocks noGrp="1"/>
          </p:cNvSpPr>
          <p:nvPr>
            <p:ph type="dt" sz="half" idx="2"/>
          </p:nvPr>
        </p:nvSpPr>
        <p:spPr>
          <a:xfrm>
            <a:off x="304800" y="4953000"/>
            <a:ext cx="2133600" cy="203994"/>
          </a:xfrm>
          <a:prstGeom prst="rect">
            <a:avLst/>
          </a:prstGeom>
        </p:spPr>
        <p:txBody>
          <a:bodyPr/>
          <a:lstStyle>
            <a:lvl1pPr>
              <a:defRPr sz="800">
                <a:solidFill>
                  <a:schemeClr val="bg1"/>
                </a:solidFill>
              </a:defRPr>
            </a:lvl1pPr>
          </a:lstStyle>
          <a:p>
            <a:endParaRPr lang="en-US" dirty="0"/>
          </a:p>
        </p:txBody>
      </p:sp>
      <p:sp>
        <p:nvSpPr>
          <p:cNvPr id="13" name="Slide Number Placeholder 10"/>
          <p:cNvSpPr>
            <a:spLocks noGrp="1"/>
          </p:cNvSpPr>
          <p:nvPr>
            <p:ph type="sldNum" sz="quarter" idx="4"/>
          </p:nvPr>
        </p:nvSpPr>
        <p:spPr>
          <a:xfrm>
            <a:off x="8305800" y="4962525"/>
            <a:ext cx="647700" cy="180975"/>
          </a:xfrm>
          <a:prstGeom prst="rect">
            <a:avLst/>
          </a:prstGeom>
        </p:spPr>
        <p:txBody>
          <a:bodyPr vert="horz" lIns="91440" tIns="45720" rIns="91440" bIns="45720" rtlCol="0" anchor="ctr"/>
          <a:lstStyle>
            <a:lvl1pPr algn="r">
              <a:defRPr sz="900">
                <a:solidFill>
                  <a:schemeClr val="bg1"/>
                </a:solidFill>
              </a:defRPr>
            </a:lvl1pPr>
          </a:lstStyle>
          <a:p>
            <a:fld id="{706C2AD7-2721-42BB-9332-34089FD4636E}" type="slidenum">
              <a:rPr lang="en-US" smtClean="0"/>
              <a:pPr/>
              <a:t>‹#›</a:t>
            </a:fld>
            <a:endParaRPr lang="en-US" dirty="0"/>
          </a:p>
        </p:txBody>
      </p:sp>
    </p:spTree>
    <p:extLst>
      <p:ext uri="{BB962C8B-B14F-4D97-AF65-F5344CB8AC3E}">
        <p14:creationId xmlns:p14="http://schemas.microsoft.com/office/powerpoint/2010/main" val="3104437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 Small photo with text">
    <p:spTree>
      <p:nvGrpSpPr>
        <p:cNvPr id="1" name=""/>
        <p:cNvGrpSpPr/>
        <p:nvPr/>
      </p:nvGrpSpPr>
      <p:grpSpPr>
        <a:xfrm>
          <a:off x="0" y="0"/>
          <a:ext cx="0" cy="0"/>
          <a:chOff x="0" y="0"/>
          <a:chExt cx="0" cy="0"/>
        </a:xfrm>
      </p:grpSpPr>
      <p:sp>
        <p:nvSpPr>
          <p:cNvPr id="18" name="Rectangle 17"/>
          <p:cNvSpPr/>
          <p:nvPr userDrawn="1"/>
        </p:nvSpPr>
        <p:spPr>
          <a:xfrm>
            <a:off x="0" y="0"/>
            <a:ext cx="9144000" cy="2247900"/>
          </a:xfrm>
          <a:prstGeom prst="rect">
            <a:avLst/>
          </a:prstGeom>
          <a:solidFill>
            <a:srgbClr val="509E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0" y="0"/>
            <a:ext cx="9144000" cy="2571750"/>
          </a:xfrm>
          <a:prstGeom prst="rect">
            <a:avLst/>
          </a:prstGeom>
          <a:solidFill>
            <a:srgbClr val="007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p:cNvSpPr>
            <a:spLocks noGrp="1"/>
          </p:cNvSpPr>
          <p:nvPr>
            <p:ph type="title" hasCustomPrompt="1"/>
          </p:nvPr>
        </p:nvSpPr>
        <p:spPr>
          <a:xfrm>
            <a:off x="280737" y="188576"/>
            <a:ext cx="8229600" cy="575216"/>
          </a:xfrm>
          <a:prstGeom prst="rect">
            <a:avLst/>
          </a:prstGeom>
          <a:ln>
            <a:noFill/>
          </a:ln>
        </p:spPr>
        <p:txBody>
          <a:bodyPr>
            <a:noAutofit/>
          </a:bodyPr>
          <a:lstStyle>
            <a:lvl1pPr algn="l">
              <a:defRPr sz="3600" b="1">
                <a:solidFill>
                  <a:schemeClr val="bg1"/>
                </a:solidFill>
              </a:defRPr>
            </a:lvl1pPr>
          </a:lstStyle>
          <a:p>
            <a:r>
              <a:rPr lang="en-US" dirty="0"/>
              <a:t>Click To Edit Master Title Style</a:t>
            </a:r>
          </a:p>
        </p:txBody>
      </p:sp>
      <p:sp>
        <p:nvSpPr>
          <p:cNvPr id="10" name="Picture Placeholder 3"/>
          <p:cNvSpPr>
            <a:spLocks noGrp="1"/>
          </p:cNvSpPr>
          <p:nvPr>
            <p:ph type="pic" sz="quarter" idx="13"/>
          </p:nvPr>
        </p:nvSpPr>
        <p:spPr>
          <a:xfrm>
            <a:off x="280737" y="939334"/>
            <a:ext cx="3300412" cy="1775210"/>
          </a:xfrm>
        </p:spPr>
        <p:txBody>
          <a:bodyPr/>
          <a:lstStyle/>
          <a:p>
            <a:endParaRPr lang="en-US" dirty="0"/>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29599" y="4473291"/>
            <a:ext cx="788195" cy="409860"/>
          </a:xfrm>
          <a:prstGeom prst="rect">
            <a:avLst/>
          </a:prstGeom>
        </p:spPr>
      </p:pic>
      <p:sp>
        <p:nvSpPr>
          <p:cNvPr id="24" name="Text Placeholder 12"/>
          <p:cNvSpPr>
            <a:spLocks noGrp="1"/>
          </p:cNvSpPr>
          <p:nvPr>
            <p:ph type="body" sz="quarter" idx="14"/>
          </p:nvPr>
        </p:nvSpPr>
        <p:spPr>
          <a:xfrm>
            <a:off x="280736" y="2815389"/>
            <a:ext cx="7884695" cy="1780674"/>
          </a:xfrm>
        </p:spPr>
        <p:txBody>
          <a:bodyPr>
            <a:normAutofit/>
          </a:bodyPr>
          <a:lstStyle>
            <a:lvl1pPr marL="0" indent="0">
              <a:buClr>
                <a:srgbClr val="339933"/>
              </a:buClr>
              <a:buFont typeface="Wingdings" panose="05000000000000000000" pitchFamily="2" charset="2"/>
              <a:buNone/>
              <a:defRPr sz="2400" b="1">
                <a:solidFill>
                  <a:srgbClr val="007527"/>
                </a:solidFill>
              </a:defRPr>
            </a:lvl1pPr>
            <a:lvl2pPr marL="457200" indent="-228600">
              <a:spcBef>
                <a:spcPts val="0"/>
              </a:spcBef>
              <a:buClr>
                <a:schemeClr val="tx1"/>
              </a:buClr>
              <a:buFont typeface="Arial" panose="020B0604020202020204" pitchFamily="34" charset="0"/>
              <a:buChar char="•"/>
              <a:defRPr sz="2200"/>
            </a:lvl2pPr>
            <a:lvl3pPr marL="690563" indent="-233363">
              <a:spcBef>
                <a:spcPts val="0"/>
              </a:spcBef>
              <a:buClr>
                <a:schemeClr val="tx1"/>
              </a:buClr>
              <a:buFont typeface="Arial" panose="020B0604020202020204" pitchFamily="34" charset="0"/>
              <a:buChar cha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2" name="Date Placeholder 1"/>
          <p:cNvSpPr>
            <a:spLocks noGrp="1"/>
          </p:cNvSpPr>
          <p:nvPr>
            <p:ph type="dt" sz="half" idx="2"/>
          </p:nvPr>
        </p:nvSpPr>
        <p:spPr>
          <a:xfrm>
            <a:off x="304800" y="4953000"/>
            <a:ext cx="2133600" cy="203994"/>
          </a:xfrm>
          <a:prstGeom prst="rect">
            <a:avLst/>
          </a:prstGeom>
        </p:spPr>
        <p:txBody>
          <a:bodyPr/>
          <a:lstStyle>
            <a:lvl1pPr>
              <a:defRPr sz="800">
                <a:solidFill>
                  <a:schemeClr val="bg1"/>
                </a:solidFill>
              </a:defRPr>
            </a:lvl1pPr>
          </a:lstStyle>
          <a:p>
            <a:endParaRPr lang="en-US" dirty="0"/>
          </a:p>
        </p:txBody>
      </p:sp>
      <p:sp>
        <p:nvSpPr>
          <p:cNvPr id="14" name="Slide Number Placeholder 10"/>
          <p:cNvSpPr>
            <a:spLocks noGrp="1"/>
          </p:cNvSpPr>
          <p:nvPr>
            <p:ph type="sldNum" sz="quarter" idx="4"/>
          </p:nvPr>
        </p:nvSpPr>
        <p:spPr>
          <a:xfrm>
            <a:off x="8305800" y="4962525"/>
            <a:ext cx="647700" cy="180975"/>
          </a:xfrm>
          <a:prstGeom prst="rect">
            <a:avLst/>
          </a:prstGeom>
        </p:spPr>
        <p:txBody>
          <a:bodyPr vert="horz" lIns="91440" tIns="45720" rIns="91440" bIns="45720" rtlCol="0" anchor="ctr"/>
          <a:lstStyle>
            <a:lvl1pPr algn="r">
              <a:defRPr sz="900">
                <a:solidFill>
                  <a:schemeClr val="bg1"/>
                </a:solidFill>
              </a:defRPr>
            </a:lvl1pPr>
          </a:lstStyle>
          <a:p>
            <a:fld id="{706C2AD7-2721-42BB-9332-34089FD4636E}" type="slidenum">
              <a:rPr lang="en-US" smtClean="0"/>
              <a:pPr/>
              <a:t>‹#›</a:t>
            </a:fld>
            <a:endParaRPr lang="en-US" dirty="0"/>
          </a:p>
        </p:txBody>
      </p:sp>
    </p:spTree>
    <p:extLst>
      <p:ext uri="{BB962C8B-B14F-4D97-AF65-F5344CB8AC3E}">
        <p14:creationId xmlns:p14="http://schemas.microsoft.com/office/powerpoint/2010/main" val="2639072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Small photo with text">
    <p:spTree>
      <p:nvGrpSpPr>
        <p:cNvPr id="1" name=""/>
        <p:cNvGrpSpPr/>
        <p:nvPr/>
      </p:nvGrpSpPr>
      <p:grpSpPr>
        <a:xfrm>
          <a:off x="0" y="0"/>
          <a:ext cx="0" cy="0"/>
          <a:chOff x="0" y="0"/>
          <a:chExt cx="0" cy="0"/>
        </a:xfrm>
      </p:grpSpPr>
      <p:sp>
        <p:nvSpPr>
          <p:cNvPr id="18" name="Rectangle 17"/>
          <p:cNvSpPr/>
          <p:nvPr userDrawn="1"/>
        </p:nvSpPr>
        <p:spPr>
          <a:xfrm>
            <a:off x="0" y="0"/>
            <a:ext cx="9144000" cy="2247900"/>
          </a:xfrm>
          <a:prstGeom prst="rect">
            <a:avLst/>
          </a:prstGeom>
          <a:solidFill>
            <a:srgbClr val="509E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0" y="0"/>
            <a:ext cx="9144000" cy="2571750"/>
          </a:xfrm>
          <a:prstGeom prst="rect">
            <a:avLst/>
          </a:prstGeom>
          <a:solidFill>
            <a:srgbClr val="007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29599" y="4473291"/>
            <a:ext cx="788195" cy="409860"/>
          </a:xfrm>
          <a:prstGeom prst="rect">
            <a:avLst/>
          </a:prstGeom>
        </p:spPr>
      </p:pic>
      <p:sp>
        <p:nvSpPr>
          <p:cNvPr id="12" name="Picture Placeholder 3"/>
          <p:cNvSpPr>
            <a:spLocks noGrp="1"/>
          </p:cNvSpPr>
          <p:nvPr>
            <p:ph type="pic" sz="quarter" idx="13"/>
          </p:nvPr>
        </p:nvSpPr>
        <p:spPr>
          <a:xfrm>
            <a:off x="280737" y="939334"/>
            <a:ext cx="3300412" cy="1775210"/>
          </a:xfrm>
        </p:spPr>
        <p:txBody>
          <a:bodyPr/>
          <a:lstStyle/>
          <a:p>
            <a:endParaRPr lang="en-US" dirty="0"/>
          </a:p>
        </p:txBody>
      </p:sp>
      <p:sp>
        <p:nvSpPr>
          <p:cNvPr id="14" name="Text Placeholder 12"/>
          <p:cNvSpPr>
            <a:spLocks noGrp="1"/>
          </p:cNvSpPr>
          <p:nvPr>
            <p:ph type="body" sz="quarter" idx="14"/>
          </p:nvPr>
        </p:nvSpPr>
        <p:spPr>
          <a:xfrm>
            <a:off x="280736" y="2815389"/>
            <a:ext cx="7884695" cy="1780674"/>
          </a:xfrm>
        </p:spPr>
        <p:txBody>
          <a:bodyPr>
            <a:normAutofit/>
          </a:bodyPr>
          <a:lstStyle>
            <a:lvl1pPr marL="0" indent="0">
              <a:spcBef>
                <a:spcPts val="576"/>
              </a:spcBef>
              <a:buClr>
                <a:srgbClr val="339933"/>
              </a:buClr>
              <a:buFont typeface="Wingdings" panose="05000000000000000000" pitchFamily="2" charset="2"/>
              <a:buNone/>
              <a:defRPr sz="2400" b="1" baseline="0">
                <a:solidFill>
                  <a:srgbClr val="007527"/>
                </a:solidFill>
              </a:defRPr>
            </a:lvl1pPr>
            <a:lvl2pPr marL="457200" indent="-228600">
              <a:spcBef>
                <a:spcPts val="0"/>
              </a:spcBef>
              <a:buClr>
                <a:schemeClr val="tx1"/>
              </a:buClr>
              <a:buFont typeface="Arial" panose="020B0604020202020204" pitchFamily="34" charset="0"/>
              <a:buChar char="•"/>
              <a:defRPr sz="2200"/>
            </a:lvl2pPr>
            <a:lvl3pPr marL="690563" indent="-233363">
              <a:spcBef>
                <a:spcPts val="0"/>
              </a:spcBef>
              <a:buClr>
                <a:schemeClr val="tx1"/>
              </a:buClr>
              <a:buFont typeface="Arial" panose="020B0604020202020204" pitchFamily="34" charset="0"/>
              <a:buChar cha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5" name="Picture Placeholder 3"/>
          <p:cNvSpPr>
            <a:spLocks noGrp="1"/>
          </p:cNvSpPr>
          <p:nvPr>
            <p:ph type="pic" sz="quarter" idx="15"/>
          </p:nvPr>
        </p:nvSpPr>
        <p:spPr>
          <a:xfrm>
            <a:off x="4836695" y="939334"/>
            <a:ext cx="3300412" cy="1775210"/>
          </a:xfrm>
        </p:spPr>
        <p:txBody>
          <a:bodyPr/>
          <a:lstStyle/>
          <a:p>
            <a:endParaRPr lang="en-US" dirty="0"/>
          </a:p>
        </p:txBody>
      </p:sp>
      <p:sp>
        <p:nvSpPr>
          <p:cNvPr id="16" name="Title 1"/>
          <p:cNvSpPr>
            <a:spLocks noGrp="1"/>
          </p:cNvSpPr>
          <p:nvPr>
            <p:ph type="title" hasCustomPrompt="1"/>
          </p:nvPr>
        </p:nvSpPr>
        <p:spPr>
          <a:xfrm>
            <a:off x="280737" y="188576"/>
            <a:ext cx="8229600" cy="575216"/>
          </a:xfrm>
          <a:prstGeom prst="rect">
            <a:avLst/>
          </a:prstGeom>
          <a:ln>
            <a:noFill/>
          </a:ln>
        </p:spPr>
        <p:txBody>
          <a:bodyPr>
            <a:noAutofit/>
          </a:bodyPr>
          <a:lstStyle>
            <a:lvl1pPr algn="l">
              <a:defRPr sz="3600" b="1">
                <a:solidFill>
                  <a:schemeClr val="bg1"/>
                </a:solidFill>
              </a:defRPr>
            </a:lvl1pPr>
          </a:lstStyle>
          <a:p>
            <a:r>
              <a:rPr lang="en-US" dirty="0"/>
              <a:t>Click To Edit Master Title Style</a:t>
            </a:r>
          </a:p>
        </p:txBody>
      </p:sp>
      <p:sp>
        <p:nvSpPr>
          <p:cNvPr id="11" name="Date Placeholder 1"/>
          <p:cNvSpPr>
            <a:spLocks noGrp="1"/>
          </p:cNvSpPr>
          <p:nvPr>
            <p:ph type="dt" sz="half" idx="2"/>
          </p:nvPr>
        </p:nvSpPr>
        <p:spPr>
          <a:xfrm>
            <a:off x="304800" y="4953000"/>
            <a:ext cx="2133600" cy="203994"/>
          </a:xfrm>
          <a:prstGeom prst="rect">
            <a:avLst/>
          </a:prstGeom>
        </p:spPr>
        <p:txBody>
          <a:bodyPr/>
          <a:lstStyle>
            <a:lvl1pPr>
              <a:defRPr sz="800">
                <a:solidFill>
                  <a:schemeClr val="bg1"/>
                </a:solidFill>
              </a:defRPr>
            </a:lvl1pPr>
          </a:lstStyle>
          <a:p>
            <a:endParaRPr lang="en-US" dirty="0"/>
          </a:p>
        </p:txBody>
      </p:sp>
      <p:sp>
        <p:nvSpPr>
          <p:cNvPr id="17" name="Slide Number Placeholder 10"/>
          <p:cNvSpPr>
            <a:spLocks noGrp="1"/>
          </p:cNvSpPr>
          <p:nvPr>
            <p:ph type="sldNum" sz="quarter" idx="4"/>
          </p:nvPr>
        </p:nvSpPr>
        <p:spPr>
          <a:xfrm>
            <a:off x="8305800" y="4962525"/>
            <a:ext cx="647700" cy="180975"/>
          </a:xfrm>
          <a:prstGeom prst="rect">
            <a:avLst/>
          </a:prstGeom>
        </p:spPr>
        <p:txBody>
          <a:bodyPr vert="horz" lIns="91440" tIns="45720" rIns="91440" bIns="45720" rtlCol="0" anchor="ctr"/>
          <a:lstStyle>
            <a:lvl1pPr algn="r">
              <a:defRPr sz="900">
                <a:solidFill>
                  <a:schemeClr val="bg1"/>
                </a:solidFill>
              </a:defRPr>
            </a:lvl1pPr>
          </a:lstStyle>
          <a:p>
            <a:fld id="{706C2AD7-2721-42BB-9332-34089FD4636E}" type="slidenum">
              <a:rPr lang="en-US" smtClean="0"/>
              <a:pPr/>
              <a:t>‹#›</a:t>
            </a:fld>
            <a:endParaRPr lang="en-US" dirty="0"/>
          </a:p>
        </p:txBody>
      </p:sp>
    </p:spTree>
    <p:extLst>
      <p:ext uri="{BB962C8B-B14F-4D97-AF65-F5344CB8AC3E}">
        <p14:creationId xmlns:p14="http://schemas.microsoft.com/office/powerpoint/2010/main" val="33919131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29599" y="4473291"/>
            <a:ext cx="788195" cy="409860"/>
          </a:xfrm>
          <a:prstGeom prst="rect">
            <a:avLst/>
          </a:prstGeom>
        </p:spPr>
      </p:pic>
      <p:sp>
        <p:nvSpPr>
          <p:cNvPr id="18" name="Text Placeholder 12"/>
          <p:cNvSpPr>
            <a:spLocks noGrp="1"/>
          </p:cNvSpPr>
          <p:nvPr>
            <p:ph type="body" sz="quarter" idx="14"/>
          </p:nvPr>
        </p:nvSpPr>
        <p:spPr>
          <a:xfrm>
            <a:off x="461465" y="954504"/>
            <a:ext cx="8249397" cy="3465096"/>
          </a:xfrm>
        </p:spPr>
        <p:txBody>
          <a:bodyPr>
            <a:normAutofit/>
          </a:bodyPr>
          <a:lstStyle>
            <a:lvl1pPr marL="0" indent="0">
              <a:buClr>
                <a:srgbClr val="339933"/>
              </a:buClr>
              <a:buFont typeface="Wingdings" panose="05000000000000000000" pitchFamily="2" charset="2"/>
              <a:buNone/>
              <a:defRPr sz="2400" b="1" baseline="0">
                <a:solidFill>
                  <a:srgbClr val="007527"/>
                </a:solidFill>
              </a:defRPr>
            </a:lvl1pPr>
            <a:lvl2pPr marL="457200" indent="-228600">
              <a:spcBef>
                <a:spcPts val="0"/>
              </a:spcBef>
              <a:buClr>
                <a:schemeClr val="tx1"/>
              </a:buClr>
              <a:buFont typeface="Arial" panose="020B0604020202020204" pitchFamily="34" charset="0"/>
              <a:buChar char="•"/>
              <a:defRPr sz="2200"/>
            </a:lvl2pPr>
            <a:lvl3pPr marL="690563" indent="-233363">
              <a:spcBef>
                <a:spcPts val="0"/>
              </a:spcBef>
              <a:buClr>
                <a:schemeClr val="tx1"/>
              </a:buClr>
              <a:buFont typeface="Arial" panose="020B0604020202020204" pitchFamily="34" charset="0"/>
              <a:buChar cha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7" name="Date Placeholder 1"/>
          <p:cNvSpPr>
            <a:spLocks noGrp="1"/>
          </p:cNvSpPr>
          <p:nvPr>
            <p:ph type="dt" sz="half" idx="2"/>
          </p:nvPr>
        </p:nvSpPr>
        <p:spPr>
          <a:xfrm>
            <a:off x="304800" y="4953000"/>
            <a:ext cx="2133600" cy="203994"/>
          </a:xfrm>
          <a:prstGeom prst="rect">
            <a:avLst/>
          </a:prstGeom>
        </p:spPr>
        <p:txBody>
          <a:bodyPr/>
          <a:lstStyle>
            <a:lvl1pPr>
              <a:defRPr sz="800">
                <a:solidFill>
                  <a:schemeClr val="bg1"/>
                </a:solidFill>
              </a:defRPr>
            </a:lvl1pPr>
          </a:lstStyle>
          <a:p>
            <a:endParaRPr lang="en-US" dirty="0"/>
          </a:p>
        </p:txBody>
      </p:sp>
      <p:sp>
        <p:nvSpPr>
          <p:cNvPr id="14" name="Slide Number Placeholder 10"/>
          <p:cNvSpPr>
            <a:spLocks noGrp="1"/>
          </p:cNvSpPr>
          <p:nvPr>
            <p:ph type="sldNum" sz="quarter" idx="4"/>
          </p:nvPr>
        </p:nvSpPr>
        <p:spPr>
          <a:xfrm>
            <a:off x="8305800" y="4962525"/>
            <a:ext cx="647700" cy="180975"/>
          </a:xfrm>
          <a:prstGeom prst="rect">
            <a:avLst/>
          </a:prstGeom>
        </p:spPr>
        <p:txBody>
          <a:bodyPr vert="horz" lIns="91440" tIns="45720" rIns="91440" bIns="45720" rtlCol="0" anchor="ctr"/>
          <a:lstStyle>
            <a:lvl1pPr algn="r">
              <a:defRPr sz="900">
                <a:solidFill>
                  <a:schemeClr val="bg1"/>
                </a:solidFill>
              </a:defRPr>
            </a:lvl1pPr>
          </a:lstStyle>
          <a:p>
            <a:fld id="{706C2AD7-2721-42BB-9332-34089FD4636E}" type="slidenum">
              <a:rPr lang="en-US" smtClean="0"/>
              <a:pPr/>
              <a:t>‹#›</a:t>
            </a:fld>
            <a:endParaRPr lang="en-US" dirty="0"/>
          </a:p>
        </p:txBody>
      </p:sp>
      <p:sp>
        <p:nvSpPr>
          <p:cNvPr id="8" name="Title Placeholder 3"/>
          <p:cNvSpPr>
            <a:spLocks noGrp="1"/>
          </p:cNvSpPr>
          <p:nvPr>
            <p:ph type="title" hasCustomPrompt="1"/>
          </p:nvPr>
        </p:nvSpPr>
        <p:spPr>
          <a:xfrm>
            <a:off x="457200" y="237906"/>
            <a:ext cx="8229600" cy="581901"/>
          </a:xfrm>
          <a:prstGeom prst="rect">
            <a:avLst/>
          </a:prstGeom>
        </p:spPr>
        <p:txBody>
          <a:bodyPr vert="horz" lIns="91440" tIns="45720" rIns="91440" bIns="45720" rtlCol="0" anchor="ctr">
            <a:noAutofit/>
          </a:bodyPr>
          <a:lstStyle/>
          <a:p>
            <a:r>
              <a:rPr lang="en-US" dirty="0"/>
              <a:t>Click To Edit Master Title Style</a:t>
            </a:r>
          </a:p>
        </p:txBody>
      </p:sp>
    </p:spTree>
    <p:extLst>
      <p:ext uri="{BB962C8B-B14F-4D97-AF65-F5344CB8AC3E}">
        <p14:creationId xmlns:p14="http://schemas.microsoft.com/office/powerpoint/2010/main" val="10364634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ext only">
    <p:spTree>
      <p:nvGrpSpPr>
        <p:cNvPr id="1" name=""/>
        <p:cNvGrpSpPr/>
        <p:nvPr/>
      </p:nvGrpSpPr>
      <p:grpSpPr>
        <a:xfrm>
          <a:off x="0" y="0"/>
          <a:ext cx="0" cy="0"/>
          <a:chOff x="0" y="0"/>
          <a:chExt cx="0" cy="0"/>
        </a:xfrm>
      </p:grpSpPr>
      <p:sp>
        <p:nvSpPr>
          <p:cNvPr id="18" name="Text Placeholder 12"/>
          <p:cNvSpPr>
            <a:spLocks noGrp="1"/>
          </p:cNvSpPr>
          <p:nvPr>
            <p:ph type="body" sz="quarter" idx="14"/>
          </p:nvPr>
        </p:nvSpPr>
        <p:spPr>
          <a:xfrm>
            <a:off x="461465" y="954504"/>
            <a:ext cx="8249397" cy="3465096"/>
          </a:xfrm>
        </p:spPr>
        <p:txBody>
          <a:bodyPr>
            <a:normAutofit/>
          </a:bodyPr>
          <a:lstStyle>
            <a:lvl1pPr marL="0" indent="0">
              <a:buClr>
                <a:srgbClr val="339933"/>
              </a:buClr>
              <a:buFont typeface="Wingdings" panose="05000000000000000000" pitchFamily="2" charset="2"/>
              <a:buNone/>
              <a:defRPr sz="2400" b="1" baseline="0">
                <a:solidFill>
                  <a:srgbClr val="C00000"/>
                </a:solidFill>
              </a:defRPr>
            </a:lvl1pPr>
            <a:lvl2pPr marL="457200" indent="-228600">
              <a:spcBef>
                <a:spcPts val="0"/>
              </a:spcBef>
              <a:buClr>
                <a:schemeClr val="tx1"/>
              </a:buClr>
              <a:buFont typeface="Arial" panose="020B0604020202020204" pitchFamily="34" charset="0"/>
              <a:buChar char="•"/>
              <a:defRPr sz="2200"/>
            </a:lvl2pPr>
            <a:lvl3pPr marL="690563" indent="-233363">
              <a:spcBef>
                <a:spcPts val="0"/>
              </a:spcBef>
              <a:buClr>
                <a:schemeClr val="tx1"/>
              </a:buClr>
              <a:buFont typeface="Arial" panose="020B0604020202020204" pitchFamily="34" charset="0"/>
              <a:buChar cha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7" name="Date Placeholder 1"/>
          <p:cNvSpPr>
            <a:spLocks noGrp="1"/>
          </p:cNvSpPr>
          <p:nvPr>
            <p:ph type="dt" sz="half" idx="2"/>
          </p:nvPr>
        </p:nvSpPr>
        <p:spPr>
          <a:xfrm>
            <a:off x="304800" y="4953000"/>
            <a:ext cx="2133600" cy="203994"/>
          </a:xfrm>
          <a:prstGeom prst="rect">
            <a:avLst/>
          </a:prstGeom>
        </p:spPr>
        <p:txBody>
          <a:bodyPr/>
          <a:lstStyle>
            <a:lvl1pPr>
              <a:defRPr sz="800">
                <a:solidFill>
                  <a:schemeClr val="bg1"/>
                </a:solidFill>
              </a:defRPr>
            </a:lvl1pPr>
          </a:lstStyle>
          <a:p>
            <a:endParaRPr lang="en-US" dirty="0"/>
          </a:p>
        </p:txBody>
      </p:sp>
      <p:sp>
        <p:nvSpPr>
          <p:cNvPr id="8" name="Title Placeholder 3"/>
          <p:cNvSpPr>
            <a:spLocks noGrp="1"/>
          </p:cNvSpPr>
          <p:nvPr>
            <p:ph type="title" hasCustomPrompt="1"/>
          </p:nvPr>
        </p:nvSpPr>
        <p:spPr>
          <a:xfrm>
            <a:off x="457200" y="237906"/>
            <a:ext cx="8229600" cy="581901"/>
          </a:xfrm>
          <a:prstGeom prst="rect">
            <a:avLst/>
          </a:prstGeom>
        </p:spPr>
        <p:txBody>
          <a:bodyPr vert="horz" lIns="91440" tIns="45720" rIns="91440" bIns="45720" rtlCol="0" anchor="ctr">
            <a:noAutofit/>
          </a:bodyPr>
          <a:lstStyle/>
          <a:p>
            <a:r>
              <a:rPr lang="en-US" dirty="0"/>
              <a:t>Click To Edit Master Title Style</a:t>
            </a:r>
          </a:p>
        </p:txBody>
      </p:sp>
      <p:sp>
        <p:nvSpPr>
          <p:cNvPr id="2" name="Rectangle 1">
            <a:extLst>
              <a:ext uri="{FF2B5EF4-FFF2-40B4-BE49-F238E27FC236}">
                <a16:creationId xmlns:a16="http://schemas.microsoft.com/office/drawing/2014/main" id="{C192A4EF-E86A-4430-B993-B70CEA30B91A}"/>
              </a:ext>
            </a:extLst>
          </p:cNvPr>
          <p:cNvSpPr/>
          <p:nvPr userDrawn="1"/>
        </p:nvSpPr>
        <p:spPr>
          <a:xfrm>
            <a:off x="0" y="0"/>
            <a:ext cx="9144000" cy="20399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C9E4AC-7E24-4C30-BA81-4D6825488C83}"/>
              </a:ext>
            </a:extLst>
          </p:cNvPr>
          <p:cNvSpPr/>
          <p:nvPr userDrawn="1"/>
        </p:nvSpPr>
        <p:spPr>
          <a:xfrm>
            <a:off x="0" y="4951015"/>
            <a:ext cx="9144000" cy="20399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F00A9B08-962D-4FDD-80DF-DC81948AFDC7}"/>
              </a:ext>
            </a:extLst>
          </p:cNvPr>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452625" y="4314168"/>
            <a:ext cx="691376" cy="625338"/>
          </a:xfrm>
          <a:prstGeom prst="rect">
            <a:avLst/>
          </a:prstGeom>
          <a:noFill/>
        </p:spPr>
      </p:pic>
      <p:sp>
        <p:nvSpPr>
          <p:cNvPr id="14" name="Slide Number Placeholder 10"/>
          <p:cNvSpPr>
            <a:spLocks noGrp="1"/>
          </p:cNvSpPr>
          <p:nvPr>
            <p:ph type="sldNum" sz="quarter" idx="4"/>
          </p:nvPr>
        </p:nvSpPr>
        <p:spPr>
          <a:xfrm>
            <a:off x="8305800" y="4962525"/>
            <a:ext cx="647700" cy="180975"/>
          </a:xfrm>
          <a:prstGeom prst="rect">
            <a:avLst/>
          </a:prstGeom>
        </p:spPr>
        <p:txBody>
          <a:bodyPr vert="horz" lIns="91440" tIns="45720" rIns="91440" bIns="45720" rtlCol="0" anchor="ctr"/>
          <a:lstStyle>
            <a:lvl1pPr algn="r">
              <a:defRPr sz="900">
                <a:solidFill>
                  <a:schemeClr val="bg1"/>
                </a:solidFill>
              </a:defRPr>
            </a:lvl1pPr>
          </a:lstStyle>
          <a:p>
            <a:fld id="{706C2AD7-2721-42BB-9332-34089FD4636E}" type="slidenum">
              <a:rPr lang="en-US" smtClean="0"/>
              <a:pPr/>
              <a:t>‹#›</a:t>
            </a:fld>
            <a:endParaRPr lang="en-US" dirty="0"/>
          </a:p>
        </p:txBody>
      </p:sp>
    </p:spTree>
    <p:extLst>
      <p:ext uri="{BB962C8B-B14F-4D97-AF65-F5344CB8AC3E}">
        <p14:creationId xmlns:p14="http://schemas.microsoft.com/office/powerpoint/2010/main" val="12131307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29599" y="4473291"/>
            <a:ext cx="788195" cy="409860"/>
          </a:xfrm>
          <a:prstGeom prst="rect">
            <a:avLst/>
          </a:prstGeom>
        </p:spPr>
      </p:pic>
      <p:sp>
        <p:nvSpPr>
          <p:cNvPr id="7" name="Date Placeholder 1"/>
          <p:cNvSpPr>
            <a:spLocks noGrp="1"/>
          </p:cNvSpPr>
          <p:nvPr>
            <p:ph type="dt" sz="half" idx="2"/>
          </p:nvPr>
        </p:nvSpPr>
        <p:spPr>
          <a:xfrm>
            <a:off x="304800" y="4953000"/>
            <a:ext cx="2133600" cy="203994"/>
          </a:xfrm>
          <a:prstGeom prst="rect">
            <a:avLst/>
          </a:prstGeom>
        </p:spPr>
        <p:txBody>
          <a:bodyPr/>
          <a:lstStyle>
            <a:lvl1pPr>
              <a:defRPr sz="800">
                <a:solidFill>
                  <a:schemeClr val="bg1"/>
                </a:solidFill>
              </a:defRPr>
            </a:lvl1pPr>
          </a:lstStyle>
          <a:p>
            <a:endParaRPr lang="en-US" dirty="0"/>
          </a:p>
        </p:txBody>
      </p:sp>
      <p:sp>
        <p:nvSpPr>
          <p:cNvPr id="14" name="Slide Number Placeholder 10"/>
          <p:cNvSpPr>
            <a:spLocks noGrp="1"/>
          </p:cNvSpPr>
          <p:nvPr>
            <p:ph type="sldNum" sz="quarter" idx="4"/>
          </p:nvPr>
        </p:nvSpPr>
        <p:spPr>
          <a:xfrm>
            <a:off x="8305800" y="4962525"/>
            <a:ext cx="647700" cy="180975"/>
          </a:xfrm>
          <a:prstGeom prst="rect">
            <a:avLst/>
          </a:prstGeom>
        </p:spPr>
        <p:txBody>
          <a:bodyPr vert="horz" lIns="91440" tIns="45720" rIns="91440" bIns="45720" rtlCol="0" anchor="ctr"/>
          <a:lstStyle>
            <a:lvl1pPr algn="r">
              <a:defRPr sz="900">
                <a:solidFill>
                  <a:schemeClr val="bg1"/>
                </a:solidFill>
              </a:defRPr>
            </a:lvl1pPr>
          </a:lstStyle>
          <a:p>
            <a:fld id="{706C2AD7-2721-42BB-9332-34089FD4636E}" type="slidenum">
              <a:rPr lang="en-US" smtClean="0"/>
              <a:pPr/>
              <a:t>‹#›</a:t>
            </a:fld>
            <a:endParaRPr lang="en-US" dirty="0"/>
          </a:p>
        </p:txBody>
      </p:sp>
      <p:sp>
        <p:nvSpPr>
          <p:cNvPr id="6" name="Title Placeholder 3"/>
          <p:cNvSpPr>
            <a:spLocks noGrp="1"/>
          </p:cNvSpPr>
          <p:nvPr>
            <p:ph type="title" hasCustomPrompt="1"/>
          </p:nvPr>
        </p:nvSpPr>
        <p:spPr>
          <a:xfrm>
            <a:off x="457200" y="237906"/>
            <a:ext cx="8229600" cy="581901"/>
          </a:xfrm>
          <a:prstGeom prst="rect">
            <a:avLst/>
          </a:prstGeom>
        </p:spPr>
        <p:txBody>
          <a:bodyPr vert="horz" lIns="91440" tIns="45720" rIns="91440" bIns="45720" rtlCol="0" anchor="ctr">
            <a:noAutofit/>
          </a:bodyPr>
          <a:lstStyle/>
          <a:p>
            <a:r>
              <a:rPr lang="en-US" dirty="0"/>
              <a:t>Click To Edit Master Title Style</a:t>
            </a:r>
          </a:p>
        </p:txBody>
      </p:sp>
    </p:spTree>
    <p:extLst>
      <p:ext uri="{BB962C8B-B14F-4D97-AF65-F5344CB8AC3E}">
        <p14:creationId xmlns:p14="http://schemas.microsoft.com/office/powerpoint/2010/main" val="42067187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1 imag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29599" y="4473291"/>
            <a:ext cx="788195" cy="409860"/>
          </a:xfrm>
          <a:prstGeom prst="rect">
            <a:avLst/>
          </a:prstGeom>
        </p:spPr>
      </p:pic>
      <p:sp>
        <p:nvSpPr>
          <p:cNvPr id="3" name="Content Placeholder 2"/>
          <p:cNvSpPr>
            <a:spLocks noGrp="1"/>
          </p:cNvSpPr>
          <p:nvPr>
            <p:ph sz="quarter" idx="15"/>
          </p:nvPr>
        </p:nvSpPr>
        <p:spPr>
          <a:xfrm>
            <a:off x="4826000" y="939800"/>
            <a:ext cx="3835400" cy="3422650"/>
          </a:xfrm>
        </p:spPr>
        <p:txBody>
          <a:bodyPr/>
          <a:lstStyle/>
          <a:p>
            <a:pPr lvl="3"/>
            <a:endParaRPr lang="en-US" dirty="0"/>
          </a:p>
        </p:txBody>
      </p:sp>
      <p:sp>
        <p:nvSpPr>
          <p:cNvPr id="9" name="Text Placeholder 12"/>
          <p:cNvSpPr>
            <a:spLocks noGrp="1"/>
          </p:cNvSpPr>
          <p:nvPr>
            <p:ph type="body" sz="quarter" idx="17"/>
          </p:nvPr>
        </p:nvSpPr>
        <p:spPr>
          <a:xfrm>
            <a:off x="461466" y="970546"/>
            <a:ext cx="3998239" cy="3384885"/>
          </a:xfrm>
        </p:spPr>
        <p:txBody>
          <a:bodyPr>
            <a:normAutofit/>
          </a:bodyPr>
          <a:lstStyle>
            <a:lvl1pPr marL="0" indent="0">
              <a:buClr>
                <a:srgbClr val="339933"/>
              </a:buClr>
              <a:buFont typeface="Wingdings" panose="05000000000000000000" pitchFamily="2" charset="2"/>
              <a:buNone/>
              <a:defRPr sz="2400" b="1" baseline="0">
                <a:solidFill>
                  <a:srgbClr val="007527"/>
                </a:solidFill>
              </a:defRPr>
            </a:lvl1pPr>
            <a:lvl2pPr marL="457200" indent="-228600">
              <a:spcBef>
                <a:spcPts val="0"/>
              </a:spcBef>
              <a:buClr>
                <a:schemeClr val="tx1"/>
              </a:buClr>
              <a:buFont typeface="Arial" panose="020B0604020202020204" pitchFamily="34" charset="0"/>
              <a:buChar char="•"/>
              <a:defRPr sz="2200"/>
            </a:lvl2pPr>
            <a:lvl3pPr marL="690563" indent="-233363">
              <a:spcBef>
                <a:spcPts val="0"/>
              </a:spcBef>
              <a:buClr>
                <a:schemeClr val="tx1"/>
              </a:buClr>
              <a:buFont typeface="Arial" panose="020B0604020202020204" pitchFamily="34" charset="0"/>
              <a:buChar cha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8" name="Date Placeholder 1"/>
          <p:cNvSpPr>
            <a:spLocks noGrp="1"/>
          </p:cNvSpPr>
          <p:nvPr>
            <p:ph type="dt" sz="half" idx="2"/>
          </p:nvPr>
        </p:nvSpPr>
        <p:spPr>
          <a:xfrm>
            <a:off x="304800" y="4953000"/>
            <a:ext cx="2133600" cy="203994"/>
          </a:xfrm>
          <a:prstGeom prst="rect">
            <a:avLst/>
          </a:prstGeom>
        </p:spPr>
        <p:txBody>
          <a:bodyPr/>
          <a:lstStyle>
            <a:lvl1pPr>
              <a:defRPr sz="800">
                <a:solidFill>
                  <a:schemeClr val="bg1"/>
                </a:solidFill>
              </a:defRPr>
            </a:lvl1pPr>
          </a:lstStyle>
          <a:p>
            <a:endParaRPr lang="en-US" dirty="0"/>
          </a:p>
        </p:txBody>
      </p:sp>
      <p:sp>
        <p:nvSpPr>
          <p:cNvPr id="17" name="Slide Number Placeholder 10"/>
          <p:cNvSpPr>
            <a:spLocks noGrp="1"/>
          </p:cNvSpPr>
          <p:nvPr>
            <p:ph type="sldNum" sz="quarter" idx="4"/>
          </p:nvPr>
        </p:nvSpPr>
        <p:spPr>
          <a:xfrm>
            <a:off x="8305800" y="4962525"/>
            <a:ext cx="647700" cy="180975"/>
          </a:xfrm>
          <a:prstGeom prst="rect">
            <a:avLst/>
          </a:prstGeom>
        </p:spPr>
        <p:txBody>
          <a:bodyPr vert="horz" lIns="91440" tIns="45720" rIns="91440" bIns="45720" rtlCol="0" anchor="ctr"/>
          <a:lstStyle>
            <a:lvl1pPr algn="r">
              <a:defRPr sz="900">
                <a:solidFill>
                  <a:schemeClr val="bg1"/>
                </a:solidFill>
              </a:defRPr>
            </a:lvl1pPr>
          </a:lstStyle>
          <a:p>
            <a:fld id="{706C2AD7-2721-42BB-9332-34089FD4636E}" type="slidenum">
              <a:rPr lang="en-US" smtClean="0"/>
              <a:pPr/>
              <a:t>‹#›</a:t>
            </a:fld>
            <a:endParaRPr lang="en-US" dirty="0"/>
          </a:p>
        </p:txBody>
      </p:sp>
      <p:sp>
        <p:nvSpPr>
          <p:cNvPr id="10" name="Title Placeholder 3"/>
          <p:cNvSpPr>
            <a:spLocks noGrp="1"/>
          </p:cNvSpPr>
          <p:nvPr>
            <p:ph type="title" hasCustomPrompt="1"/>
          </p:nvPr>
        </p:nvSpPr>
        <p:spPr>
          <a:xfrm>
            <a:off x="457200" y="237906"/>
            <a:ext cx="8229600" cy="581901"/>
          </a:xfrm>
          <a:prstGeom prst="rect">
            <a:avLst/>
          </a:prstGeom>
        </p:spPr>
        <p:txBody>
          <a:bodyPr vert="horz" lIns="91440" tIns="45720" rIns="91440" bIns="45720" rtlCol="0" anchor="ctr">
            <a:noAutofit/>
          </a:bodyPr>
          <a:lstStyle/>
          <a:p>
            <a:r>
              <a:rPr lang="en-US" dirty="0"/>
              <a:t>Click To Edit Master Title Style</a:t>
            </a:r>
          </a:p>
        </p:txBody>
      </p:sp>
    </p:spTree>
    <p:extLst>
      <p:ext uri="{BB962C8B-B14F-4D97-AF65-F5344CB8AC3E}">
        <p14:creationId xmlns:p14="http://schemas.microsoft.com/office/powerpoint/2010/main" val="15142582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2 images">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29599" y="4473291"/>
            <a:ext cx="788195" cy="409860"/>
          </a:xfrm>
          <a:prstGeom prst="rect">
            <a:avLst/>
          </a:prstGeom>
        </p:spPr>
      </p:pic>
      <p:sp>
        <p:nvSpPr>
          <p:cNvPr id="3" name="Content Placeholder 2"/>
          <p:cNvSpPr>
            <a:spLocks noGrp="1"/>
          </p:cNvSpPr>
          <p:nvPr>
            <p:ph sz="quarter" idx="15"/>
          </p:nvPr>
        </p:nvSpPr>
        <p:spPr>
          <a:xfrm>
            <a:off x="4826000" y="939800"/>
            <a:ext cx="3835400" cy="1631950"/>
          </a:xfrm>
        </p:spPr>
        <p:txBody>
          <a:bodyPr/>
          <a:lstStyle/>
          <a:p>
            <a:pPr lvl="3"/>
            <a:endParaRPr lang="en-US" dirty="0"/>
          </a:p>
        </p:txBody>
      </p:sp>
      <p:sp>
        <p:nvSpPr>
          <p:cNvPr id="8" name="Content Placeholder 2"/>
          <p:cNvSpPr>
            <a:spLocks noGrp="1"/>
          </p:cNvSpPr>
          <p:nvPr>
            <p:ph sz="quarter" idx="16"/>
          </p:nvPr>
        </p:nvSpPr>
        <p:spPr>
          <a:xfrm>
            <a:off x="4826000" y="2667000"/>
            <a:ext cx="3835400" cy="1631950"/>
          </a:xfrm>
        </p:spPr>
        <p:txBody>
          <a:bodyPr/>
          <a:lstStyle/>
          <a:p>
            <a:pPr lvl="3"/>
            <a:endParaRPr lang="en-US" dirty="0"/>
          </a:p>
        </p:txBody>
      </p:sp>
      <p:sp>
        <p:nvSpPr>
          <p:cNvPr id="9" name="Text Placeholder 12"/>
          <p:cNvSpPr>
            <a:spLocks noGrp="1"/>
          </p:cNvSpPr>
          <p:nvPr>
            <p:ph type="body" sz="quarter" idx="17"/>
          </p:nvPr>
        </p:nvSpPr>
        <p:spPr>
          <a:xfrm>
            <a:off x="461466" y="970546"/>
            <a:ext cx="3998239" cy="3384885"/>
          </a:xfrm>
        </p:spPr>
        <p:txBody>
          <a:bodyPr>
            <a:normAutofit/>
          </a:bodyPr>
          <a:lstStyle>
            <a:lvl1pPr marL="0" indent="0">
              <a:spcBef>
                <a:spcPts val="576"/>
              </a:spcBef>
              <a:buClr>
                <a:srgbClr val="339933"/>
              </a:buClr>
              <a:buFont typeface="Wingdings" panose="05000000000000000000" pitchFamily="2" charset="2"/>
              <a:buNone/>
              <a:defRPr sz="2400" b="1" baseline="0">
                <a:solidFill>
                  <a:srgbClr val="007527"/>
                </a:solidFill>
              </a:defRPr>
            </a:lvl1pPr>
            <a:lvl2pPr marL="457200" indent="-228600">
              <a:spcBef>
                <a:spcPts val="0"/>
              </a:spcBef>
              <a:buClr>
                <a:schemeClr val="tx1"/>
              </a:buClr>
              <a:buFont typeface="Arial" panose="020B0604020202020204" pitchFamily="34" charset="0"/>
              <a:buChar char="•"/>
              <a:defRPr sz="2200"/>
            </a:lvl2pPr>
            <a:lvl3pPr marL="690563" indent="-233363">
              <a:spcBef>
                <a:spcPts val="0"/>
              </a:spcBef>
              <a:buClr>
                <a:schemeClr val="tx1"/>
              </a:buClr>
              <a:buFont typeface="Arial" panose="020B0604020202020204" pitchFamily="34" charset="0"/>
              <a:buChar cha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4" name="Date Placeholder 1"/>
          <p:cNvSpPr>
            <a:spLocks noGrp="1"/>
          </p:cNvSpPr>
          <p:nvPr>
            <p:ph type="dt" sz="half" idx="2"/>
          </p:nvPr>
        </p:nvSpPr>
        <p:spPr>
          <a:xfrm>
            <a:off x="304800" y="4953000"/>
            <a:ext cx="2133600" cy="203994"/>
          </a:xfrm>
          <a:prstGeom prst="rect">
            <a:avLst/>
          </a:prstGeom>
        </p:spPr>
        <p:txBody>
          <a:bodyPr/>
          <a:lstStyle>
            <a:lvl1pPr>
              <a:defRPr sz="800">
                <a:solidFill>
                  <a:schemeClr val="bg1"/>
                </a:solidFill>
              </a:defRPr>
            </a:lvl1pPr>
          </a:lstStyle>
          <a:p>
            <a:endParaRPr lang="en-US" dirty="0"/>
          </a:p>
        </p:txBody>
      </p:sp>
      <p:sp>
        <p:nvSpPr>
          <p:cNvPr id="16" name="Slide Number Placeholder 10"/>
          <p:cNvSpPr>
            <a:spLocks noGrp="1"/>
          </p:cNvSpPr>
          <p:nvPr>
            <p:ph type="sldNum" sz="quarter" idx="4"/>
          </p:nvPr>
        </p:nvSpPr>
        <p:spPr>
          <a:xfrm>
            <a:off x="8305800" y="4962525"/>
            <a:ext cx="647700" cy="180975"/>
          </a:xfrm>
          <a:prstGeom prst="rect">
            <a:avLst/>
          </a:prstGeom>
        </p:spPr>
        <p:txBody>
          <a:bodyPr vert="horz" lIns="91440" tIns="45720" rIns="91440" bIns="45720" rtlCol="0" anchor="ctr"/>
          <a:lstStyle>
            <a:lvl1pPr algn="r">
              <a:defRPr sz="900">
                <a:solidFill>
                  <a:schemeClr val="bg1"/>
                </a:solidFill>
              </a:defRPr>
            </a:lvl1pPr>
          </a:lstStyle>
          <a:p>
            <a:fld id="{706C2AD7-2721-42BB-9332-34089FD4636E}" type="slidenum">
              <a:rPr lang="en-US" smtClean="0"/>
              <a:pPr/>
              <a:t>‹#›</a:t>
            </a:fld>
            <a:endParaRPr lang="en-US" dirty="0"/>
          </a:p>
        </p:txBody>
      </p:sp>
      <p:sp>
        <p:nvSpPr>
          <p:cNvPr id="10" name="Title Placeholder 3"/>
          <p:cNvSpPr>
            <a:spLocks noGrp="1"/>
          </p:cNvSpPr>
          <p:nvPr>
            <p:ph type="title" hasCustomPrompt="1"/>
          </p:nvPr>
        </p:nvSpPr>
        <p:spPr>
          <a:xfrm>
            <a:off x="457200" y="237906"/>
            <a:ext cx="8229600" cy="581901"/>
          </a:xfrm>
          <a:prstGeom prst="rect">
            <a:avLst/>
          </a:prstGeom>
        </p:spPr>
        <p:txBody>
          <a:bodyPr vert="horz" lIns="91440" tIns="45720" rIns="91440" bIns="45720" rtlCol="0" anchor="ctr">
            <a:noAutofit/>
          </a:bodyPr>
          <a:lstStyle/>
          <a:p>
            <a:r>
              <a:rPr lang="en-US" dirty="0"/>
              <a:t>Click To Edit Master Title Style</a:t>
            </a:r>
          </a:p>
        </p:txBody>
      </p:sp>
    </p:spTree>
    <p:extLst>
      <p:ext uri="{BB962C8B-B14F-4D97-AF65-F5344CB8AC3E}">
        <p14:creationId xmlns:p14="http://schemas.microsoft.com/office/powerpoint/2010/main" val="42798849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Chart/Graphic">
    <p:spTree>
      <p:nvGrpSpPr>
        <p:cNvPr id="1" name=""/>
        <p:cNvGrpSpPr/>
        <p:nvPr/>
      </p:nvGrpSpPr>
      <p:grpSpPr>
        <a:xfrm>
          <a:off x="0" y="0"/>
          <a:ext cx="0" cy="0"/>
          <a:chOff x="0" y="0"/>
          <a:chExt cx="0" cy="0"/>
        </a:xfrm>
      </p:grpSpPr>
      <p:sp>
        <p:nvSpPr>
          <p:cNvPr id="9" name="Rectangle 8"/>
          <p:cNvSpPr/>
          <p:nvPr userDrawn="1"/>
        </p:nvSpPr>
        <p:spPr>
          <a:xfrm>
            <a:off x="0" y="150607"/>
            <a:ext cx="2463501" cy="4840493"/>
          </a:xfrm>
          <a:prstGeom prst="rect">
            <a:avLst/>
          </a:prstGeom>
          <a:solidFill>
            <a:srgbClr val="007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29599" y="4473291"/>
            <a:ext cx="788195" cy="409860"/>
          </a:xfrm>
          <a:prstGeom prst="rect">
            <a:avLst/>
          </a:prstGeom>
        </p:spPr>
      </p:pic>
      <p:sp>
        <p:nvSpPr>
          <p:cNvPr id="15" name="Chart Placeholder 3"/>
          <p:cNvSpPr>
            <a:spLocks noGrp="1"/>
          </p:cNvSpPr>
          <p:nvPr>
            <p:ph type="chart" sz="quarter" idx="14"/>
          </p:nvPr>
        </p:nvSpPr>
        <p:spPr>
          <a:xfrm>
            <a:off x="3517078" y="815975"/>
            <a:ext cx="4331522" cy="3692525"/>
          </a:xfrm>
        </p:spPr>
        <p:txBody>
          <a:bodyPr/>
          <a:lstStyle/>
          <a:p>
            <a:endParaRPr lang="en-US" dirty="0"/>
          </a:p>
        </p:txBody>
      </p:sp>
      <p:sp>
        <p:nvSpPr>
          <p:cNvPr id="16" name="Title 1"/>
          <p:cNvSpPr>
            <a:spLocks noGrp="1"/>
          </p:cNvSpPr>
          <p:nvPr>
            <p:ph type="title" hasCustomPrompt="1"/>
          </p:nvPr>
        </p:nvSpPr>
        <p:spPr>
          <a:xfrm>
            <a:off x="2657138" y="274638"/>
            <a:ext cx="6246413" cy="435367"/>
          </a:xfrm>
          <a:prstGeom prst="rect">
            <a:avLst/>
          </a:prstGeom>
        </p:spPr>
        <p:txBody>
          <a:bodyPr>
            <a:noAutofit/>
          </a:bodyPr>
          <a:lstStyle>
            <a:lvl1pPr algn="l">
              <a:defRPr sz="3600" b="1">
                <a:solidFill>
                  <a:schemeClr val="tx1"/>
                </a:solidFill>
              </a:defRPr>
            </a:lvl1pPr>
          </a:lstStyle>
          <a:p>
            <a:r>
              <a:rPr lang="en-US" dirty="0"/>
              <a:t>Click To Edit Master Title Style</a:t>
            </a:r>
          </a:p>
        </p:txBody>
      </p:sp>
      <p:sp>
        <p:nvSpPr>
          <p:cNvPr id="6" name="Text Placeholder 5"/>
          <p:cNvSpPr>
            <a:spLocks noGrp="1"/>
          </p:cNvSpPr>
          <p:nvPr>
            <p:ph type="body" sz="quarter" idx="15"/>
          </p:nvPr>
        </p:nvSpPr>
        <p:spPr>
          <a:xfrm>
            <a:off x="177800" y="1003300"/>
            <a:ext cx="2082800" cy="3175000"/>
          </a:xfrm>
        </p:spPr>
        <p:txBody>
          <a:bodyPr>
            <a:normAutofit/>
          </a:bodyPr>
          <a:lstStyle>
            <a:lvl1pPr>
              <a:defRPr sz="2000" b="0">
                <a:solidFill>
                  <a:schemeClr val="bg1"/>
                </a:solidFill>
              </a:defRPr>
            </a:lvl1pPr>
          </a:lstStyle>
          <a:p>
            <a:pPr lvl="0"/>
            <a:endParaRPr lang="en-US" dirty="0"/>
          </a:p>
        </p:txBody>
      </p:sp>
      <p:sp>
        <p:nvSpPr>
          <p:cNvPr id="17" name="Date Placeholder 1"/>
          <p:cNvSpPr>
            <a:spLocks noGrp="1"/>
          </p:cNvSpPr>
          <p:nvPr>
            <p:ph type="dt" sz="half" idx="2"/>
          </p:nvPr>
        </p:nvSpPr>
        <p:spPr>
          <a:xfrm>
            <a:off x="304800" y="4953000"/>
            <a:ext cx="2133600" cy="203994"/>
          </a:xfrm>
          <a:prstGeom prst="rect">
            <a:avLst/>
          </a:prstGeom>
        </p:spPr>
        <p:txBody>
          <a:bodyPr/>
          <a:lstStyle>
            <a:lvl1pPr>
              <a:defRPr sz="800">
                <a:solidFill>
                  <a:schemeClr val="bg1"/>
                </a:solidFill>
              </a:defRPr>
            </a:lvl1pPr>
          </a:lstStyle>
          <a:p>
            <a:endParaRPr lang="en-US" dirty="0"/>
          </a:p>
        </p:txBody>
      </p:sp>
      <p:sp>
        <p:nvSpPr>
          <p:cNvPr id="20" name="Slide Number Placeholder 10"/>
          <p:cNvSpPr>
            <a:spLocks noGrp="1"/>
          </p:cNvSpPr>
          <p:nvPr>
            <p:ph type="sldNum" sz="quarter" idx="4"/>
          </p:nvPr>
        </p:nvSpPr>
        <p:spPr>
          <a:xfrm>
            <a:off x="8305800" y="4962525"/>
            <a:ext cx="647700" cy="180975"/>
          </a:xfrm>
          <a:prstGeom prst="rect">
            <a:avLst/>
          </a:prstGeom>
        </p:spPr>
        <p:txBody>
          <a:bodyPr vert="horz" lIns="91440" tIns="45720" rIns="91440" bIns="45720" rtlCol="0" anchor="ctr"/>
          <a:lstStyle>
            <a:lvl1pPr algn="r">
              <a:defRPr sz="900">
                <a:solidFill>
                  <a:schemeClr val="bg1"/>
                </a:solidFill>
              </a:defRPr>
            </a:lvl1pPr>
          </a:lstStyle>
          <a:p>
            <a:fld id="{706C2AD7-2721-42BB-9332-34089FD4636E}" type="slidenum">
              <a:rPr lang="en-US" smtClean="0"/>
              <a:pPr/>
              <a:t>‹#›</a:t>
            </a:fld>
            <a:endParaRPr lang="en-US" dirty="0"/>
          </a:p>
        </p:txBody>
      </p:sp>
    </p:spTree>
    <p:extLst>
      <p:ext uri="{BB962C8B-B14F-4D97-AF65-F5344CB8AC3E}">
        <p14:creationId xmlns:p14="http://schemas.microsoft.com/office/powerpoint/2010/main" val="16622675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2_1 Chart/Graphic">
    <p:spTree>
      <p:nvGrpSpPr>
        <p:cNvPr id="1" name=""/>
        <p:cNvGrpSpPr/>
        <p:nvPr/>
      </p:nvGrpSpPr>
      <p:grpSpPr>
        <a:xfrm>
          <a:off x="0" y="0"/>
          <a:ext cx="0" cy="0"/>
          <a:chOff x="0" y="0"/>
          <a:chExt cx="0" cy="0"/>
        </a:xfrm>
      </p:grpSpPr>
      <p:sp>
        <p:nvSpPr>
          <p:cNvPr id="9" name="Rectangle 8"/>
          <p:cNvSpPr/>
          <p:nvPr userDrawn="1"/>
        </p:nvSpPr>
        <p:spPr>
          <a:xfrm>
            <a:off x="0" y="150607"/>
            <a:ext cx="2463501" cy="484049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hart Placeholder 3"/>
          <p:cNvSpPr>
            <a:spLocks noGrp="1"/>
          </p:cNvSpPr>
          <p:nvPr>
            <p:ph type="chart" sz="quarter" idx="14"/>
          </p:nvPr>
        </p:nvSpPr>
        <p:spPr>
          <a:xfrm>
            <a:off x="3517078" y="815975"/>
            <a:ext cx="4331522" cy="3692525"/>
          </a:xfrm>
        </p:spPr>
        <p:txBody>
          <a:bodyPr/>
          <a:lstStyle/>
          <a:p>
            <a:endParaRPr lang="en-US" dirty="0"/>
          </a:p>
        </p:txBody>
      </p:sp>
      <p:sp>
        <p:nvSpPr>
          <p:cNvPr id="16" name="Title 1"/>
          <p:cNvSpPr>
            <a:spLocks noGrp="1"/>
          </p:cNvSpPr>
          <p:nvPr>
            <p:ph type="title" hasCustomPrompt="1"/>
          </p:nvPr>
        </p:nvSpPr>
        <p:spPr>
          <a:xfrm>
            <a:off x="2657138" y="274638"/>
            <a:ext cx="6246413" cy="435367"/>
          </a:xfrm>
          <a:prstGeom prst="rect">
            <a:avLst/>
          </a:prstGeom>
        </p:spPr>
        <p:txBody>
          <a:bodyPr>
            <a:noAutofit/>
          </a:bodyPr>
          <a:lstStyle>
            <a:lvl1pPr algn="l">
              <a:defRPr sz="3600" b="1">
                <a:solidFill>
                  <a:schemeClr val="tx1"/>
                </a:solidFill>
              </a:defRPr>
            </a:lvl1pPr>
          </a:lstStyle>
          <a:p>
            <a:r>
              <a:rPr lang="en-US" dirty="0"/>
              <a:t>Click To Edit Master Title Style</a:t>
            </a:r>
          </a:p>
        </p:txBody>
      </p:sp>
      <p:sp>
        <p:nvSpPr>
          <p:cNvPr id="6" name="Text Placeholder 5"/>
          <p:cNvSpPr>
            <a:spLocks noGrp="1"/>
          </p:cNvSpPr>
          <p:nvPr>
            <p:ph type="body" sz="quarter" idx="15"/>
          </p:nvPr>
        </p:nvSpPr>
        <p:spPr>
          <a:xfrm>
            <a:off x="177800" y="1003300"/>
            <a:ext cx="2082800" cy="3175000"/>
          </a:xfrm>
        </p:spPr>
        <p:txBody>
          <a:bodyPr>
            <a:normAutofit/>
          </a:bodyPr>
          <a:lstStyle>
            <a:lvl1pPr>
              <a:defRPr sz="2000" b="0">
                <a:solidFill>
                  <a:schemeClr val="bg1"/>
                </a:solidFill>
              </a:defRPr>
            </a:lvl1pPr>
          </a:lstStyle>
          <a:p>
            <a:pPr lvl="0"/>
            <a:endParaRPr lang="en-US" dirty="0"/>
          </a:p>
        </p:txBody>
      </p:sp>
      <p:sp>
        <p:nvSpPr>
          <p:cNvPr id="17" name="Date Placeholder 1"/>
          <p:cNvSpPr>
            <a:spLocks noGrp="1"/>
          </p:cNvSpPr>
          <p:nvPr>
            <p:ph type="dt" sz="half" idx="2"/>
          </p:nvPr>
        </p:nvSpPr>
        <p:spPr>
          <a:xfrm>
            <a:off x="304800" y="4953000"/>
            <a:ext cx="2133600" cy="203994"/>
          </a:xfrm>
          <a:prstGeom prst="rect">
            <a:avLst/>
          </a:prstGeom>
        </p:spPr>
        <p:txBody>
          <a:bodyPr/>
          <a:lstStyle>
            <a:lvl1pPr>
              <a:defRPr sz="800">
                <a:solidFill>
                  <a:schemeClr val="bg1"/>
                </a:solidFill>
              </a:defRPr>
            </a:lvl1pPr>
          </a:lstStyle>
          <a:p>
            <a:endParaRPr lang="en-US" dirty="0"/>
          </a:p>
        </p:txBody>
      </p:sp>
      <p:sp>
        <p:nvSpPr>
          <p:cNvPr id="20" name="Slide Number Placeholder 10"/>
          <p:cNvSpPr>
            <a:spLocks noGrp="1"/>
          </p:cNvSpPr>
          <p:nvPr>
            <p:ph type="sldNum" sz="quarter" idx="4"/>
          </p:nvPr>
        </p:nvSpPr>
        <p:spPr>
          <a:xfrm>
            <a:off x="8305800" y="4962525"/>
            <a:ext cx="647700" cy="180975"/>
          </a:xfrm>
          <a:prstGeom prst="rect">
            <a:avLst/>
          </a:prstGeom>
        </p:spPr>
        <p:txBody>
          <a:bodyPr vert="horz" lIns="91440" tIns="45720" rIns="91440" bIns="45720" rtlCol="0" anchor="ctr"/>
          <a:lstStyle>
            <a:lvl1pPr algn="r">
              <a:defRPr sz="900">
                <a:solidFill>
                  <a:schemeClr val="bg1"/>
                </a:solidFill>
              </a:defRPr>
            </a:lvl1pPr>
          </a:lstStyle>
          <a:p>
            <a:fld id="{706C2AD7-2721-42BB-9332-34089FD4636E}" type="slidenum">
              <a:rPr lang="en-US" smtClean="0"/>
              <a:pPr/>
              <a:t>‹#›</a:t>
            </a:fld>
            <a:endParaRPr lang="en-US" dirty="0"/>
          </a:p>
        </p:txBody>
      </p:sp>
      <p:sp>
        <p:nvSpPr>
          <p:cNvPr id="2" name="Rectangle 1">
            <a:extLst>
              <a:ext uri="{FF2B5EF4-FFF2-40B4-BE49-F238E27FC236}">
                <a16:creationId xmlns:a16="http://schemas.microsoft.com/office/drawing/2014/main" id="{7A20C16B-E4D9-4632-94A6-4B1F8481A696}"/>
              </a:ext>
            </a:extLst>
          </p:cNvPr>
          <p:cNvSpPr/>
          <p:nvPr userDrawn="1"/>
        </p:nvSpPr>
        <p:spPr>
          <a:xfrm>
            <a:off x="0" y="0"/>
            <a:ext cx="9144000" cy="16866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120C49F-1D77-4AC8-BF03-FFD116C6C522}"/>
              </a:ext>
            </a:extLst>
          </p:cNvPr>
          <p:cNvSpPr/>
          <p:nvPr userDrawn="1"/>
        </p:nvSpPr>
        <p:spPr>
          <a:xfrm>
            <a:off x="0" y="4988326"/>
            <a:ext cx="9144000" cy="16866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14BA477E-3D1A-49B1-BDC7-20CBB6CF0A8C}"/>
              </a:ext>
            </a:extLst>
          </p:cNvPr>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452625" y="4314168"/>
            <a:ext cx="691376" cy="625338"/>
          </a:xfrm>
          <a:prstGeom prst="rect">
            <a:avLst/>
          </a:prstGeom>
          <a:noFill/>
        </p:spPr>
      </p:pic>
    </p:spTree>
    <p:extLst>
      <p:ext uri="{BB962C8B-B14F-4D97-AF65-F5344CB8AC3E}">
        <p14:creationId xmlns:p14="http://schemas.microsoft.com/office/powerpoint/2010/main" val="850459754"/>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1 Chart/Graphic">
    <p:spTree>
      <p:nvGrpSpPr>
        <p:cNvPr id="1" name=""/>
        <p:cNvGrpSpPr/>
        <p:nvPr/>
      </p:nvGrpSpPr>
      <p:grpSpPr>
        <a:xfrm>
          <a:off x="0" y="0"/>
          <a:ext cx="0" cy="0"/>
          <a:chOff x="0" y="0"/>
          <a:chExt cx="0" cy="0"/>
        </a:xfrm>
      </p:grpSpPr>
      <p:sp>
        <p:nvSpPr>
          <p:cNvPr id="9" name="Rectangle 8"/>
          <p:cNvSpPr/>
          <p:nvPr userDrawn="1"/>
        </p:nvSpPr>
        <p:spPr>
          <a:xfrm>
            <a:off x="0" y="150607"/>
            <a:ext cx="2463501" cy="4840493"/>
          </a:xfrm>
          <a:prstGeom prst="rect">
            <a:avLst/>
          </a:prstGeom>
          <a:solidFill>
            <a:srgbClr val="007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29599" y="4473291"/>
            <a:ext cx="788195" cy="409860"/>
          </a:xfrm>
          <a:prstGeom prst="rect">
            <a:avLst/>
          </a:prstGeom>
        </p:spPr>
      </p:pic>
      <p:sp>
        <p:nvSpPr>
          <p:cNvPr id="16" name="Title 1"/>
          <p:cNvSpPr>
            <a:spLocks noGrp="1"/>
          </p:cNvSpPr>
          <p:nvPr>
            <p:ph type="title" hasCustomPrompt="1"/>
          </p:nvPr>
        </p:nvSpPr>
        <p:spPr>
          <a:xfrm>
            <a:off x="2657138" y="274638"/>
            <a:ext cx="6246413" cy="435367"/>
          </a:xfrm>
          <a:prstGeom prst="rect">
            <a:avLst/>
          </a:prstGeom>
        </p:spPr>
        <p:txBody>
          <a:bodyPr>
            <a:noAutofit/>
          </a:bodyPr>
          <a:lstStyle>
            <a:lvl1pPr algn="l">
              <a:defRPr sz="3600" b="1">
                <a:solidFill>
                  <a:schemeClr val="tx1"/>
                </a:solidFill>
              </a:defRPr>
            </a:lvl1pPr>
          </a:lstStyle>
          <a:p>
            <a:r>
              <a:rPr lang="en-US" dirty="0"/>
              <a:t>Click To Edit Master Title Style</a:t>
            </a:r>
          </a:p>
        </p:txBody>
      </p:sp>
      <p:sp>
        <p:nvSpPr>
          <p:cNvPr id="3" name="Content Placeholder 2"/>
          <p:cNvSpPr>
            <a:spLocks noGrp="1"/>
          </p:cNvSpPr>
          <p:nvPr>
            <p:ph sz="quarter" idx="16"/>
          </p:nvPr>
        </p:nvSpPr>
        <p:spPr>
          <a:xfrm>
            <a:off x="2641600" y="825500"/>
            <a:ext cx="3098800" cy="3708400"/>
          </a:xfrm>
        </p:spPr>
        <p:txBody>
          <a:bodyPr/>
          <a:lstStyle/>
          <a:p>
            <a:pPr lvl="0"/>
            <a:endParaRPr lang="en-US" dirty="0"/>
          </a:p>
        </p:txBody>
      </p:sp>
      <p:sp>
        <p:nvSpPr>
          <p:cNvPr id="14" name="Content Placeholder 2"/>
          <p:cNvSpPr>
            <a:spLocks noGrp="1"/>
          </p:cNvSpPr>
          <p:nvPr>
            <p:ph sz="quarter" idx="17"/>
          </p:nvPr>
        </p:nvSpPr>
        <p:spPr>
          <a:xfrm>
            <a:off x="5842000" y="825500"/>
            <a:ext cx="3098800" cy="3708400"/>
          </a:xfrm>
        </p:spPr>
        <p:txBody>
          <a:bodyPr/>
          <a:lstStyle/>
          <a:p>
            <a:pPr lvl="0"/>
            <a:endParaRPr lang="en-US" dirty="0"/>
          </a:p>
        </p:txBody>
      </p:sp>
      <p:sp>
        <p:nvSpPr>
          <p:cNvPr id="17" name="Text Placeholder 5"/>
          <p:cNvSpPr>
            <a:spLocks noGrp="1"/>
          </p:cNvSpPr>
          <p:nvPr>
            <p:ph type="body" sz="quarter" idx="15"/>
          </p:nvPr>
        </p:nvSpPr>
        <p:spPr>
          <a:xfrm>
            <a:off x="177800" y="1003300"/>
            <a:ext cx="2082800" cy="3175000"/>
          </a:xfrm>
        </p:spPr>
        <p:txBody>
          <a:bodyPr>
            <a:normAutofit/>
          </a:bodyPr>
          <a:lstStyle>
            <a:lvl1pPr>
              <a:defRPr sz="2000" b="0">
                <a:solidFill>
                  <a:schemeClr val="bg1"/>
                </a:solidFill>
              </a:defRPr>
            </a:lvl1pPr>
          </a:lstStyle>
          <a:p>
            <a:pPr lvl="0"/>
            <a:endParaRPr lang="en-US" dirty="0"/>
          </a:p>
        </p:txBody>
      </p:sp>
      <p:sp>
        <p:nvSpPr>
          <p:cNvPr id="15" name="Date Placeholder 1"/>
          <p:cNvSpPr>
            <a:spLocks noGrp="1"/>
          </p:cNvSpPr>
          <p:nvPr>
            <p:ph type="dt" sz="half" idx="2"/>
          </p:nvPr>
        </p:nvSpPr>
        <p:spPr>
          <a:xfrm>
            <a:off x="304800" y="4953000"/>
            <a:ext cx="2133600" cy="203994"/>
          </a:xfrm>
          <a:prstGeom prst="rect">
            <a:avLst/>
          </a:prstGeom>
        </p:spPr>
        <p:txBody>
          <a:bodyPr/>
          <a:lstStyle>
            <a:lvl1pPr>
              <a:defRPr sz="800">
                <a:solidFill>
                  <a:schemeClr val="bg1"/>
                </a:solidFill>
              </a:defRPr>
            </a:lvl1pPr>
          </a:lstStyle>
          <a:p>
            <a:endParaRPr lang="en-US" dirty="0"/>
          </a:p>
        </p:txBody>
      </p:sp>
      <p:sp>
        <p:nvSpPr>
          <p:cNvPr id="19" name="Slide Number Placeholder 10"/>
          <p:cNvSpPr>
            <a:spLocks noGrp="1"/>
          </p:cNvSpPr>
          <p:nvPr>
            <p:ph type="sldNum" sz="quarter" idx="4"/>
          </p:nvPr>
        </p:nvSpPr>
        <p:spPr>
          <a:xfrm>
            <a:off x="8305800" y="4962525"/>
            <a:ext cx="647700" cy="180975"/>
          </a:xfrm>
          <a:prstGeom prst="rect">
            <a:avLst/>
          </a:prstGeom>
        </p:spPr>
        <p:txBody>
          <a:bodyPr vert="horz" lIns="91440" tIns="45720" rIns="91440" bIns="45720" rtlCol="0" anchor="ctr"/>
          <a:lstStyle>
            <a:lvl1pPr algn="r">
              <a:defRPr sz="900">
                <a:solidFill>
                  <a:schemeClr val="bg1"/>
                </a:solidFill>
              </a:defRPr>
            </a:lvl1pPr>
          </a:lstStyle>
          <a:p>
            <a:fld id="{706C2AD7-2721-42BB-9332-34089FD4636E}" type="slidenum">
              <a:rPr lang="en-US" smtClean="0"/>
              <a:pPr/>
              <a:t>‹#›</a:t>
            </a:fld>
            <a:endParaRPr lang="en-US" dirty="0"/>
          </a:p>
        </p:txBody>
      </p:sp>
    </p:spTree>
    <p:extLst>
      <p:ext uri="{BB962C8B-B14F-4D97-AF65-F5344CB8AC3E}">
        <p14:creationId xmlns:p14="http://schemas.microsoft.com/office/powerpoint/2010/main" val="359548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8" name="Title 1"/>
          <p:cNvSpPr>
            <a:spLocks noGrp="1"/>
          </p:cNvSpPr>
          <p:nvPr>
            <p:ph type="ctrTitle"/>
          </p:nvPr>
        </p:nvSpPr>
        <p:spPr>
          <a:xfrm>
            <a:off x="0" y="1747445"/>
            <a:ext cx="9144000" cy="1233768"/>
          </a:xfrm>
          <a:prstGeom prst="rect">
            <a:avLst/>
          </a:prstGeom>
          <a:solidFill>
            <a:srgbClr val="C00000">
              <a:alpha val="84706"/>
            </a:srgbClr>
          </a:solidFill>
        </p:spPr>
        <p:txBody>
          <a:bodyPr>
            <a:normAutofit/>
          </a:bodyPr>
          <a:lstStyle>
            <a:lvl1pPr algn="ctr">
              <a:defRPr sz="4800" b="1" baseline="0">
                <a:solidFill>
                  <a:schemeClr val="bg1"/>
                </a:solidFill>
              </a:defRPr>
            </a:lvl1pPr>
          </a:lstStyle>
          <a:p>
            <a:endParaRPr lang="en-US" dirty="0"/>
          </a:p>
        </p:txBody>
      </p:sp>
      <p:sp>
        <p:nvSpPr>
          <p:cNvPr id="9" name="Subtitle 2"/>
          <p:cNvSpPr>
            <a:spLocks noGrp="1"/>
          </p:cNvSpPr>
          <p:nvPr>
            <p:ph type="subTitle" idx="1"/>
          </p:nvPr>
        </p:nvSpPr>
        <p:spPr>
          <a:xfrm>
            <a:off x="1371600" y="2984575"/>
            <a:ext cx="6400800" cy="1604682"/>
          </a:xfrm>
        </p:spPr>
        <p:txBody>
          <a:bodyPr>
            <a:normAutofit/>
          </a:bodyPr>
          <a:lstStyle>
            <a:lvl1pPr marL="0" indent="0" algn="ctr">
              <a:buNone/>
              <a:defRPr sz="24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1" name="Date Placeholder 1"/>
          <p:cNvSpPr>
            <a:spLocks noGrp="1"/>
          </p:cNvSpPr>
          <p:nvPr>
            <p:ph type="dt" sz="half" idx="2"/>
          </p:nvPr>
        </p:nvSpPr>
        <p:spPr>
          <a:xfrm>
            <a:off x="304800" y="4953000"/>
            <a:ext cx="2133600" cy="203994"/>
          </a:xfrm>
          <a:prstGeom prst="rect">
            <a:avLst/>
          </a:prstGeom>
        </p:spPr>
        <p:txBody>
          <a:bodyPr/>
          <a:lstStyle>
            <a:lvl1pPr>
              <a:defRPr sz="800">
                <a:solidFill>
                  <a:schemeClr val="bg1"/>
                </a:solidFill>
              </a:defRPr>
            </a:lvl1pPr>
          </a:lstStyle>
          <a:p>
            <a:endParaRPr lang="en-US" dirty="0"/>
          </a:p>
        </p:txBody>
      </p:sp>
      <p:sp>
        <p:nvSpPr>
          <p:cNvPr id="13" name="Slide Number Placeholder 10"/>
          <p:cNvSpPr>
            <a:spLocks noGrp="1"/>
          </p:cNvSpPr>
          <p:nvPr>
            <p:ph type="sldNum" sz="quarter" idx="4"/>
          </p:nvPr>
        </p:nvSpPr>
        <p:spPr>
          <a:xfrm>
            <a:off x="8305800" y="4962525"/>
            <a:ext cx="647700" cy="180975"/>
          </a:xfrm>
          <a:prstGeom prst="rect">
            <a:avLst/>
          </a:prstGeom>
        </p:spPr>
        <p:txBody>
          <a:bodyPr vert="horz" lIns="91440" tIns="45720" rIns="91440" bIns="45720" rtlCol="0" anchor="ctr"/>
          <a:lstStyle>
            <a:lvl1pPr algn="r">
              <a:defRPr sz="900">
                <a:solidFill>
                  <a:schemeClr val="bg1"/>
                </a:solidFill>
              </a:defRPr>
            </a:lvl1pPr>
          </a:lstStyle>
          <a:p>
            <a:fld id="{706C2AD7-2721-42BB-9332-34089FD4636E}" type="slidenum">
              <a:rPr lang="en-US" smtClean="0"/>
              <a:pPr/>
              <a:t>‹#›</a:t>
            </a:fld>
            <a:endParaRPr lang="en-US" dirty="0"/>
          </a:p>
        </p:txBody>
      </p:sp>
      <p:sp>
        <p:nvSpPr>
          <p:cNvPr id="2" name="Rectangle 1">
            <a:extLst>
              <a:ext uri="{FF2B5EF4-FFF2-40B4-BE49-F238E27FC236}">
                <a16:creationId xmlns:a16="http://schemas.microsoft.com/office/drawing/2014/main" id="{78FAD188-EB33-4221-ACB6-CBB37CA41278}"/>
              </a:ext>
            </a:extLst>
          </p:cNvPr>
          <p:cNvSpPr/>
          <p:nvPr userDrawn="1"/>
        </p:nvSpPr>
        <p:spPr>
          <a:xfrm>
            <a:off x="0" y="0"/>
            <a:ext cx="9144000" cy="20399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EAFAEBF-F323-43E1-B05B-47AAA2AB1752}"/>
              </a:ext>
            </a:extLst>
          </p:cNvPr>
          <p:cNvSpPr/>
          <p:nvPr userDrawn="1"/>
        </p:nvSpPr>
        <p:spPr>
          <a:xfrm>
            <a:off x="0" y="4939506"/>
            <a:ext cx="9144000" cy="20399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54696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7" name="Rectangle 6"/>
          <p:cNvSpPr/>
          <p:nvPr userDrawn="1"/>
        </p:nvSpPr>
        <p:spPr>
          <a:xfrm>
            <a:off x="0" y="0"/>
            <a:ext cx="9144000" cy="2085975"/>
          </a:xfrm>
          <a:prstGeom prst="rect">
            <a:avLst/>
          </a:prstGeom>
          <a:solidFill>
            <a:srgbClr val="007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29599" y="4473291"/>
            <a:ext cx="788195" cy="409860"/>
          </a:xfrm>
          <a:prstGeom prst="rect">
            <a:avLst/>
          </a:prstGeom>
        </p:spPr>
      </p:pic>
      <p:sp>
        <p:nvSpPr>
          <p:cNvPr id="13" name="Title 1"/>
          <p:cNvSpPr>
            <a:spLocks noGrp="1"/>
          </p:cNvSpPr>
          <p:nvPr>
            <p:ph type="title" hasCustomPrompt="1"/>
          </p:nvPr>
        </p:nvSpPr>
        <p:spPr>
          <a:xfrm>
            <a:off x="457200" y="167061"/>
            <a:ext cx="8229600" cy="607490"/>
          </a:xfrm>
          <a:prstGeom prst="rect">
            <a:avLst/>
          </a:prstGeom>
        </p:spPr>
        <p:txBody>
          <a:bodyPr>
            <a:normAutofit/>
          </a:bodyPr>
          <a:lstStyle>
            <a:lvl1pPr algn="l">
              <a:defRPr sz="3600" b="1">
                <a:solidFill>
                  <a:schemeClr val="bg1"/>
                </a:solidFill>
              </a:defRPr>
            </a:lvl1pPr>
          </a:lstStyle>
          <a:p>
            <a:r>
              <a:rPr lang="en-US" dirty="0"/>
              <a:t>Click To Edit Master Title Style</a:t>
            </a:r>
          </a:p>
        </p:txBody>
      </p:sp>
      <p:sp>
        <p:nvSpPr>
          <p:cNvPr id="26" name="Rectangle 25"/>
          <p:cNvSpPr/>
          <p:nvPr userDrawn="1"/>
        </p:nvSpPr>
        <p:spPr>
          <a:xfrm>
            <a:off x="0" y="1584960"/>
            <a:ext cx="9144000" cy="480060"/>
          </a:xfrm>
          <a:prstGeom prst="rect">
            <a:avLst/>
          </a:prstGeom>
          <a:solidFill>
            <a:srgbClr val="0066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0" y="2076450"/>
            <a:ext cx="9235440"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1" name="Date Placeholder 1"/>
          <p:cNvSpPr>
            <a:spLocks noGrp="1"/>
          </p:cNvSpPr>
          <p:nvPr>
            <p:ph type="dt" sz="half" idx="2"/>
          </p:nvPr>
        </p:nvSpPr>
        <p:spPr>
          <a:xfrm>
            <a:off x="304800" y="4953000"/>
            <a:ext cx="2133600" cy="203994"/>
          </a:xfrm>
          <a:prstGeom prst="rect">
            <a:avLst/>
          </a:prstGeom>
        </p:spPr>
        <p:txBody>
          <a:bodyPr/>
          <a:lstStyle>
            <a:lvl1pPr>
              <a:defRPr sz="800">
                <a:solidFill>
                  <a:schemeClr val="bg1"/>
                </a:solidFill>
              </a:defRPr>
            </a:lvl1pPr>
          </a:lstStyle>
          <a:p>
            <a:endParaRPr lang="en-US" dirty="0"/>
          </a:p>
        </p:txBody>
      </p:sp>
      <p:sp>
        <p:nvSpPr>
          <p:cNvPr id="24" name="Slide Number Placeholder 10"/>
          <p:cNvSpPr>
            <a:spLocks noGrp="1"/>
          </p:cNvSpPr>
          <p:nvPr>
            <p:ph type="sldNum" sz="quarter" idx="4"/>
          </p:nvPr>
        </p:nvSpPr>
        <p:spPr>
          <a:xfrm>
            <a:off x="8305800" y="4962525"/>
            <a:ext cx="647700" cy="180975"/>
          </a:xfrm>
          <a:prstGeom prst="rect">
            <a:avLst/>
          </a:prstGeom>
        </p:spPr>
        <p:txBody>
          <a:bodyPr vert="horz" lIns="91440" tIns="45720" rIns="91440" bIns="45720" rtlCol="0" anchor="ctr"/>
          <a:lstStyle>
            <a:lvl1pPr algn="r">
              <a:defRPr sz="900">
                <a:solidFill>
                  <a:schemeClr val="bg1"/>
                </a:solidFill>
              </a:defRPr>
            </a:lvl1pPr>
          </a:lstStyle>
          <a:p>
            <a:fld id="{706C2AD7-2721-42BB-9332-34089FD4636E}" type="slidenum">
              <a:rPr lang="en-US" smtClean="0"/>
              <a:pPr/>
              <a:t>‹#›</a:t>
            </a:fld>
            <a:endParaRPr lang="en-US" dirty="0"/>
          </a:p>
        </p:txBody>
      </p:sp>
    </p:spTree>
    <p:extLst>
      <p:ext uri="{BB962C8B-B14F-4D97-AF65-F5344CB8AC3E}">
        <p14:creationId xmlns:p14="http://schemas.microsoft.com/office/powerpoint/2010/main" val="21069061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sz="quarter" idx="11"/>
          </p:nvPr>
        </p:nvSpPr>
        <p:spPr>
          <a:ln/>
        </p:spPr>
        <p:txBody>
          <a:bodyPr/>
          <a:lstStyle>
            <a:lvl1pPr>
              <a:defRPr/>
            </a:lvl1pPr>
          </a:lstStyle>
          <a:p>
            <a:fld id="{2CED9C76-7A82-4730-9C63-96E0A13D047C}" type="slidenum">
              <a:rPr lang="en-US" altLang="en-US"/>
              <a:pPr/>
              <a:t>‹#›</a:t>
            </a:fld>
            <a:endParaRPr lang="en-US" altLang="en-US" dirty="0"/>
          </a:p>
        </p:txBody>
      </p:sp>
    </p:spTree>
    <p:extLst>
      <p:ext uri="{BB962C8B-B14F-4D97-AF65-F5344CB8AC3E}">
        <p14:creationId xmlns:p14="http://schemas.microsoft.com/office/powerpoint/2010/main" val="26649807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50"/>
            <a:ext cx="8229600" cy="685800"/>
          </a:xfrm>
        </p:spPr>
        <p:txBody>
          <a:bodyPr/>
          <a:lstStyle/>
          <a:p>
            <a:r>
              <a:rPr lang="en-US"/>
              <a:t>Click to edit Master title style</a:t>
            </a:r>
          </a:p>
        </p:txBody>
      </p:sp>
      <p:sp>
        <p:nvSpPr>
          <p:cNvPr id="9" name="Content Placeholder 8"/>
          <p:cNvSpPr>
            <a:spLocks noGrp="1"/>
          </p:cNvSpPr>
          <p:nvPr>
            <p:ph sz="quarter" idx="1"/>
          </p:nvPr>
        </p:nvSpPr>
        <p:spPr>
          <a:xfrm>
            <a:off x="457200" y="914400"/>
            <a:ext cx="4041648" cy="37033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632198" y="912114"/>
            <a:ext cx="4041648" cy="37033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endParaRPr lang="en-US" dirty="0"/>
          </a:p>
        </p:txBody>
      </p:sp>
      <p:sp>
        <p:nvSpPr>
          <p:cNvPr id="6" name="Footer Placeholder 2"/>
          <p:cNvSpPr>
            <a:spLocks noGrp="1"/>
          </p:cNvSpPr>
          <p:nvPr>
            <p:ph type="ftr" sz="quarter" idx="11"/>
          </p:nvPr>
        </p:nvSpPr>
        <p:spPr>
          <a:xfrm>
            <a:off x="2514600" y="4767263"/>
            <a:ext cx="3810000" cy="273844"/>
          </a:xfrm>
          <a:prstGeom prst="rect">
            <a:avLst/>
          </a:prstGeom>
        </p:spPr>
        <p:txBody>
          <a:bodyPr/>
          <a:lstStyle>
            <a:lvl1pPr>
              <a:defRPr/>
            </a:lvl1pPr>
          </a:lstStyle>
          <a:p>
            <a:pPr>
              <a:defRPr/>
            </a:pPr>
            <a:endParaRPr lang="en-US" dirty="0"/>
          </a:p>
        </p:txBody>
      </p:sp>
      <p:sp>
        <p:nvSpPr>
          <p:cNvPr id="7" name="Slide Number Placeholder 22"/>
          <p:cNvSpPr>
            <a:spLocks noGrp="1"/>
          </p:cNvSpPr>
          <p:nvPr>
            <p:ph type="sldNum" sz="quarter" idx="12"/>
          </p:nvPr>
        </p:nvSpPr>
        <p:spPr/>
        <p:txBody>
          <a:bodyPr/>
          <a:lstStyle>
            <a:lvl1pPr>
              <a:defRPr/>
            </a:lvl1pPr>
          </a:lstStyle>
          <a:p>
            <a:pPr>
              <a:defRPr/>
            </a:pPr>
            <a:fld id="{6CCD18B8-2E20-4D85-A341-E86B2279DC1D}" type="slidenum">
              <a:rPr lang="en-US"/>
              <a:pPr>
                <a:defRPr/>
              </a:pPr>
              <a:t>‹#›</a:t>
            </a:fld>
            <a:endParaRPr lang="en-US" dirty="0"/>
          </a:p>
        </p:txBody>
      </p:sp>
    </p:spTree>
    <p:extLst>
      <p:ext uri="{BB962C8B-B14F-4D97-AF65-F5344CB8AC3E}">
        <p14:creationId xmlns:p14="http://schemas.microsoft.com/office/powerpoint/2010/main" val="29574286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D6CE5A-7097-4E30-86A0-DD4B92718F61}" type="datetimeFigureOut">
              <a:rPr lang="en-US" smtClean="0"/>
              <a:t>1/22/19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082887-7CCB-4653-AD76-7D31D093DE60}" type="slidenum">
              <a:rPr lang="en-US" smtClean="0"/>
              <a:t>‹#›</a:t>
            </a:fld>
            <a:endParaRPr lang="en-US"/>
          </a:p>
        </p:txBody>
      </p:sp>
    </p:spTree>
    <p:extLst>
      <p:ext uri="{BB962C8B-B14F-4D97-AF65-F5344CB8AC3E}">
        <p14:creationId xmlns:p14="http://schemas.microsoft.com/office/powerpoint/2010/main" val="31410224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itle 1"/>
          <p:cNvSpPr>
            <a:spLocks noGrp="1"/>
          </p:cNvSpPr>
          <p:nvPr>
            <p:ph type="ctrTitle"/>
          </p:nvPr>
        </p:nvSpPr>
        <p:spPr>
          <a:xfrm>
            <a:off x="0" y="1747445"/>
            <a:ext cx="9144000" cy="1233768"/>
          </a:xfrm>
          <a:solidFill>
            <a:srgbClr val="007527">
              <a:alpha val="84706"/>
            </a:srgbClr>
          </a:solidFill>
        </p:spPr>
        <p:txBody>
          <a:bodyPr>
            <a:normAutofit/>
          </a:bodyPr>
          <a:lstStyle>
            <a:lvl1pPr algn="ctr">
              <a:defRPr sz="4800" b="1" baseline="0">
                <a:solidFill>
                  <a:schemeClr val="bg1"/>
                </a:solidFill>
              </a:defRPr>
            </a:lvl1pPr>
          </a:lstStyle>
          <a:p>
            <a:endParaRPr lang="en-US" dirty="0"/>
          </a:p>
        </p:txBody>
      </p:sp>
      <p:sp>
        <p:nvSpPr>
          <p:cNvPr id="9" name="Subtitle 2"/>
          <p:cNvSpPr>
            <a:spLocks noGrp="1"/>
          </p:cNvSpPr>
          <p:nvPr>
            <p:ph type="subTitle" idx="1"/>
          </p:nvPr>
        </p:nvSpPr>
        <p:spPr>
          <a:xfrm>
            <a:off x="1371600" y="2984575"/>
            <a:ext cx="6400800" cy="1604682"/>
          </a:xfrm>
        </p:spPr>
        <p:txBody>
          <a:bodyPr>
            <a:normAutofit/>
          </a:bodyPr>
          <a:lstStyle>
            <a:lvl1pPr marL="0" indent="0" algn="ctr">
              <a:buNone/>
              <a:defRPr sz="24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1" name="Date Placeholder 1"/>
          <p:cNvSpPr>
            <a:spLocks noGrp="1"/>
          </p:cNvSpPr>
          <p:nvPr>
            <p:ph type="dt" sz="half" idx="2"/>
          </p:nvPr>
        </p:nvSpPr>
        <p:spPr>
          <a:xfrm>
            <a:off x="304800" y="4953000"/>
            <a:ext cx="2133600" cy="203994"/>
          </a:xfrm>
          <a:prstGeom prst="rect">
            <a:avLst/>
          </a:prstGeom>
        </p:spPr>
        <p:txBody>
          <a:bodyPr/>
          <a:lstStyle>
            <a:lvl1pPr>
              <a:defRPr sz="800">
                <a:solidFill>
                  <a:schemeClr val="bg1"/>
                </a:solidFill>
              </a:defRPr>
            </a:lvl1pPr>
          </a:lstStyle>
          <a:p>
            <a:endParaRPr lang="en-US" dirty="0">
              <a:solidFill>
                <a:prstClr val="white"/>
              </a:solidFill>
            </a:endParaRPr>
          </a:p>
        </p:txBody>
      </p:sp>
      <p:sp>
        <p:nvSpPr>
          <p:cNvPr id="13" name="Slide Number Placeholder 10"/>
          <p:cNvSpPr>
            <a:spLocks noGrp="1"/>
          </p:cNvSpPr>
          <p:nvPr>
            <p:ph type="sldNum" sz="quarter" idx="4"/>
          </p:nvPr>
        </p:nvSpPr>
        <p:spPr>
          <a:xfrm>
            <a:off x="8305800" y="4962525"/>
            <a:ext cx="647700" cy="180975"/>
          </a:xfrm>
          <a:prstGeom prst="rect">
            <a:avLst/>
          </a:prstGeom>
        </p:spPr>
        <p:txBody>
          <a:bodyPr vert="horz" lIns="91440" tIns="45720" rIns="91440" bIns="45720" rtlCol="0" anchor="ctr"/>
          <a:lstStyle>
            <a:lvl1pPr algn="r">
              <a:defRPr sz="900">
                <a:solidFill>
                  <a:schemeClr val="bg1"/>
                </a:solidFill>
              </a:defRPr>
            </a:lvl1pPr>
          </a:lstStyle>
          <a:p>
            <a:fld id="{706C2AD7-2721-42BB-9332-34089FD4636E}"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19187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8" name="Rectangle 17"/>
          <p:cNvSpPr/>
          <p:nvPr userDrawn="1"/>
        </p:nvSpPr>
        <p:spPr>
          <a:xfrm>
            <a:off x="0" y="0"/>
            <a:ext cx="9144000" cy="2571750"/>
          </a:xfrm>
          <a:prstGeom prst="rect">
            <a:avLst/>
          </a:prstGeom>
          <a:solidFill>
            <a:srgbClr val="007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Title 1"/>
          <p:cNvSpPr>
            <a:spLocks noGrp="1"/>
          </p:cNvSpPr>
          <p:nvPr>
            <p:ph type="title" hasCustomPrompt="1"/>
          </p:nvPr>
        </p:nvSpPr>
        <p:spPr>
          <a:xfrm>
            <a:off x="0" y="1806537"/>
            <a:ext cx="7772400" cy="584649"/>
          </a:xfrm>
          <a:solidFill>
            <a:srgbClr val="006600">
              <a:alpha val="75000"/>
            </a:srgbClr>
          </a:solidFill>
        </p:spPr>
        <p:txBody>
          <a:bodyPr tIns="0" bIns="0" anchor="ctr" anchorCtr="0">
            <a:noAutofit/>
          </a:bodyPr>
          <a:lstStyle>
            <a:lvl1pPr marL="225425" indent="0" algn="l">
              <a:defRPr sz="4000" b="1" cap="none">
                <a:solidFill>
                  <a:schemeClr val="bg1">
                    <a:lumMod val="95000"/>
                  </a:schemeClr>
                </a:solidFill>
              </a:defRPr>
            </a:lvl1pPr>
          </a:lstStyle>
          <a:p>
            <a:r>
              <a:rPr lang="en-US" dirty="0"/>
              <a:t>Click To Edit Master Title Style</a:t>
            </a: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29599" y="4473291"/>
            <a:ext cx="788195" cy="409860"/>
          </a:xfrm>
          <a:prstGeom prst="rect">
            <a:avLst/>
          </a:prstGeom>
        </p:spPr>
      </p:pic>
      <p:sp>
        <p:nvSpPr>
          <p:cNvPr id="9" name="Date Placeholder 1"/>
          <p:cNvSpPr>
            <a:spLocks noGrp="1"/>
          </p:cNvSpPr>
          <p:nvPr>
            <p:ph type="dt" sz="half" idx="2"/>
          </p:nvPr>
        </p:nvSpPr>
        <p:spPr>
          <a:xfrm>
            <a:off x="304800" y="4953000"/>
            <a:ext cx="2133600" cy="203994"/>
          </a:xfrm>
          <a:prstGeom prst="rect">
            <a:avLst/>
          </a:prstGeom>
        </p:spPr>
        <p:txBody>
          <a:bodyPr/>
          <a:lstStyle>
            <a:lvl1pPr>
              <a:defRPr sz="800">
                <a:solidFill>
                  <a:schemeClr val="bg1"/>
                </a:solidFill>
              </a:defRPr>
            </a:lvl1pPr>
          </a:lstStyle>
          <a:p>
            <a:endParaRPr lang="en-US" dirty="0">
              <a:solidFill>
                <a:prstClr val="white"/>
              </a:solidFill>
            </a:endParaRPr>
          </a:p>
        </p:txBody>
      </p:sp>
      <p:sp>
        <p:nvSpPr>
          <p:cNvPr id="11" name="Slide Number Placeholder 10"/>
          <p:cNvSpPr>
            <a:spLocks noGrp="1"/>
          </p:cNvSpPr>
          <p:nvPr>
            <p:ph type="sldNum" sz="quarter" idx="4"/>
          </p:nvPr>
        </p:nvSpPr>
        <p:spPr>
          <a:xfrm>
            <a:off x="8305800" y="4962525"/>
            <a:ext cx="647700" cy="180975"/>
          </a:xfrm>
          <a:prstGeom prst="rect">
            <a:avLst/>
          </a:prstGeom>
        </p:spPr>
        <p:txBody>
          <a:bodyPr vert="horz" lIns="91440" tIns="45720" rIns="91440" bIns="45720" rtlCol="0" anchor="ctr"/>
          <a:lstStyle>
            <a:lvl1pPr algn="r">
              <a:defRPr sz="900">
                <a:solidFill>
                  <a:schemeClr val="bg1"/>
                </a:solidFill>
              </a:defRPr>
            </a:lvl1pPr>
          </a:lstStyle>
          <a:p>
            <a:fld id="{706C2AD7-2721-42BB-9332-34089FD4636E}"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569070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29599" y="4473291"/>
            <a:ext cx="788195" cy="409860"/>
          </a:xfrm>
          <a:prstGeom prst="rect">
            <a:avLst/>
          </a:prstGeom>
        </p:spPr>
      </p:pic>
      <p:sp>
        <p:nvSpPr>
          <p:cNvPr id="13" name="Title 1"/>
          <p:cNvSpPr>
            <a:spLocks noGrp="1"/>
          </p:cNvSpPr>
          <p:nvPr>
            <p:ph type="title" hasCustomPrompt="1"/>
          </p:nvPr>
        </p:nvSpPr>
        <p:spPr>
          <a:xfrm>
            <a:off x="457200" y="230123"/>
            <a:ext cx="8229600" cy="607490"/>
          </a:xfrm>
        </p:spPr>
        <p:txBody>
          <a:bodyPr>
            <a:normAutofit/>
          </a:bodyPr>
          <a:lstStyle>
            <a:lvl1pPr algn="l">
              <a:defRPr sz="3600" b="1">
                <a:solidFill>
                  <a:schemeClr val="tx1"/>
                </a:solidFill>
              </a:defRPr>
            </a:lvl1pPr>
          </a:lstStyle>
          <a:p>
            <a:r>
              <a:rPr lang="en-US" dirty="0"/>
              <a:t>Click To Edit Master Title Style</a:t>
            </a:r>
          </a:p>
        </p:txBody>
      </p:sp>
      <p:sp>
        <p:nvSpPr>
          <p:cNvPr id="18" name="Text Placeholder 12"/>
          <p:cNvSpPr>
            <a:spLocks noGrp="1"/>
          </p:cNvSpPr>
          <p:nvPr>
            <p:ph type="body" sz="quarter" idx="14"/>
          </p:nvPr>
        </p:nvSpPr>
        <p:spPr>
          <a:xfrm>
            <a:off x="461465" y="954504"/>
            <a:ext cx="8249397" cy="3465096"/>
          </a:xfrm>
        </p:spPr>
        <p:txBody>
          <a:bodyPr>
            <a:normAutofit/>
          </a:bodyPr>
          <a:lstStyle>
            <a:lvl1pPr marL="0" indent="0">
              <a:buClr>
                <a:srgbClr val="339933"/>
              </a:buClr>
              <a:buFont typeface="Wingdings" panose="05000000000000000000" pitchFamily="2" charset="2"/>
              <a:buNone/>
              <a:defRPr sz="2400" b="1" baseline="0">
                <a:solidFill>
                  <a:srgbClr val="007527"/>
                </a:solidFill>
              </a:defRPr>
            </a:lvl1pPr>
            <a:lvl2pPr marL="457200" indent="-228600">
              <a:spcBef>
                <a:spcPts val="0"/>
              </a:spcBef>
              <a:buClr>
                <a:schemeClr val="tx1"/>
              </a:buClr>
              <a:buFont typeface="Arial" panose="020B0604020202020204" pitchFamily="34" charset="0"/>
              <a:buChar char="•"/>
              <a:defRPr sz="2200"/>
            </a:lvl2pPr>
            <a:lvl3pPr marL="690563" indent="-233363">
              <a:spcBef>
                <a:spcPts val="0"/>
              </a:spcBef>
              <a:buClr>
                <a:schemeClr val="tx1"/>
              </a:buClr>
              <a:buFont typeface="Arial" panose="020B0604020202020204" pitchFamily="34" charset="0"/>
              <a:buChar cha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7" name="Date Placeholder 1"/>
          <p:cNvSpPr>
            <a:spLocks noGrp="1"/>
          </p:cNvSpPr>
          <p:nvPr>
            <p:ph type="dt" sz="half" idx="2"/>
          </p:nvPr>
        </p:nvSpPr>
        <p:spPr>
          <a:xfrm>
            <a:off x="304800" y="4953000"/>
            <a:ext cx="2133600" cy="203994"/>
          </a:xfrm>
          <a:prstGeom prst="rect">
            <a:avLst/>
          </a:prstGeom>
        </p:spPr>
        <p:txBody>
          <a:bodyPr/>
          <a:lstStyle>
            <a:lvl1pPr>
              <a:defRPr sz="800">
                <a:solidFill>
                  <a:schemeClr val="bg1"/>
                </a:solidFill>
              </a:defRPr>
            </a:lvl1pPr>
          </a:lstStyle>
          <a:p>
            <a:endParaRPr lang="en-US" dirty="0">
              <a:solidFill>
                <a:prstClr val="white"/>
              </a:solidFill>
            </a:endParaRPr>
          </a:p>
        </p:txBody>
      </p:sp>
      <p:sp>
        <p:nvSpPr>
          <p:cNvPr id="14" name="Slide Number Placeholder 10"/>
          <p:cNvSpPr>
            <a:spLocks noGrp="1"/>
          </p:cNvSpPr>
          <p:nvPr>
            <p:ph type="sldNum" sz="quarter" idx="4"/>
          </p:nvPr>
        </p:nvSpPr>
        <p:spPr>
          <a:xfrm>
            <a:off x="8305800" y="4962525"/>
            <a:ext cx="647700" cy="180975"/>
          </a:xfrm>
          <a:prstGeom prst="rect">
            <a:avLst/>
          </a:prstGeom>
        </p:spPr>
        <p:txBody>
          <a:bodyPr vert="horz" lIns="91440" tIns="45720" rIns="91440" bIns="45720" rtlCol="0" anchor="ctr"/>
          <a:lstStyle>
            <a:lvl1pPr algn="r">
              <a:defRPr sz="900">
                <a:solidFill>
                  <a:schemeClr val="bg1"/>
                </a:solidFill>
              </a:defRPr>
            </a:lvl1pPr>
          </a:lstStyle>
          <a:p>
            <a:fld id="{706C2AD7-2721-42BB-9332-34089FD4636E}"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329488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29599" y="4473291"/>
            <a:ext cx="788195" cy="409860"/>
          </a:xfrm>
          <a:prstGeom prst="rect">
            <a:avLst/>
          </a:prstGeom>
        </p:spPr>
      </p:pic>
      <p:sp>
        <p:nvSpPr>
          <p:cNvPr id="7" name="Date Placeholder 1"/>
          <p:cNvSpPr>
            <a:spLocks noGrp="1"/>
          </p:cNvSpPr>
          <p:nvPr>
            <p:ph type="dt" sz="half" idx="2"/>
          </p:nvPr>
        </p:nvSpPr>
        <p:spPr>
          <a:xfrm>
            <a:off x="304800" y="4953000"/>
            <a:ext cx="2133600" cy="203994"/>
          </a:xfrm>
          <a:prstGeom prst="rect">
            <a:avLst/>
          </a:prstGeom>
        </p:spPr>
        <p:txBody>
          <a:bodyPr/>
          <a:lstStyle>
            <a:lvl1pPr>
              <a:defRPr sz="800">
                <a:solidFill>
                  <a:schemeClr val="bg1"/>
                </a:solidFill>
              </a:defRPr>
            </a:lvl1pPr>
          </a:lstStyle>
          <a:p>
            <a:endParaRPr lang="en-US" dirty="0">
              <a:solidFill>
                <a:prstClr val="white"/>
              </a:solidFill>
            </a:endParaRPr>
          </a:p>
        </p:txBody>
      </p:sp>
      <p:sp>
        <p:nvSpPr>
          <p:cNvPr id="14" name="Slide Number Placeholder 10"/>
          <p:cNvSpPr>
            <a:spLocks noGrp="1"/>
          </p:cNvSpPr>
          <p:nvPr>
            <p:ph type="sldNum" sz="quarter" idx="4"/>
          </p:nvPr>
        </p:nvSpPr>
        <p:spPr>
          <a:xfrm>
            <a:off x="8305800" y="4962525"/>
            <a:ext cx="647700" cy="180975"/>
          </a:xfrm>
          <a:prstGeom prst="rect">
            <a:avLst/>
          </a:prstGeom>
        </p:spPr>
        <p:txBody>
          <a:bodyPr vert="horz" lIns="91440" tIns="45720" rIns="91440" bIns="45720" rtlCol="0" anchor="ctr"/>
          <a:lstStyle>
            <a:lvl1pPr algn="r">
              <a:defRPr sz="900">
                <a:solidFill>
                  <a:schemeClr val="bg1"/>
                </a:solidFill>
              </a:defRPr>
            </a:lvl1pPr>
          </a:lstStyle>
          <a:p>
            <a:fld id="{706C2AD7-2721-42BB-9332-34089FD4636E}" type="slidenum">
              <a:rPr lang="en-US" smtClean="0">
                <a:solidFill>
                  <a:prstClr val="white"/>
                </a:solidFill>
              </a:rPr>
              <a:pPr/>
              <a:t>‹#›</a:t>
            </a:fld>
            <a:endParaRPr lang="en-US" dirty="0">
              <a:solidFill>
                <a:prstClr val="white"/>
              </a:solidFill>
            </a:endParaRPr>
          </a:p>
        </p:txBody>
      </p:sp>
      <p:sp>
        <p:nvSpPr>
          <p:cNvPr id="6" name="Title 1"/>
          <p:cNvSpPr>
            <a:spLocks noGrp="1"/>
          </p:cNvSpPr>
          <p:nvPr>
            <p:ph type="title" hasCustomPrompt="1"/>
          </p:nvPr>
        </p:nvSpPr>
        <p:spPr>
          <a:xfrm>
            <a:off x="457200" y="230123"/>
            <a:ext cx="8229600" cy="607490"/>
          </a:xfrm>
        </p:spPr>
        <p:txBody>
          <a:bodyPr>
            <a:normAutofit/>
          </a:bodyPr>
          <a:lstStyle>
            <a:lvl1pPr algn="l">
              <a:defRPr sz="3600" b="1">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36063252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text boxes">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29599" y="4473291"/>
            <a:ext cx="788195" cy="409860"/>
          </a:xfrm>
          <a:prstGeom prst="rect">
            <a:avLst/>
          </a:prstGeom>
        </p:spPr>
      </p:pic>
      <p:sp>
        <p:nvSpPr>
          <p:cNvPr id="18" name="Text Placeholder 12"/>
          <p:cNvSpPr>
            <a:spLocks noGrp="1"/>
          </p:cNvSpPr>
          <p:nvPr>
            <p:ph type="body" sz="quarter" idx="14"/>
          </p:nvPr>
        </p:nvSpPr>
        <p:spPr>
          <a:xfrm>
            <a:off x="461466" y="954504"/>
            <a:ext cx="3992294" cy="3465096"/>
          </a:xfrm>
        </p:spPr>
        <p:txBody>
          <a:bodyPr>
            <a:normAutofit/>
          </a:bodyPr>
          <a:lstStyle>
            <a:lvl1pPr marL="0" indent="0">
              <a:buClr>
                <a:srgbClr val="339933"/>
              </a:buClr>
              <a:buFont typeface="Wingdings" panose="05000000000000000000" pitchFamily="2" charset="2"/>
              <a:buNone/>
              <a:defRPr sz="2400" b="1" baseline="0">
                <a:solidFill>
                  <a:srgbClr val="007527"/>
                </a:solidFill>
              </a:defRPr>
            </a:lvl1pPr>
            <a:lvl2pPr marL="457200" indent="-228600">
              <a:spcBef>
                <a:spcPts val="0"/>
              </a:spcBef>
              <a:buClr>
                <a:schemeClr val="tx1"/>
              </a:buClr>
              <a:buFont typeface="Arial" panose="020B0604020202020204" pitchFamily="34" charset="0"/>
              <a:buChar char="•"/>
              <a:defRPr sz="2200"/>
            </a:lvl2pPr>
            <a:lvl3pPr marL="690563" indent="-233363">
              <a:spcBef>
                <a:spcPts val="0"/>
              </a:spcBef>
              <a:buClr>
                <a:schemeClr val="tx1"/>
              </a:buClr>
              <a:buFont typeface="Arial" panose="020B0604020202020204" pitchFamily="34" charset="0"/>
              <a:buChar cha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7" name="Date Placeholder 1"/>
          <p:cNvSpPr>
            <a:spLocks noGrp="1"/>
          </p:cNvSpPr>
          <p:nvPr>
            <p:ph type="dt" sz="half" idx="2"/>
          </p:nvPr>
        </p:nvSpPr>
        <p:spPr>
          <a:xfrm>
            <a:off x="304800" y="4953000"/>
            <a:ext cx="2133600" cy="203994"/>
          </a:xfrm>
          <a:prstGeom prst="rect">
            <a:avLst/>
          </a:prstGeom>
        </p:spPr>
        <p:txBody>
          <a:bodyPr/>
          <a:lstStyle>
            <a:lvl1pPr>
              <a:defRPr sz="800">
                <a:solidFill>
                  <a:schemeClr val="bg1"/>
                </a:solidFill>
              </a:defRPr>
            </a:lvl1pPr>
          </a:lstStyle>
          <a:p>
            <a:endParaRPr lang="en-US" dirty="0">
              <a:solidFill>
                <a:prstClr val="white"/>
              </a:solidFill>
            </a:endParaRPr>
          </a:p>
        </p:txBody>
      </p:sp>
      <p:sp>
        <p:nvSpPr>
          <p:cNvPr id="14" name="Slide Number Placeholder 10"/>
          <p:cNvSpPr>
            <a:spLocks noGrp="1"/>
          </p:cNvSpPr>
          <p:nvPr>
            <p:ph type="sldNum" sz="quarter" idx="4"/>
          </p:nvPr>
        </p:nvSpPr>
        <p:spPr>
          <a:xfrm>
            <a:off x="8305800" y="4962525"/>
            <a:ext cx="647700" cy="180975"/>
          </a:xfrm>
          <a:prstGeom prst="rect">
            <a:avLst/>
          </a:prstGeom>
        </p:spPr>
        <p:txBody>
          <a:bodyPr vert="horz" lIns="91440" tIns="45720" rIns="91440" bIns="45720" rtlCol="0" anchor="ctr"/>
          <a:lstStyle>
            <a:lvl1pPr algn="r">
              <a:defRPr sz="900">
                <a:solidFill>
                  <a:schemeClr val="bg1"/>
                </a:solidFill>
              </a:defRPr>
            </a:lvl1pPr>
          </a:lstStyle>
          <a:p>
            <a:fld id="{706C2AD7-2721-42BB-9332-34089FD4636E}" type="slidenum">
              <a:rPr lang="en-US" smtClean="0">
                <a:solidFill>
                  <a:prstClr val="white"/>
                </a:solidFill>
              </a:rPr>
              <a:pPr/>
              <a:t>‹#›</a:t>
            </a:fld>
            <a:endParaRPr lang="en-US" dirty="0">
              <a:solidFill>
                <a:prstClr val="white"/>
              </a:solidFill>
            </a:endParaRPr>
          </a:p>
        </p:txBody>
      </p:sp>
      <p:sp>
        <p:nvSpPr>
          <p:cNvPr id="8" name="Text Placeholder 12"/>
          <p:cNvSpPr>
            <a:spLocks noGrp="1"/>
          </p:cNvSpPr>
          <p:nvPr>
            <p:ph type="body" sz="quarter" idx="15"/>
          </p:nvPr>
        </p:nvSpPr>
        <p:spPr>
          <a:xfrm>
            <a:off x="4686625" y="954504"/>
            <a:ext cx="3992294" cy="3465096"/>
          </a:xfrm>
        </p:spPr>
        <p:txBody>
          <a:bodyPr>
            <a:normAutofit/>
          </a:bodyPr>
          <a:lstStyle>
            <a:lvl1pPr marL="0" indent="0">
              <a:buClr>
                <a:srgbClr val="339933"/>
              </a:buClr>
              <a:buFont typeface="Wingdings" panose="05000000000000000000" pitchFamily="2" charset="2"/>
              <a:buNone/>
              <a:defRPr sz="2400" b="1" baseline="0">
                <a:solidFill>
                  <a:srgbClr val="007527"/>
                </a:solidFill>
              </a:defRPr>
            </a:lvl1pPr>
            <a:lvl2pPr marL="457200" indent="-228600">
              <a:spcBef>
                <a:spcPts val="0"/>
              </a:spcBef>
              <a:buClr>
                <a:schemeClr val="tx1"/>
              </a:buClr>
              <a:buFont typeface="Arial" panose="020B0604020202020204" pitchFamily="34" charset="0"/>
              <a:buChar char="•"/>
              <a:defRPr sz="2200"/>
            </a:lvl2pPr>
            <a:lvl3pPr marL="690563" indent="-233363">
              <a:spcBef>
                <a:spcPts val="0"/>
              </a:spcBef>
              <a:buClr>
                <a:schemeClr val="tx1"/>
              </a:buClr>
              <a:buFont typeface="Arial" panose="020B0604020202020204" pitchFamily="34" charset="0"/>
              <a:buChar cha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9" name="Title 1"/>
          <p:cNvSpPr>
            <a:spLocks noGrp="1"/>
          </p:cNvSpPr>
          <p:nvPr>
            <p:ph type="title" hasCustomPrompt="1"/>
          </p:nvPr>
        </p:nvSpPr>
        <p:spPr>
          <a:xfrm>
            <a:off x="457200" y="230123"/>
            <a:ext cx="8229600" cy="607490"/>
          </a:xfrm>
        </p:spPr>
        <p:txBody>
          <a:bodyPr>
            <a:normAutofit/>
          </a:bodyPr>
          <a:lstStyle>
            <a:lvl1pPr algn="l">
              <a:defRPr sz="3600" b="1">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2797216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1 imag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29599" y="4473291"/>
            <a:ext cx="788195" cy="409860"/>
          </a:xfrm>
          <a:prstGeom prst="rect">
            <a:avLst/>
          </a:prstGeom>
        </p:spPr>
      </p:pic>
      <p:sp>
        <p:nvSpPr>
          <p:cNvPr id="3" name="Content Placeholder 2"/>
          <p:cNvSpPr>
            <a:spLocks noGrp="1"/>
          </p:cNvSpPr>
          <p:nvPr>
            <p:ph sz="quarter" idx="15"/>
          </p:nvPr>
        </p:nvSpPr>
        <p:spPr>
          <a:xfrm>
            <a:off x="4826000" y="939800"/>
            <a:ext cx="3835400" cy="3422650"/>
          </a:xfrm>
        </p:spPr>
        <p:txBody>
          <a:bodyPr/>
          <a:lstStyle/>
          <a:p>
            <a:pPr lvl="3"/>
            <a:endParaRPr lang="en-US" dirty="0"/>
          </a:p>
        </p:txBody>
      </p:sp>
      <p:sp>
        <p:nvSpPr>
          <p:cNvPr id="9" name="Text Placeholder 12"/>
          <p:cNvSpPr>
            <a:spLocks noGrp="1"/>
          </p:cNvSpPr>
          <p:nvPr>
            <p:ph type="body" sz="quarter" idx="17"/>
          </p:nvPr>
        </p:nvSpPr>
        <p:spPr>
          <a:xfrm>
            <a:off x="461466" y="970546"/>
            <a:ext cx="3998239" cy="3384885"/>
          </a:xfrm>
        </p:spPr>
        <p:txBody>
          <a:bodyPr>
            <a:normAutofit/>
          </a:bodyPr>
          <a:lstStyle>
            <a:lvl1pPr marL="0" indent="0">
              <a:buClr>
                <a:srgbClr val="339933"/>
              </a:buClr>
              <a:buFont typeface="Wingdings" panose="05000000000000000000" pitchFamily="2" charset="2"/>
              <a:buNone/>
              <a:defRPr sz="2400" b="1" baseline="0">
                <a:solidFill>
                  <a:srgbClr val="007527"/>
                </a:solidFill>
              </a:defRPr>
            </a:lvl1pPr>
            <a:lvl2pPr marL="457200" indent="-228600">
              <a:spcBef>
                <a:spcPts val="0"/>
              </a:spcBef>
              <a:buClr>
                <a:schemeClr val="tx1"/>
              </a:buClr>
              <a:buFont typeface="Arial" panose="020B0604020202020204" pitchFamily="34" charset="0"/>
              <a:buChar char="•"/>
              <a:defRPr sz="2200"/>
            </a:lvl2pPr>
            <a:lvl3pPr marL="690563" indent="-233363">
              <a:spcBef>
                <a:spcPts val="0"/>
              </a:spcBef>
              <a:buClr>
                <a:schemeClr val="tx1"/>
              </a:buClr>
              <a:buFont typeface="Arial" panose="020B0604020202020204" pitchFamily="34" charset="0"/>
              <a:buChar cha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8" name="Date Placeholder 1"/>
          <p:cNvSpPr>
            <a:spLocks noGrp="1"/>
          </p:cNvSpPr>
          <p:nvPr>
            <p:ph type="dt" sz="half" idx="2"/>
          </p:nvPr>
        </p:nvSpPr>
        <p:spPr>
          <a:xfrm>
            <a:off x="304800" y="4953000"/>
            <a:ext cx="2133600" cy="203994"/>
          </a:xfrm>
          <a:prstGeom prst="rect">
            <a:avLst/>
          </a:prstGeom>
        </p:spPr>
        <p:txBody>
          <a:bodyPr/>
          <a:lstStyle>
            <a:lvl1pPr>
              <a:defRPr sz="800">
                <a:solidFill>
                  <a:schemeClr val="bg1"/>
                </a:solidFill>
              </a:defRPr>
            </a:lvl1pPr>
          </a:lstStyle>
          <a:p>
            <a:endParaRPr lang="en-US" dirty="0">
              <a:solidFill>
                <a:prstClr val="white"/>
              </a:solidFill>
            </a:endParaRPr>
          </a:p>
        </p:txBody>
      </p:sp>
      <p:sp>
        <p:nvSpPr>
          <p:cNvPr id="17" name="Slide Number Placeholder 10"/>
          <p:cNvSpPr>
            <a:spLocks noGrp="1"/>
          </p:cNvSpPr>
          <p:nvPr>
            <p:ph type="sldNum" sz="quarter" idx="4"/>
          </p:nvPr>
        </p:nvSpPr>
        <p:spPr>
          <a:xfrm>
            <a:off x="8305800" y="4962525"/>
            <a:ext cx="647700" cy="180975"/>
          </a:xfrm>
          <a:prstGeom prst="rect">
            <a:avLst/>
          </a:prstGeom>
        </p:spPr>
        <p:txBody>
          <a:bodyPr vert="horz" lIns="91440" tIns="45720" rIns="91440" bIns="45720" rtlCol="0" anchor="ctr"/>
          <a:lstStyle>
            <a:lvl1pPr algn="r">
              <a:defRPr sz="900">
                <a:solidFill>
                  <a:schemeClr val="bg1"/>
                </a:solidFill>
              </a:defRPr>
            </a:lvl1pPr>
          </a:lstStyle>
          <a:p>
            <a:fld id="{706C2AD7-2721-42BB-9332-34089FD4636E}" type="slidenum">
              <a:rPr lang="en-US" smtClean="0">
                <a:solidFill>
                  <a:prstClr val="white"/>
                </a:solidFill>
              </a:rPr>
              <a:pPr/>
              <a:t>‹#›</a:t>
            </a:fld>
            <a:endParaRPr lang="en-US" dirty="0">
              <a:solidFill>
                <a:prstClr val="white"/>
              </a:solidFill>
            </a:endParaRPr>
          </a:p>
        </p:txBody>
      </p:sp>
      <p:sp>
        <p:nvSpPr>
          <p:cNvPr id="10" name="Title 1"/>
          <p:cNvSpPr>
            <a:spLocks noGrp="1"/>
          </p:cNvSpPr>
          <p:nvPr>
            <p:ph type="title" hasCustomPrompt="1"/>
          </p:nvPr>
        </p:nvSpPr>
        <p:spPr>
          <a:xfrm>
            <a:off x="457200" y="230123"/>
            <a:ext cx="8229600" cy="607490"/>
          </a:xfrm>
        </p:spPr>
        <p:txBody>
          <a:bodyPr>
            <a:normAutofit/>
          </a:bodyPr>
          <a:lstStyle>
            <a:lvl1pPr algn="l">
              <a:defRPr sz="3600" b="1">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1504961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rge main photo, single tex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0" y="1577937"/>
            <a:ext cx="7772400" cy="584649"/>
          </a:xfrm>
          <a:prstGeom prst="rect">
            <a:avLst/>
          </a:prstGeom>
          <a:solidFill>
            <a:srgbClr val="007527"/>
          </a:solidFill>
        </p:spPr>
        <p:txBody>
          <a:bodyPr tIns="0" bIns="0" anchor="ctr" anchorCtr="0">
            <a:noAutofit/>
          </a:bodyPr>
          <a:lstStyle>
            <a:lvl1pPr marL="225425" indent="0" algn="l">
              <a:defRPr sz="4000" b="1" cap="none">
                <a:solidFill>
                  <a:schemeClr val="bg1">
                    <a:lumMod val="95000"/>
                  </a:schemeClr>
                </a:solidFill>
              </a:defRPr>
            </a:lvl1pPr>
          </a:lstStyle>
          <a:p>
            <a:r>
              <a:rPr lang="en-US" dirty="0"/>
              <a:t>Click To Edit Master Title Style</a:t>
            </a:r>
          </a:p>
        </p:txBody>
      </p:sp>
      <p:sp>
        <p:nvSpPr>
          <p:cNvPr id="14" name="Text Placeholder 13"/>
          <p:cNvSpPr>
            <a:spLocks noGrp="1"/>
          </p:cNvSpPr>
          <p:nvPr>
            <p:ph type="body" sz="quarter" idx="10"/>
          </p:nvPr>
        </p:nvSpPr>
        <p:spPr>
          <a:xfrm>
            <a:off x="336801" y="2446422"/>
            <a:ext cx="7459662" cy="2149392"/>
          </a:xfrm>
        </p:spPr>
        <p:txBody>
          <a:bodyPr>
            <a:normAutofit/>
          </a:bodyPr>
          <a:lstStyle>
            <a:lvl1pPr>
              <a:defRPr sz="2800">
                <a:solidFill>
                  <a:srgbClr val="007527"/>
                </a:solidFill>
              </a:defRPr>
            </a:lvl1pPr>
            <a:lvl2pPr marL="401638" indent="-228600">
              <a:buClrTx/>
              <a:buFont typeface="Arial" panose="020B0604020202020204" pitchFamily="34" charset="0"/>
              <a:buChar char="•"/>
              <a:tabLst/>
              <a:defRPr sz="2400"/>
            </a:lvl2pPr>
            <a:lvl3pPr marL="690563" indent="-233363">
              <a:buClr>
                <a:schemeClr val="tx1"/>
              </a:buClr>
              <a:buFont typeface="Arial" panose="020B0604020202020204" pitchFamily="34" charset="0"/>
              <a:buChar cha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3" name="Date Placeholder 1"/>
          <p:cNvSpPr>
            <a:spLocks noGrp="1"/>
          </p:cNvSpPr>
          <p:nvPr>
            <p:ph type="dt" sz="half" idx="2"/>
          </p:nvPr>
        </p:nvSpPr>
        <p:spPr>
          <a:xfrm>
            <a:off x="304800" y="4953000"/>
            <a:ext cx="2133600" cy="203994"/>
          </a:xfrm>
          <a:prstGeom prst="rect">
            <a:avLst/>
          </a:prstGeom>
        </p:spPr>
        <p:txBody>
          <a:bodyPr/>
          <a:lstStyle>
            <a:lvl1pPr>
              <a:defRPr sz="800">
                <a:solidFill>
                  <a:schemeClr val="bg1"/>
                </a:solidFill>
              </a:defRPr>
            </a:lvl1pPr>
          </a:lstStyle>
          <a:p>
            <a:endParaRPr lang="en-US" dirty="0"/>
          </a:p>
        </p:txBody>
      </p:sp>
      <p:sp>
        <p:nvSpPr>
          <p:cNvPr id="16" name="Slide Number Placeholder 10"/>
          <p:cNvSpPr>
            <a:spLocks noGrp="1"/>
          </p:cNvSpPr>
          <p:nvPr>
            <p:ph type="sldNum" sz="quarter" idx="4"/>
          </p:nvPr>
        </p:nvSpPr>
        <p:spPr>
          <a:xfrm>
            <a:off x="8305800" y="4962525"/>
            <a:ext cx="647700" cy="180975"/>
          </a:xfrm>
          <a:prstGeom prst="rect">
            <a:avLst/>
          </a:prstGeom>
        </p:spPr>
        <p:txBody>
          <a:bodyPr vert="horz" lIns="91440" tIns="45720" rIns="91440" bIns="45720" rtlCol="0" anchor="ctr"/>
          <a:lstStyle>
            <a:lvl1pPr algn="r">
              <a:defRPr sz="900">
                <a:solidFill>
                  <a:schemeClr val="bg1"/>
                </a:solidFill>
              </a:defRPr>
            </a:lvl1pPr>
          </a:lstStyle>
          <a:p>
            <a:fld id="{706C2AD7-2721-42BB-9332-34089FD4636E}" type="slidenum">
              <a:rPr lang="en-US" smtClean="0"/>
              <a:pPr/>
              <a:t>‹#›</a:t>
            </a:fld>
            <a:endParaRPr lang="en-US" dirty="0"/>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29599" y="4473291"/>
            <a:ext cx="788195" cy="409860"/>
          </a:xfrm>
          <a:prstGeom prst="rect">
            <a:avLst/>
          </a:prstGeom>
        </p:spPr>
      </p:pic>
    </p:spTree>
    <p:extLst>
      <p:ext uri="{BB962C8B-B14F-4D97-AF65-F5344CB8AC3E}">
        <p14:creationId xmlns:p14="http://schemas.microsoft.com/office/powerpoint/2010/main" val="40160471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2 images">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29599" y="4473291"/>
            <a:ext cx="788195" cy="409860"/>
          </a:xfrm>
          <a:prstGeom prst="rect">
            <a:avLst/>
          </a:prstGeom>
        </p:spPr>
      </p:pic>
      <p:sp>
        <p:nvSpPr>
          <p:cNvPr id="3" name="Content Placeholder 2"/>
          <p:cNvSpPr>
            <a:spLocks noGrp="1"/>
          </p:cNvSpPr>
          <p:nvPr>
            <p:ph sz="quarter" idx="15"/>
          </p:nvPr>
        </p:nvSpPr>
        <p:spPr>
          <a:xfrm>
            <a:off x="4826000" y="939800"/>
            <a:ext cx="3835400" cy="1631950"/>
          </a:xfrm>
        </p:spPr>
        <p:txBody>
          <a:bodyPr/>
          <a:lstStyle/>
          <a:p>
            <a:pPr lvl="3"/>
            <a:endParaRPr lang="en-US" dirty="0"/>
          </a:p>
        </p:txBody>
      </p:sp>
      <p:sp>
        <p:nvSpPr>
          <p:cNvPr id="8" name="Content Placeholder 2"/>
          <p:cNvSpPr>
            <a:spLocks noGrp="1"/>
          </p:cNvSpPr>
          <p:nvPr>
            <p:ph sz="quarter" idx="16"/>
          </p:nvPr>
        </p:nvSpPr>
        <p:spPr>
          <a:xfrm>
            <a:off x="4826000" y="2667000"/>
            <a:ext cx="3835400" cy="1631950"/>
          </a:xfrm>
        </p:spPr>
        <p:txBody>
          <a:bodyPr/>
          <a:lstStyle/>
          <a:p>
            <a:pPr lvl="3"/>
            <a:endParaRPr lang="en-US" dirty="0"/>
          </a:p>
        </p:txBody>
      </p:sp>
      <p:sp>
        <p:nvSpPr>
          <p:cNvPr id="9" name="Text Placeholder 12"/>
          <p:cNvSpPr>
            <a:spLocks noGrp="1"/>
          </p:cNvSpPr>
          <p:nvPr>
            <p:ph type="body" sz="quarter" idx="17"/>
          </p:nvPr>
        </p:nvSpPr>
        <p:spPr>
          <a:xfrm>
            <a:off x="461466" y="970546"/>
            <a:ext cx="3998239" cy="3384885"/>
          </a:xfrm>
        </p:spPr>
        <p:txBody>
          <a:bodyPr>
            <a:normAutofit/>
          </a:bodyPr>
          <a:lstStyle>
            <a:lvl1pPr marL="0" indent="0">
              <a:spcBef>
                <a:spcPts val="576"/>
              </a:spcBef>
              <a:buClr>
                <a:srgbClr val="339933"/>
              </a:buClr>
              <a:buFont typeface="Wingdings" panose="05000000000000000000" pitchFamily="2" charset="2"/>
              <a:buNone/>
              <a:defRPr sz="2400" b="1" baseline="0">
                <a:solidFill>
                  <a:srgbClr val="007527"/>
                </a:solidFill>
              </a:defRPr>
            </a:lvl1pPr>
            <a:lvl2pPr marL="457200" indent="-228600">
              <a:spcBef>
                <a:spcPts val="0"/>
              </a:spcBef>
              <a:buClr>
                <a:schemeClr val="tx1"/>
              </a:buClr>
              <a:buFont typeface="Arial" panose="020B0604020202020204" pitchFamily="34" charset="0"/>
              <a:buChar char="•"/>
              <a:defRPr sz="2200"/>
            </a:lvl2pPr>
            <a:lvl3pPr marL="690563" indent="-233363">
              <a:spcBef>
                <a:spcPts val="0"/>
              </a:spcBef>
              <a:buClr>
                <a:schemeClr val="tx1"/>
              </a:buClr>
              <a:buFont typeface="Arial" panose="020B0604020202020204" pitchFamily="34" charset="0"/>
              <a:buChar cha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4" name="Date Placeholder 1"/>
          <p:cNvSpPr>
            <a:spLocks noGrp="1"/>
          </p:cNvSpPr>
          <p:nvPr>
            <p:ph type="dt" sz="half" idx="2"/>
          </p:nvPr>
        </p:nvSpPr>
        <p:spPr>
          <a:xfrm>
            <a:off x="304800" y="4953000"/>
            <a:ext cx="2133600" cy="203994"/>
          </a:xfrm>
          <a:prstGeom prst="rect">
            <a:avLst/>
          </a:prstGeom>
        </p:spPr>
        <p:txBody>
          <a:bodyPr/>
          <a:lstStyle>
            <a:lvl1pPr>
              <a:defRPr sz="800">
                <a:solidFill>
                  <a:schemeClr val="bg1"/>
                </a:solidFill>
              </a:defRPr>
            </a:lvl1pPr>
          </a:lstStyle>
          <a:p>
            <a:endParaRPr lang="en-US" dirty="0">
              <a:solidFill>
                <a:prstClr val="white"/>
              </a:solidFill>
            </a:endParaRPr>
          </a:p>
        </p:txBody>
      </p:sp>
      <p:sp>
        <p:nvSpPr>
          <p:cNvPr id="16" name="Slide Number Placeholder 10"/>
          <p:cNvSpPr>
            <a:spLocks noGrp="1"/>
          </p:cNvSpPr>
          <p:nvPr>
            <p:ph type="sldNum" sz="quarter" idx="4"/>
          </p:nvPr>
        </p:nvSpPr>
        <p:spPr>
          <a:xfrm>
            <a:off x="8305800" y="4962525"/>
            <a:ext cx="647700" cy="180975"/>
          </a:xfrm>
          <a:prstGeom prst="rect">
            <a:avLst/>
          </a:prstGeom>
        </p:spPr>
        <p:txBody>
          <a:bodyPr vert="horz" lIns="91440" tIns="45720" rIns="91440" bIns="45720" rtlCol="0" anchor="ctr"/>
          <a:lstStyle>
            <a:lvl1pPr algn="r">
              <a:defRPr sz="900">
                <a:solidFill>
                  <a:schemeClr val="bg1"/>
                </a:solidFill>
              </a:defRPr>
            </a:lvl1pPr>
          </a:lstStyle>
          <a:p>
            <a:fld id="{706C2AD7-2721-42BB-9332-34089FD4636E}" type="slidenum">
              <a:rPr lang="en-US" smtClean="0">
                <a:solidFill>
                  <a:prstClr val="white"/>
                </a:solidFill>
              </a:rPr>
              <a:pPr/>
              <a:t>‹#›</a:t>
            </a:fld>
            <a:endParaRPr lang="en-US" dirty="0">
              <a:solidFill>
                <a:prstClr val="white"/>
              </a:solidFill>
            </a:endParaRPr>
          </a:p>
        </p:txBody>
      </p:sp>
      <p:sp>
        <p:nvSpPr>
          <p:cNvPr id="10" name="Title 1"/>
          <p:cNvSpPr>
            <a:spLocks noGrp="1"/>
          </p:cNvSpPr>
          <p:nvPr>
            <p:ph type="title" hasCustomPrompt="1"/>
          </p:nvPr>
        </p:nvSpPr>
        <p:spPr>
          <a:xfrm>
            <a:off x="457200" y="230123"/>
            <a:ext cx="8229600" cy="607490"/>
          </a:xfrm>
        </p:spPr>
        <p:txBody>
          <a:bodyPr>
            <a:normAutofit/>
          </a:bodyPr>
          <a:lstStyle>
            <a:lvl1pPr algn="l">
              <a:defRPr sz="3600" b="1">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41497861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 Chart/Graphic">
    <p:spTree>
      <p:nvGrpSpPr>
        <p:cNvPr id="1" name=""/>
        <p:cNvGrpSpPr/>
        <p:nvPr/>
      </p:nvGrpSpPr>
      <p:grpSpPr>
        <a:xfrm>
          <a:off x="0" y="0"/>
          <a:ext cx="0" cy="0"/>
          <a:chOff x="0" y="0"/>
          <a:chExt cx="0" cy="0"/>
        </a:xfrm>
      </p:grpSpPr>
      <p:sp>
        <p:nvSpPr>
          <p:cNvPr id="9" name="Rectangle 8"/>
          <p:cNvSpPr/>
          <p:nvPr userDrawn="1"/>
        </p:nvSpPr>
        <p:spPr>
          <a:xfrm>
            <a:off x="0" y="150607"/>
            <a:ext cx="2463501" cy="4840493"/>
          </a:xfrm>
          <a:prstGeom prst="rect">
            <a:avLst/>
          </a:prstGeom>
          <a:solidFill>
            <a:srgbClr val="007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29599" y="4473291"/>
            <a:ext cx="788195" cy="409860"/>
          </a:xfrm>
          <a:prstGeom prst="rect">
            <a:avLst/>
          </a:prstGeom>
        </p:spPr>
      </p:pic>
      <p:sp>
        <p:nvSpPr>
          <p:cNvPr id="15" name="Chart Placeholder 3"/>
          <p:cNvSpPr>
            <a:spLocks noGrp="1"/>
          </p:cNvSpPr>
          <p:nvPr>
            <p:ph type="chart" sz="quarter" idx="14"/>
          </p:nvPr>
        </p:nvSpPr>
        <p:spPr>
          <a:xfrm>
            <a:off x="3517078" y="815975"/>
            <a:ext cx="4331522" cy="3692525"/>
          </a:xfrm>
        </p:spPr>
        <p:txBody>
          <a:bodyPr/>
          <a:lstStyle/>
          <a:p>
            <a:endParaRPr lang="en-US" dirty="0"/>
          </a:p>
        </p:txBody>
      </p:sp>
      <p:sp>
        <p:nvSpPr>
          <p:cNvPr id="16" name="Title 1"/>
          <p:cNvSpPr>
            <a:spLocks noGrp="1"/>
          </p:cNvSpPr>
          <p:nvPr>
            <p:ph type="title" hasCustomPrompt="1"/>
          </p:nvPr>
        </p:nvSpPr>
        <p:spPr>
          <a:xfrm>
            <a:off x="2657138" y="274638"/>
            <a:ext cx="6246413" cy="435367"/>
          </a:xfrm>
        </p:spPr>
        <p:txBody>
          <a:bodyPr>
            <a:noAutofit/>
          </a:bodyPr>
          <a:lstStyle>
            <a:lvl1pPr algn="l">
              <a:defRPr sz="3600" b="1">
                <a:solidFill>
                  <a:schemeClr val="tx1"/>
                </a:solidFill>
              </a:defRPr>
            </a:lvl1pPr>
          </a:lstStyle>
          <a:p>
            <a:r>
              <a:rPr lang="en-US" dirty="0"/>
              <a:t>Click To Edit Master Title Style</a:t>
            </a:r>
          </a:p>
        </p:txBody>
      </p:sp>
      <p:sp>
        <p:nvSpPr>
          <p:cNvPr id="6" name="Text Placeholder 5"/>
          <p:cNvSpPr>
            <a:spLocks noGrp="1"/>
          </p:cNvSpPr>
          <p:nvPr>
            <p:ph type="body" sz="quarter" idx="15"/>
          </p:nvPr>
        </p:nvSpPr>
        <p:spPr>
          <a:xfrm>
            <a:off x="177800" y="1003300"/>
            <a:ext cx="2082800" cy="3175000"/>
          </a:xfrm>
        </p:spPr>
        <p:txBody>
          <a:bodyPr>
            <a:normAutofit/>
          </a:bodyPr>
          <a:lstStyle>
            <a:lvl1pPr>
              <a:defRPr sz="2000" b="0">
                <a:solidFill>
                  <a:schemeClr val="bg1"/>
                </a:solidFill>
              </a:defRPr>
            </a:lvl1pPr>
          </a:lstStyle>
          <a:p>
            <a:pPr lvl="0"/>
            <a:endParaRPr lang="en-US" dirty="0"/>
          </a:p>
        </p:txBody>
      </p:sp>
      <p:sp>
        <p:nvSpPr>
          <p:cNvPr id="17" name="Date Placeholder 1"/>
          <p:cNvSpPr>
            <a:spLocks noGrp="1"/>
          </p:cNvSpPr>
          <p:nvPr>
            <p:ph type="dt" sz="half" idx="2"/>
          </p:nvPr>
        </p:nvSpPr>
        <p:spPr>
          <a:xfrm>
            <a:off x="304800" y="4953000"/>
            <a:ext cx="2133600" cy="203994"/>
          </a:xfrm>
          <a:prstGeom prst="rect">
            <a:avLst/>
          </a:prstGeom>
        </p:spPr>
        <p:txBody>
          <a:bodyPr/>
          <a:lstStyle>
            <a:lvl1pPr>
              <a:defRPr sz="800">
                <a:solidFill>
                  <a:schemeClr val="bg1"/>
                </a:solidFill>
              </a:defRPr>
            </a:lvl1pPr>
          </a:lstStyle>
          <a:p>
            <a:endParaRPr lang="en-US" dirty="0">
              <a:solidFill>
                <a:prstClr val="white"/>
              </a:solidFill>
            </a:endParaRPr>
          </a:p>
        </p:txBody>
      </p:sp>
      <p:sp>
        <p:nvSpPr>
          <p:cNvPr id="20" name="Slide Number Placeholder 10"/>
          <p:cNvSpPr>
            <a:spLocks noGrp="1"/>
          </p:cNvSpPr>
          <p:nvPr>
            <p:ph type="sldNum" sz="quarter" idx="4"/>
          </p:nvPr>
        </p:nvSpPr>
        <p:spPr>
          <a:xfrm>
            <a:off x="8305800" y="4962525"/>
            <a:ext cx="647700" cy="180975"/>
          </a:xfrm>
          <a:prstGeom prst="rect">
            <a:avLst/>
          </a:prstGeom>
        </p:spPr>
        <p:txBody>
          <a:bodyPr vert="horz" lIns="91440" tIns="45720" rIns="91440" bIns="45720" rtlCol="0" anchor="ctr"/>
          <a:lstStyle>
            <a:lvl1pPr algn="r">
              <a:defRPr sz="900">
                <a:solidFill>
                  <a:schemeClr val="bg1"/>
                </a:solidFill>
              </a:defRPr>
            </a:lvl1pPr>
          </a:lstStyle>
          <a:p>
            <a:fld id="{706C2AD7-2721-42BB-9332-34089FD4636E}"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340749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1 Chart/Graphic">
    <p:spTree>
      <p:nvGrpSpPr>
        <p:cNvPr id="1" name=""/>
        <p:cNvGrpSpPr/>
        <p:nvPr/>
      </p:nvGrpSpPr>
      <p:grpSpPr>
        <a:xfrm>
          <a:off x="0" y="0"/>
          <a:ext cx="0" cy="0"/>
          <a:chOff x="0" y="0"/>
          <a:chExt cx="0" cy="0"/>
        </a:xfrm>
      </p:grpSpPr>
      <p:sp>
        <p:nvSpPr>
          <p:cNvPr id="9" name="Rectangle 8"/>
          <p:cNvSpPr/>
          <p:nvPr userDrawn="1"/>
        </p:nvSpPr>
        <p:spPr>
          <a:xfrm>
            <a:off x="0" y="150607"/>
            <a:ext cx="2463501" cy="4840493"/>
          </a:xfrm>
          <a:prstGeom prst="rect">
            <a:avLst/>
          </a:prstGeom>
          <a:solidFill>
            <a:srgbClr val="007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29599" y="4473291"/>
            <a:ext cx="788195" cy="409860"/>
          </a:xfrm>
          <a:prstGeom prst="rect">
            <a:avLst/>
          </a:prstGeom>
        </p:spPr>
      </p:pic>
      <p:sp>
        <p:nvSpPr>
          <p:cNvPr id="16" name="Title 1"/>
          <p:cNvSpPr>
            <a:spLocks noGrp="1"/>
          </p:cNvSpPr>
          <p:nvPr>
            <p:ph type="title" hasCustomPrompt="1"/>
          </p:nvPr>
        </p:nvSpPr>
        <p:spPr>
          <a:xfrm>
            <a:off x="2657138" y="274638"/>
            <a:ext cx="6246413" cy="435367"/>
          </a:xfrm>
        </p:spPr>
        <p:txBody>
          <a:bodyPr>
            <a:noAutofit/>
          </a:bodyPr>
          <a:lstStyle>
            <a:lvl1pPr algn="l">
              <a:defRPr sz="3600" b="1">
                <a:solidFill>
                  <a:schemeClr val="tx1"/>
                </a:solidFill>
              </a:defRPr>
            </a:lvl1pPr>
          </a:lstStyle>
          <a:p>
            <a:r>
              <a:rPr lang="en-US" dirty="0"/>
              <a:t>Click To Edit Master Title Style</a:t>
            </a:r>
          </a:p>
        </p:txBody>
      </p:sp>
      <p:sp>
        <p:nvSpPr>
          <p:cNvPr id="3" name="Content Placeholder 2"/>
          <p:cNvSpPr>
            <a:spLocks noGrp="1"/>
          </p:cNvSpPr>
          <p:nvPr>
            <p:ph sz="quarter" idx="16"/>
          </p:nvPr>
        </p:nvSpPr>
        <p:spPr>
          <a:xfrm>
            <a:off x="2641600" y="825500"/>
            <a:ext cx="3098800" cy="3708400"/>
          </a:xfrm>
        </p:spPr>
        <p:txBody>
          <a:bodyPr/>
          <a:lstStyle/>
          <a:p>
            <a:pPr lvl="0"/>
            <a:endParaRPr lang="en-US" dirty="0"/>
          </a:p>
        </p:txBody>
      </p:sp>
      <p:sp>
        <p:nvSpPr>
          <p:cNvPr id="14" name="Content Placeholder 2"/>
          <p:cNvSpPr>
            <a:spLocks noGrp="1"/>
          </p:cNvSpPr>
          <p:nvPr>
            <p:ph sz="quarter" idx="17"/>
          </p:nvPr>
        </p:nvSpPr>
        <p:spPr>
          <a:xfrm>
            <a:off x="5842000" y="825500"/>
            <a:ext cx="3098800" cy="3708400"/>
          </a:xfrm>
        </p:spPr>
        <p:txBody>
          <a:bodyPr/>
          <a:lstStyle/>
          <a:p>
            <a:pPr lvl="0"/>
            <a:endParaRPr lang="en-US" dirty="0"/>
          </a:p>
        </p:txBody>
      </p:sp>
      <p:sp>
        <p:nvSpPr>
          <p:cNvPr id="17" name="Text Placeholder 5"/>
          <p:cNvSpPr>
            <a:spLocks noGrp="1"/>
          </p:cNvSpPr>
          <p:nvPr>
            <p:ph type="body" sz="quarter" idx="15"/>
          </p:nvPr>
        </p:nvSpPr>
        <p:spPr>
          <a:xfrm>
            <a:off x="177800" y="1003300"/>
            <a:ext cx="2082800" cy="3175000"/>
          </a:xfrm>
        </p:spPr>
        <p:txBody>
          <a:bodyPr>
            <a:normAutofit/>
          </a:bodyPr>
          <a:lstStyle>
            <a:lvl1pPr>
              <a:defRPr sz="2000" b="0">
                <a:solidFill>
                  <a:schemeClr val="bg1"/>
                </a:solidFill>
              </a:defRPr>
            </a:lvl1pPr>
          </a:lstStyle>
          <a:p>
            <a:pPr lvl="0"/>
            <a:endParaRPr lang="en-US" dirty="0"/>
          </a:p>
        </p:txBody>
      </p:sp>
      <p:sp>
        <p:nvSpPr>
          <p:cNvPr id="15" name="Date Placeholder 1"/>
          <p:cNvSpPr>
            <a:spLocks noGrp="1"/>
          </p:cNvSpPr>
          <p:nvPr>
            <p:ph type="dt" sz="half" idx="2"/>
          </p:nvPr>
        </p:nvSpPr>
        <p:spPr>
          <a:xfrm>
            <a:off x="304800" y="4953000"/>
            <a:ext cx="2133600" cy="203994"/>
          </a:xfrm>
          <a:prstGeom prst="rect">
            <a:avLst/>
          </a:prstGeom>
        </p:spPr>
        <p:txBody>
          <a:bodyPr/>
          <a:lstStyle>
            <a:lvl1pPr>
              <a:defRPr sz="800">
                <a:solidFill>
                  <a:schemeClr val="bg1"/>
                </a:solidFill>
              </a:defRPr>
            </a:lvl1pPr>
          </a:lstStyle>
          <a:p>
            <a:endParaRPr lang="en-US" dirty="0">
              <a:solidFill>
                <a:prstClr val="white"/>
              </a:solidFill>
            </a:endParaRPr>
          </a:p>
        </p:txBody>
      </p:sp>
      <p:sp>
        <p:nvSpPr>
          <p:cNvPr id="19" name="Slide Number Placeholder 10"/>
          <p:cNvSpPr>
            <a:spLocks noGrp="1"/>
          </p:cNvSpPr>
          <p:nvPr>
            <p:ph type="sldNum" sz="quarter" idx="4"/>
          </p:nvPr>
        </p:nvSpPr>
        <p:spPr>
          <a:xfrm>
            <a:off x="8305800" y="4962525"/>
            <a:ext cx="647700" cy="180975"/>
          </a:xfrm>
          <a:prstGeom prst="rect">
            <a:avLst/>
          </a:prstGeom>
        </p:spPr>
        <p:txBody>
          <a:bodyPr vert="horz" lIns="91440" tIns="45720" rIns="91440" bIns="45720" rtlCol="0" anchor="ctr"/>
          <a:lstStyle>
            <a:lvl1pPr algn="r">
              <a:defRPr sz="900">
                <a:solidFill>
                  <a:schemeClr val="bg1"/>
                </a:solidFill>
              </a:defRPr>
            </a:lvl1pPr>
          </a:lstStyle>
          <a:p>
            <a:fld id="{706C2AD7-2721-42BB-9332-34089FD4636E}"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004871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7" name="Rectangle 6"/>
          <p:cNvSpPr/>
          <p:nvPr userDrawn="1"/>
        </p:nvSpPr>
        <p:spPr>
          <a:xfrm>
            <a:off x="0" y="0"/>
            <a:ext cx="9144000" cy="2085975"/>
          </a:xfrm>
          <a:prstGeom prst="rect">
            <a:avLst/>
          </a:prstGeom>
          <a:solidFill>
            <a:srgbClr val="007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29599" y="4473291"/>
            <a:ext cx="788195" cy="409860"/>
          </a:xfrm>
          <a:prstGeom prst="rect">
            <a:avLst/>
          </a:prstGeom>
        </p:spPr>
      </p:pic>
      <p:sp>
        <p:nvSpPr>
          <p:cNvPr id="13" name="Title 1"/>
          <p:cNvSpPr>
            <a:spLocks noGrp="1"/>
          </p:cNvSpPr>
          <p:nvPr>
            <p:ph type="title" hasCustomPrompt="1"/>
          </p:nvPr>
        </p:nvSpPr>
        <p:spPr>
          <a:xfrm>
            <a:off x="457200" y="167061"/>
            <a:ext cx="8229600" cy="607490"/>
          </a:xfrm>
        </p:spPr>
        <p:txBody>
          <a:bodyPr>
            <a:normAutofit/>
          </a:bodyPr>
          <a:lstStyle>
            <a:lvl1pPr algn="l">
              <a:defRPr sz="3600" b="1">
                <a:solidFill>
                  <a:schemeClr val="bg1"/>
                </a:solidFill>
              </a:defRPr>
            </a:lvl1pPr>
          </a:lstStyle>
          <a:p>
            <a:r>
              <a:rPr lang="en-US" dirty="0"/>
              <a:t>Click To Edit Master Title Style</a:t>
            </a:r>
          </a:p>
        </p:txBody>
      </p:sp>
      <p:sp>
        <p:nvSpPr>
          <p:cNvPr id="26" name="Rectangle 25"/>
          <p:cNvSpPr/>
          <p:nvPr userDrawn="1"/>
        </p:nvSpPr>
        <p:spPr>
          <a:xfrm>
            <a:off x="0" y="1584960"/>
            <a:ext cx="9144000" cy="480060"/>
          </a:xfrm>
          <a:prstGeom prst="rect">
            <a:avLst/>
          </a:prstGeom>
          <a:solidFill>
            <a:srgbClr val="0066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35" name="Straight Connector 34"/>
          <p:cNvCxnSpPr/>
          <p:nvPr userDrawn="1"/>
        </p:nvCxnSpPr>
        <p:spPr>
          <a:xfrm>
            <a:off x="0" y="2076450"/>
            <a:ext cx="9235440"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1" name="Date Placeholder 1"/>
          <p:cNvSpPr>
            <a:spLocks noGrp="1"/>
          </p:cNvSpPr>
          <p:nvPr>
            <p:ph type="dt" sz="half" idx="2"/>
          </p:nvPr>
        </p:nvSpPr>
        <p:spPr>
          <a:xfrm>
            <a:off x="304800" y="4953000"/>
            <a:ext cx="2133600" cy="203994"/>
          </a:xfrm>
          <a:prstGeom prst="rect">
            <a:avLst/>
          </a:prstGeom>
        </p:spPr>
        <p:txBody>
          <a:bodyPr/>
          <a:lstStyle>
            <a:lvl1pPr>
              <a:defRPr sz="800">
                <a:solidFill>
                  <a:schemeClr val="bg1"/>
                </a:solidFill>
              </a:defRPr>
            </a:lvl1pPr>
          </a:lstStyle>
          <a:p>
            <a:endParaRPr lang="en-US" dirty="0">
              <a:solidFill>
                <a:prstClr val="white"/>
              </a:solidFill>
            </a:endParaRPr>
          </a:p>
        </p:txBody>
      </p:sp>
      <p:sp>
        <p:nvSpPr>
          <p:cNvPr id="24" name="Slide Number Placeholder 10"/>
          <p:cNvSpPr>
            <a:spLocks noGrp="1"/>
          </p:cNvSpPr>
          <p:nvPr>
            <p:ph type="sldNum" sz="quarter" idx="4"/>
          </p:nvPr>
        </p:nvSpPr>
        <p:spPr>
          <a:xfrm>
            <a:off x="8305800" y="4962525"/>
            <a:ext cx="647700" cy="180975"/>
          </a:xfrm>
          <a:prstGeom prst="rect">
            <a:avLst/>
          </a:prstGeom>
        </p:spPr>
        <p:txBody>
          <a:bodyPr vert="horz" lIns="91440" tIns="45720" rIns="91440" bIns="45720" rtlCol="0" anchor="ctr"/>
          <a:lstStyle>
            <a:lvl1pPr algn="r">
              <a:defRPr sz="900">
                <a:solidFill>
                  <a:schemeClr val="bg1"/>
                </a:solidFill>
              </a:defRPr>
            </a:lvl1pPr>
          </a:lstStyle>
          <a:p>
            <a:fld id="{706C2AD7-2721-42BB-9332-34089FD4636E}"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863618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itle, 1 Object">
    <p:spTree>
      <p:nvGrpSpPr>
        <p:cNvPr id="1" name=""/>
        <p:cNvGrpSpPr/>
        <p:nvPr/>
      </p:nvGrpSpPr>
      <p:grpSpPr>
        <a:xfrm>
          <a:off x="0" y="0"/>
          <a:ext cx="0" cy="0"/>
          <a:chOff x="0" y="0"/>
          <a:chExt cx="0" cy="0"/>
        </a:xfrm>
      </p:grpSpPr>
      <p:sp>
        <p:nvSpPr>
          <p:cNvPr id="14" name="Slide Number Placeholder 10"/>
          <p:cNvSpPr>
            <a:spLocks noGrp="1"/>
          </p:cNvSpPr>
          <p:nvPr>
            <p:ph type="sldNum" sz="quarter" idx="4"/>
          </p:nvPr>
        </p:nvSpPr>
        <p:spPr>
          <a:xfrm>
            <a:off x="8305800" y="4962526"/>
            <a:ext cx="647700" cy="180975"/>
          </a:xfrm>
          <a:prstGeom prst="rect">
            <a:avLst/>
          </a:prstGeom>
        </p:spPr>
        <p:txBody>
          <a:bodyPr vert="horz" lIns="91440" tIns="45720" rIns="91440" bIns="45720" rtlCol="0" anchor="ctr"/>
          <a:lstStyle>
            <a:lvl1pPr algn="r">
              <a:defRPr sz="900">
                <a:solidFill>
                  <a:schemeClr val="bg1"/>
                </a:solidFill>
              </a:defRPr>
            </a:lvl1pPr>
          </a:lstStyle>
          <a:p>
            <a:fld id="{706C2AD7-2721-42BB-9332-34089FD4636E}" type="slidenum">
              <a:rPr lang="en-US" smtClean="0">
                <a:solidFill>
                  <a:prstClr val="white"/>
                </a:solidFill>
              </a:rPr>
              <a:pPr/>
              <a:t>‹#›</a:t>
            </a:fld>
            <a:endParaRPr lang="en-US" dirty="0">
              <a:solidFill>
                <a:prstClr val="white"/>
              </a:solidFill>
            </a:endParaRPr>
          </a:p>
        </p:txBody>
      </p:sp>
      <p:sp>
        <p:nvSpPr>
          <p:cNvPr id="6" name="Title Placeholder 1"/>
          <p:cNvSpPr>
            <a:spLocks noGrp="1"/>
          </p:cNvSpPr>
          <p:nvPr>
            <p:ph type="title"/>
          </p:nvPr>
        </p:nvSpPr>
        <p:spPr>
          <a:xfrm>
            <a:off x="457200" y="237876"/>
            <a:ext cx="8229600" cy="567541"/>
          </a:xfrm>
          <a:prstGeom prst="rect">
            <a:avLst/>
          </a:prstGeom>
        </p:spPr>
        <p:txBody>
          <a:bodyPr vert="horz" lIns="91440" tIns="45720" rIns="91440" bIns="45720" rtlCol="0" anchor="ctr">
            <a:normAutofit/>
          </a:bodyPr>
          <a:lstStyle/>
          <a:p>
            <a:r>
              <a:rPr lang="en-US" dirty="0"/>
              <a:t>Click To Edit Master Title Style</a:t>
            </a:r>
          </a:p>
        </p:txBody>
      </p:sp>
      <p:sp>
        <p:nvSpPr>
          <p:cNvPr id="3" name="Content Placeholder 2"/>
          <p:cNvSpPr>
            <a:spLocks noGrp="1"/>
          </p:cNvSpPr>
          <p:nvPr>
            <p:ph sz="quarter" idx="10"/>
          </p:nvPr>
        </p:nvSpPr>
        <p:spPr>
          <a:xfrm>
            <a:off x="436563" y="869156"/>
            <a:ext cx="8250237" cy="3588544"/>
          </a:xfrm>
        </p:spPr>
        <p:txBody>
          <a:bodyPr/>
          <a:lstStyle/>
          <a:p>
            <a:pPr lvl="0"/>
            <a:endParaRPr lang="en-US" dirty="0"/>
          </a:p>
        </p:txBody>
      </p:sp>
      <p:sp>
        <p:nvSpPr>
          <p:cNvPr id="9" name="Date Placeholder 1"/>
          <p:cNvSpPr>
            <a:spLocks noGrp="1"/>
          </p:cNvSpPr>
          <p:nvPr>
            <p:ph type="dt" sz="half" idx="2"/>
          </p:nvPr>
        </p:nvSpPr>
        <p:spPr>
          <a:xfrm>
            <a:off x="304800" y="4953000"/>
            <a:ext cx="2133600" cy="203994"/>
          </a:xfrm>
          <a:prstGeom prst="rect">
            <a:avLst/>
          </a:prstGeom>
        </p:spPr>
        <p:txBody>
          <a:bodyPr/>
          <a:lstStyle>
            <a:lvl1pPr>
              <a:defRPr sz="800">
                <a:solidFill>
                  <a:schemeClr val="bg1"/>
                </a:solidFill>
              </a:defRPr>
            </a:lvl1pPr>
          </a:lstStyle>
          <a:p>
            <a:endParaRPr lang="en-US" dirty="0">
              <a:solidFill>
                <a:prstClr val="white"/>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29599" y="4473291"/>
            <a:ext cx="788195" cy="409860"/>
          </a:xfrm>
          <a:prstGeom prst="rect">
            <a:avLst/>
          </a:prstGeom>
        </p:spPr>
      </p:pic>
    </p:spTree>
    <p:extLst>
      <p:ext uri="{BB962C8B-B14F-4D97-AF65-F5344CB8AC3E}">
        <p14:creationId xmlns:p14="http://schemas.microsoft.com/office/powerpoint/2010/main" val="3607577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00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BEE93F8C-CE48-4E8C-804D-6EEB6E3B5D7B}" type="slidenum">
              <a:rPr lang="en-US" smtClean="0">
                <a:solidFill>
                  <a:prstClr val="white"/>
                </a:solidFill>
              </a:rPr>
              <a:pPr/>
              <a:t>‹#›</a:t>
            </a:fld>
            <a:endParaRPr lang="en-US" dirty="0">
              <a:solidFill>
                <a:prstClr val="white"/>
              </a:solidFill>
            </a:endParaRPr>
          </a:p>
        </p:txBody>
      </p:sp>
      <p:sp>
        <p:nvSpPr>
          <p:cNvPr id="5" name="Date Placeholder 1"/>
          <p:cNvSpPr>
            <a:spLocks noGrp="1"/>
          </p:cNvSpPr>
          <p:nvPr>
            <p:ph type="dt" sz="half" idx="2"/>
          </p:nvPr>
        </p:nvSpPr>
        <p:spPr>
          <a:xfrm>
            <a:off x="304800" y="4953000"/>
            <a:ext cx="2133600" cy="203994"/>
          </a:xfrm>
          <a:prstGeom prst="rect">
            <a:avLst/>
          </a:prstGeom>
        </p:spPr>
        <p:txBody>
          <a:bodyPr/>
          <a:lstStyle>
            <a:lvl1pPr>
              <a:defRPr sz="800">
                <a:solidFill>
                  <a:schemeClr val="bg1"/>
                </a:solidFill>
              </a:defRPr>
            </a:lvl1pPr>
          </a:lstStyle>
          <a:p>
            <a:endParaRPr lang="en-US" dirty="0">
              <a:solidFill>
                <a:prstClr val="white"/>
              </a:solidFill>
            </a:endParaRPr>
          </a:p>
        </p:txBody>
      </p:sp>
    </p:spTree>
    <p:extLst>
      <p:ext uri="{BB962C8B-B14F-4D97-AF65-F5344CB8AC3E}">
        <p14:creationId xmlns:p14="http://schemas.microsoft.com/office/powerpoint/2010/main" val="2416421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rge main photo, 2-tex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29599" y="4473291"/>
            <a:ext cx="788195" cy="409860"/>
          </a:xfrm>
          <a:prstGeom prst="rect">
            <a:avLst/>
          </a:prstGeom>
        </p:spPr>
      </p:pic>
      <p:sp>
        <p:nvSpPr>
          <p:cNvPr id="11" name="Text Placeholder 12"/>
          <p:cNvSpPr>
            <a:spLocks noGrp="1"/>
          </p:cNvSpPr>
          <p:nvPr>
            <p:ph type="body" sz="quarter" idx="13"/>
          </p:nvPr>
        </p:nvSpPr>
        <p:spPr>
          <a:xfrm>
            <a:off x="268960" y="2350168"/>
            <a:ext cx="4023640" cy="2209132"/>
          </a:xfrm>
        </p:spPr>
        <p:txBody>
          <a:bodyPr>
            <a:normAutofit/>
          </a:bodyPr>
          <a:lstStyle>
            <a:lvl1pPr marL="0" indent="0">
              <a:buClr>
                <a:srgbClr val="339933"/>
              </a:buClr>
              <a:buFont typeface="Wingdings" panose="05000000000000000000" pitchFamily="2" charset="2"/>
              <a:buNone/>
              <a:defRPr sz="2400" b="1">
                <a:solidFill>
                  <a:srgbClr val="339933"/>
                </a:solidFill>
              </a:defRPr>
            </a:lvl1pPr>
            <a:lvl2pPr marL="457200" indent="-228600">
              <a:spcBef>
                <a:spcPts val="0"/>
              </a:spcBef>
              <a:buClr>
                <a:schemeClr val="tx1"/>
              </a:buClr>
              <a:buFont typeface="Arial" panose="020B0604020202020204" pitchFamily="34" charset="0"/>
              <a:buChar char="•"/>
              <a:defRPr sz="2200"/>
            </a:lvl2pPr>
            <a:lvl3pPr marL="690563" indent="-233363">
              <a:spcBef>
                <a:spcPts val="0"/>
              </a:spcBef>
              <a:buClr>
                <a:schemeClr val="tx1"/>
              </a:buClr>
              <a:buFont typeface="Arial" panose="020B0604020202020204" pitchFamily="34" charset="0"/>
              <a:buChar cha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8" name="Title 1"/>
          <p:cNvSpPr>
            <a:spLocks noGrp="1"/>
          </p:cNvSpPr>
          <p:nvPr>
            <p:ph type="title" hasCustomPrompt="1"/>
          </p:nvPr>
        </p:nvSpPr>
        <p:spPr>
          <a:xfrm>
            <a:off x="0" y="1577937"/>
            <a:ext cx="7772400" cy="584649"/>
          </a:xfrm>
          <a:prstGeom prst="rect">
            <a:avLst/>
          </a:prstGeom>
          <a:solidFill>
            <a:srgbClr val="006600"/>
          </a:solidFill>
        </p:spPr>
        <p:txBody>
          <a:bodyPr tIns="0" bIns="0" anchor="ctr" anchorCtr="0">
            <a:noAutofit/>
          </a:bodyPr>
          <a:lstStyle>
            <a:lvl1pPr marL="225425" indent="0" algn="l">
              <a:defRPr sz="4000" b="1" cap="none">
                <a:solidFill>
                  <a:schemeClr val="bg1">
                    <a:lumMod val="95000"/>
                  </a:schemeClr>
                </a:solidFill>
              </a:defRPr>
            </a:lvl1pPr>
          </a:lstStyle>
          <a:p>
            <a:r>
              <a:rPr lang="en-US" dirty="0"/>
              <a:t>Click To Edit Master Title Style</a:t>
            </a:r>
          </a:p>
        </p:txBody>
      </p:sp>
      <p:sp>
        <p:nvSpPr>
          <p:cNvPr id="15" name="Text Placeholder 12"/>
          <p:cNvSpPr>
            <a:spLocks noGrp="1"/>
          </p:cNvSpPr>
          <p:nvPr>
            <p:ph type="body" sz="quarter" idx="14"/>
          </p:nvPr>
        </p:nvSpPr>
        <p:spPr>
          <a:xfrm>
            <a:off x="4824918" y="2350168"/>
            <a:ext cx="4023640" cy="2209132"/>
          </a:xfrm>
        </p:spPr>
        <p:txBody>
          <a:bodyPr>
            <a:normAutofit/>
          </a:bodyPr>
          <a:lstStyle>
            <a:lvl1pPr marL="0" indent="0">
              <a:buClr>
                <a:srgbClr val="339933"/>
              </a:buClr>
              <a:buFont typeface="Wingdings" panose="05000000000000000000" pitchFamily="2" charset="2"/>
              <a:buNone/>
              <a:defRPr sz="2400" b="1">
                <a:solidFill>
                  <a:srgbClr val="339933"/>
                </a:solidFill>
              </a:defRPr>
            </a:lvl1pPr>
            <a:lvl2pPr marL="457200" indent="-228600">
              <a:spcBef>
                <a:spcPts val="0"/>
              </a:spcBef>
              <a:buClr>
                <a:schemeClr val="tx1"/>
              </a:buClr>
              <a:buFont typeface="Arial" panose="020B0604020202020204" pitchFamily="34" charset="0"/>
              <a:buChar char="•"/>
              <a:defRPr sz="2200"/>
            </a:lvl2pPr>
            <a:lvl3pPr marL="690563" indent="-233363">
              <a:spcBef>
                <a:spcPts val="0"/>
              </a:spcBef>
              <a:buClr>
                <a:schemeClr val="tx1"/>
              </a:buClr>
              <a:buFont typeface="Arial" panose="020B0604020202020204" pitchFamily="34" charset="0"/>
              <a:buChar cha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8" name="Date Placeholder 1"/>
          <p:cNvSpPr>
            <a:spLocks noGrp="1"/>
          </p:cNvSpPr>
          <p:nvPr>
            <p:ph type="dt" sz="half" idx="2"/>
          </p:nvPr>
        </p:nvSpPr>
        <p:spPr>
          <a:xfrm>
            <a:off x="304800" y="4953000"/>
            <a:ext cx="2133600" cy="203994"/>
          </a:xfrm>
          <a:prstGeom prst="rect">
            <a:avLst/>
          </a:prstGeom>
        </p:spPr>
        <p:txBody>
          <a:bodyPr/>
          <a:lstStyle>
            <a:lvl1pPr>
              <a:defRPr sz="800">
                <a:solidFill>
                  <a:schemeClr val="bg1"/>
                </a:solidFill>
              </a:defRPr>
            </a:lvl1pPr>
          </a:lstStyle>
          <a:p>
            <a:endParaRPr lang="en-US" dirty="0"/>
          </a:p>
        </p:txBody>
      </p:sp>
      <p:sp>
        <p:nvSpPr>
          <p:cNvPr id="21" name="Slide Number Placeholder 10"/>
          <p:cNvSpPr>
            <a:spLocks noGrp="1"/>
          </p:cNvSpPr>
          <p:nvPr>
            <p:ph type="sldNum" sz="quarter" idx="4"/>
          </p:nvPr>
        </p:nvSpPr>
        <p:spPr>
          <a:xfrm>
            <a:off x="8305800" y="4962525"/>
            <a:ext cx="647700" cy="180975"/>
          </a:xfrm>
          <a:prstGeom prst="rect">
            <a:avLst/>
          </a:prstGeom>
        </p:spPr>
        <p:txBody>
          <a:bodyPr vert="horz" lIns="91440" tIns="45720" rIns="91440" bIns="45720" rtlCol="0" anchor="ctr"/>
          <a:lstStyle>
            <a:lvl1pPr algn="r">
              <a:defRPr sz="900">
                <a:solidFill>
                  <a:schemeClr val="bg1"/>
                </a:solidFill>
              </a:defRPr>
            </a:lvl1pPr>
          </a:lstStyle>
          <a:p>
            <a:fld id="{706C2AD7-2721-42BB-9332-34089FD4636E}" type="slidenum">
              <a:rPr lang="en-US" smtClean="0"/>
              <a:pPr/>
              <a:t>‹#›</a:t>
            </a:fld>
            <a:endParaRPr lang="en-US" dirty="0"/>
          </a:p>
        </p:txBody>
      </p:sp>
    </p:spTree>
    <p:extLst>
      <p:ext uri="{BB962C8B-B14F-4D97-AF65-F5344CB8AC3E}">
        <p14:creationId xmlns:p14="http://schemas.microsoft.com/office/powerpoint/2010/main" val="1947198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pporting photo slid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615304" y="274638"/>
            <a:ext cx="6325496" cy="435367"/>
          </a:xfrm>
          <a:prstGeom prst="rect">
            <a:avLst/>
          </a:prstGeom>
        </p:spPr>
        <p:txBody>
          <a:bodyPr>
            <a:noAutofit/>
          </a:bodyPr>
          <a:lstStyle>
            <a:lvl1pPr algn="l">
              <a:defRPr sz="3600" b="1">
                <a:solidFill>
                  <a:schemeClr val="tx1"/>
                </a:solidFill>
              </a:defRPr>
            </a:lvl1pPr>
          </a:lstStyle>
          <a:p>
            <a:r>
              <a:rPr lang="en-US" dirty="0"/>
              <a:t>Click To Edit Master Title Style</a:t>
            </a:r>
          </a:p>
        </p:txBody>
      </p:sp>
      <p:sp>
        <p:nvSpPr>
          <p:cNvPr id="10" name="Title 1"/>
          <p:cNvSpPr txBox="1">
            <a:spLocks/>
          </p:cNvSpPr>
          <p:nvPr userDrawn="1"/>
        </p:nvSpPr>
        <p:spPr>
          <a:xfrm>
            <a:off x="2584526" y="183198"/>
            <a:ext cx="6400800" cy="6626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3200" b="1" dirty="0">
              <a:solidFill>
                <a:srgbClr val="339933"/>
              </a:solidFill>
            </a:endParaRP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29599" y="4473291"/>
            <a:ext cx="788195" cy="409860"/>
          </a:xfrm>
          <a:prstGeom prst="rect">
            <a:avLst/>
          </a:prstGeom>
        </p:spPr>
      </p:pic>
      <p:sp>
        <p:nvSpPr>
          <p:cNvPr id="19" name="Text Placeholder 12"/>
          <p:cNvSpPr>
            <a:spLocks noGrp="1"/>
          </p:cNvSpPr>
          <p:nvPr>
            <p:ph type="body" sz="quarter" idx="13"/>
          </p:nvPr>
        </p:nvSpPr>
        <p:spPr>
          <a:xfrm>
            <a:off x="2627150" y="970546"/>
            <a:ext cx="6276218" cy="3384885"/>
          </a:xfrm>
        </p:spPr>
        <p:txBody>
          <a:bodyPr>
            <a:normAutofit/>
          </a:bodyPr>
          <a:lstStyle>
            <a:lvl1pPr marL="0" indent="0">
              <a:buClr>
                <a:srgbClr val="339933"/>
              </a:buClr>
              <a:buFont typeface="Wingdings" panose="05000000000000000000" pitchFamily="2" charset="2"/>
              <a:buNone/>
              <a:defRPr sz="2400" b="1">
                <a:solidFill>
                  <a:srgbClr val="339933"/>
                </a:solidFill>
              </a:defRPr>
            </a:lvl1pPr>
            <a:lvl2pPr marL="457200" indent="-228600">
              <a:spcBef>
                <a:spcPts val="0"/>
              </a:spcBef>
              <a:buClr>
                <a:schemeClr val="tx1"/>
              </a:buClr>
              <a:buFont typeface="Arial" panose="020B0604020202020204" pitchFamily="34" charset="0"/>
              <a:buChar char="•"/>
              <a:defRPr sz="2200"/>
            </a:lvl2pPr>
            <a:lvl3pPr marL="690563" indent="-233363">
              <a:spcBef>
                <a:spcPts val="0"/>
              </a:spcBef>
              <a:buClr>
                <a:schemeClr val="tx1"/>
              </a:buClr>
              <a:buFont typeface="Arial" panose="020B0604020202020204" pitchFamily="34" charset="0"/>
              <a:buChar cha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1" name="Date Placeholder 1"/>
          <p:cNvSpPr>
            <a:spLocks noGrp="1"/>
          </p:cNvSpPr>
          <p:nvPr>
            <p:ph type="dt" sz="half" idx="2"/>
          </p:nvPr>
        </p:nvSpPr>
        <p:spPr>
          <a:xfrm>
            <a:off x="304800" y="4953000"/>
            <a:ext cx="2133600" cy="203994"/>
          </a:xfrm>
          <a:prstGeom prst="rect">
            <a:avLst/>
          </a:prstGeom>
        </p:spPr>
        <p:txBody>
          <a:bodyPr/>
          <a:lstStyle>
            <a:lvl1pPr>
              <a:defRPr sz="800">
                <a:solidFill>
                  <a:schemeClr val="bg1"/>
                </a:solidFill>
              </a:defRPr>
            </a:lvl1pPr>
          </a:lstStyle>
          <a:p>
            <a:endParaRPr lang="en-US" dirty="0"/>
          </a:p>
        </p:txBody>
      </p:sp>
      <p:sp>
        <p:nvSpPr>
          <p:cNvPr id="13" name="Slide Number Placeholder 10"/>
          <p:cNvSpPr>
            <a:spLocks noGrp="1"/>
          </p:cNvSpPr>
          <p:nvPr>
            <p:ph type="sldNum" sz="quarter" idx="4"/>
          </p:nvPr>
        </p:nvSpPr>
        <p:spPr>
          <a:xfrm>
            <a:off x="8305800" y="4962525"/>
            <a:ext cx="647700" cy="180975"/>
          </a:xfrm>
          <a:prstGeom prst="rect">
            <a:avLst/>
          </a:prstGeom>
        </p:spPr>
        <p:txBody>
          <a:bodyPr vert="horz" lIns="91440" tIns="45720" rIns="91440" bIns="45720" rtlCol="0" anchor="ctr"/>
          <a:lstStyle>
            <a:lvl1pPr algn="r">
              <a:defRPr sz="900">
                <a:solidFill>
                  <a:schemeClr val="bg1"/>
                </a:solidFill>
              </a:defRPr>
            </a:lvl1pPr>
          </a:lstStyle>
          <a:p>
            <a:fld id="{706C2AD7-2721-42BB-9332-34089FD4636E}" type="slidenum">
              <a:rPr lang="en-US" smtClean="0"/>
              <a:pPr/>
              <a:t>‹#›</a:t>
            </a:fld>
            <a:endParaRPr lang="en-US" dirty="0"/>
          </a:p>
        </p:txBody>
      </p:sp>
    </p:spTree>
    <p:extLst>
      <p:ext uri="{BB962C8B-B14F-4D97-AF65-F5344CB8AC3E}">
        <p14:creationId xmlns:p14="http://schemas.microsoft.com/office/powerpoint/2010/main" val="3890042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upporting photo slide, 2 content">
    <p:spTree>
      <p:nvGrpSpPr>
        <p:cNvPr id="1" name=""/>
        <p:cNvGrpSpPr/>
        <p:nvPr/>
      </p:nvGrpSpPr>
      <p:grpSpPr>
        <a:xfrm>
          <a:off x="0" y="0"/>
          <a:ext cx="0" cy="0"/>
          <a:chOff x="0" y="0"/>
          <a:chExt cx="0" cy="0"/>
        </a:xfrm>
      </p:grpSpPr>
      <p:sp>
        <p:nvSpPr>
          <p:cNvPr id="22" name="Title 1"/>
          <p:cNvSpPr>
            <a:spLocks noGrp="1"/>
          </p:cNvSpPr>
          <p:nvPr>
            <p:ph type="title" hasCustomPrompt="1"/>
          </p:nvPr>
        </p:nvSpPr>
        <p:spPr>
          <a:xfrm>
            <a:off x="2615304" y="274638"/>
            <a:ext cx="6325496" cy="435367"/>
          </a:xfrm>
          <a:prstGeom prst="rect">
            <a:avLst/>
          </a:prstGeom>
        </p:spPr>
        <p:txBody>
          <a:bodyPr>
            <a:noAutofit/>
          </a:bodyPr>
          <a:lstStyle>
            <a:lvl1pPr algn="l">
              <a:defRPr sz="3600" b="1">
                <a:solidFill>
                  <a:schemeClr val="tx1"/>
                </a:solidFill>
              </a:defRPr>
            </a:lvl1pPr>
          </a:lstStyle>
          <a:p>
            <a:r>
              <a:rPr lang="en-US" dirty="0"/>
              <a:t>Click To Edit Master Title Style</a:t>
            </a:r>
          </a:p>
        </p:txBody>
      </p:sp>
      <p:sp>
        <p:nvSpPr>
          <p:cNvPr id="24" name="Title 1"/>
          <p:cNvSpPr txBox="1">
            <a:spLocks/>
          </p:cNvSpPr>
          <p:nvPr userDrawn="1"/>
        </p:nvSpPr>
        <p:spPr>
          <a:xfrm>
            <a:off x="2584526" y="183198"/>
            <a:ext cx="6400800" cy="6626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3200" b="1" dirty="0">
              <a:solidFill>
                <a:srgbClr val="339933"/>
              </a:solidFill>
            </a:endParaRPr>
          </a:p>
        </p:txBody>
      </p:sp>
      <p:pic>
        <p:nvPicPr>
          <p:cNvPr id="27" name="Picture 2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29599" y="4473291"/>
            <a:ext cx="788195" cy="409860"/>
          </a:xfrm>
          <a:prstGeom prst="rect">
            <a:avLst/>
          </a:prstGeom>
        </p:spPr>
      </p:pic>
      <p:sp>
        <p:nvSpPr>
          <p:cNvPr id="29" name="Text Placeholder 12"/>
          <p:cNvSpPr>
            <a:spLocks noGrp="1"/>
          </p:cNvSpPr>
          <p:nvPr>
            <p:ph type="body" sz="quarter" idx="13"/>
          </p:nvPr>
        </p:nvSpPr>
        <p:spPr>
          <a:xfrm>
            <a:off x="2627149" y="954505"/>
            <a:ext cx="3051756" cy="3304674"/>
          </a:xfrm>
        </p:spPr>
        <p:txBody>
          <a:bodyPr>
            <a:normAutofit/>
          </a:bodyPr>
          <a:lstStyle>
            <a:lvl1pPr marL="0" indent="0">
              <a:buClr>
                <a:srgbClr val="339933"/>
              </a:buClr>
              <a:buFont typeface="Wingdings" panose="05000000000000000000" pitchFamily="2" charset="2"/>
              <a:buNone/>
              <a:defRPr sz="2400" b="1">
                <a:solidFill>
                  <a:srgbClr val="339933"/>
                </a:solidFill>
              </a:defRPr>
            </a:lvl1pPr>
            <a:lvl2pPr marL="457200" indent="-228600">
              <a:spcBef>
                <a:spcPts val="0"/>
              </a:spcBef>
              <a:buClr>
                <a:schemeClr val="tx1"/>
              </a:buClr>
              <a:buFont typeface="Arial" panose="020B0604020202020204" pitchFamily="34" charset="0"/>
              <a:buChar char="•"/>
              <a:defRPr sz="2200"/>
            </a:lvl2pPr>
            <a:lvl3pPr marL="690563" indent="-233363">
              <a:spcBef>
                <a:spcPts val="0"/>
              </a:spcBef>
              <a:buClr>
                <a:schemeClr val="tx1"/>
              </a:buClr>
              <a:buFont typeface="Arial" panose="020B0604020202020204" pitchFamily="34" charset="0"/>
              <a:buChar cha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31" name="Text Placeholder 12"/>
          <p:cNvSpPr>
            <a:spLocks noGrp="1"/>
          </p:cNvSpPr>
          <p:nvPr>
            <p:ph type="body" sz="quarter" idx="14"/>
          </p:nvPr>
        </p:nvSpPr>
        <p:spPr>
          <a:xfrm>
            <a:off x="5883697" y="954505"/>
            <a:ext cx="3051756" cy="3304674"/>
          </a:xfrm>
        </p:spPr>
        <p:txBody>
          <a:bodyPr>
            <a:normAutofit/>
          </a:bodyPr>
          <a:lstStyle>
            <a:lvl1pPr marL="0" indent="0">
              <a:buClr>
                <a:srgbClr val="339933"/>
              </a:buClr>
              <a:buFont typeface="Wingdings" panose="05000000000000000000" pitchFamily="2" charset="2"/>
              <a:buNone/>
              <a:defRPr sz="2400" b="1">
                <a:solidFill>
                  <a:srgbClr val="339933"/>
                </a:solidFill>
              </a:defRPr>
            </a:lvl1pPr>
            <a:lvl2pPr marL="457200" indent="-228600">
              <a:spcBef>
                <a:spcPts val="0"/>
              </a:spcBef>
              <a:buClr>
                <a:schemeClr val="tx1"/>
              </a:buClr>
              <a:buFont typeface="Arial" panose="020B0604020202020204" pitchFamily="34" charset="0"/>
              <a:buChar char="•"/>
              <a:defRPr sz="2200"/>
            </a:lvl2pPr>
            <a:lvl3pPr marL="690563" indent="-233363">
              <a:spcBef>
                <a:spcPts val="0"/>
              </a:spcBef>
              <a:buClr>
                <a:schemeClr val="tx1"/>
              </a:buClr>
              <a:buFont typeface="Arial" panose="020B0604020202020204" pitchFamily="34" charset="0"/>
              <a:buChar cha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1" name="Date Placeholder 1"/>
          <p:cNvSpPr>
            <a:spLocks noGrp="1"/>
          </p:cNvSpPr>
          <p:nvPr>
            <p:ph type="dt" sz="half" idx="2"/>
          </p:nvPr>
        </p:nvSpPr>
        <p:spPr>
          <a:xfrm>
            <a:off x="304800" y="4953000"/>
            <a:ext cx="2133600" cy="203994"/>
          </a:xfrm>
          <a:prstGeom prst="rect">
            <a:avLst/>
          </a:prstGeom>
        </p:spPr>
        <p:txBody>
          <a:bodyPr/>
          <a:lstStyle>
            <a:lvl1pPr>
              <a:defRPr sz="800">
                <a:solidFill>
                  <a:schemeClr val="bg1"/>
                </a:solidFill>
              </a:defRPr>
            </a:lvl1pPr>
          </a:lstStyle>
          <a:p>
            <a:endParaRPr lang="en-US" dirty="0"/>
          </a:p>
        </p:txBody>
      </p:sp>
      <p:sp>
        <p:nvSpPr>
          <p:cNvPr id="13" name="Slide Number Placeholder 10"/>
          <p:cNvSpPr>
            <a:spLocks noGrp="1"/>
          </p:cNvSpPr>
          <p:nvPr>
            <p:ph type="sldNum" sz="quarter" idx="4"/>
          </p:nvPr>
        </p:nvSpPr>
        <p:spPr>
          <a:xfrm>
            <a:off x="8305800" y="4962525"/>
            <a:ext cx="647700" cy="180975"/>
          </a:xfrm>
          <a:prstGeom prst="rect">
            <a:avLst/>
          </a:prstGeom>
        </p:spPr>
        <p:txBody>
          <a:bodyPr vert="horz" lIns="91440" tIns="45720" rIns="91440" bIns="45720" rtlCol="0" anchor="ctr"/>
          <a:lstStyle>
            <a:lvl1pPr algn="r">
              <a:defRPr sz="900">
                <a:solidFill>
                  <a:schemeClr val="bg1"/>
                </a:solidFill>
              </a:defRPr>
            </a:lvl1pPr>
          </a:lstStyle>
          <a:p>
            <a:fld id="{706C2AD7-2721-42BB-9332-34089FD4636E}" type="slidenum">
              <a:rPr lang="en-US" smtClean="0"/>
              <a:pPr/>
              <a:t>‹#›</a:t>
            </a:fld>
            <a:endParaRPr lang="en-US" dirty="0"/>
          </a:p>
        </p:txBody>
      </p:sp>
    </p:spTree>
    <p:extLst>
      <p:ext uri="{BB962C8B-B14F-4D97-AF65-F5344CB8AC3E}">
        <p14:creationId xmlns:p14="http://schemas.microsoft.com/office/powerpoint/2010/main" val="2286185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8" name="Rectangle 17"/>
          <p:cNvSpPr/>
          <p:nvPr userDrawn="1"/>
        </p:nvSpPr>
        <p:spPr>
          <a:xfrm>
            <a:off x="0" y="0"/>
            <a:ext cx="9144000" cy="2571750"/>
          </a:xfrm>
          <a:prstGeom prst="rect">
            <a:avLst/>
          </a:prstGeom>
          <a:solidFill>
            <a:srgbClr val="007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itle 1"/>
          <p:cNvSpPr>
            <a:spLocks noGrp="1"/>
          </p:cNvSpPr>
          <p:nvPr>
            <p:ph type="title" hasCustomPrompt="1"/>
          </p:nvPr>
        </p:nvSpPr>
        <p:spPr>
          <a:xfrm>
            <a:off x="0" y="1806537"/>
            <a:ext cx="7772400" cy="584649"/>
          </a:xfrm>
          <a:prstGeom prst="rect">
            <a:avLst/>
          </a:prstGeom>
          <a:solidFill>
            <a:srgbClr val="006600">
              <a:alpha val="75000"/>
            </a:srgbClr>
          </a:solidFill>
        </p:spPr>
        <p:txBody>
          <a:bodyPr tIns="0" bIns="0" anchor="ctr" anchorCtr="0">
            <a:noAutofit/>
          </a:bodyPr>
          <a:lstStyle>
            <a:lvl1pPr marL="225425" indent="0" algn="l">
              <a:defRPr sz="4000" b="1" cap="none">
                <a:solidFill>
                  <a:schemeClr val="bg1">
                    <a:lumMod val="95000"/>
                  </a:schemeClr>
                </a:solidFill>
              </a:defRPr>
            </a:lvl1pPr>
          </a:lstStyle>
          <a:p>
            <a:r>
              <a:rPr lang="en-US" dirty="0"/>
              <a:t>Click To Edit Master Title Style</a:t>
            </a: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29599" y="4473291"/>
            <a:ext cx="788195" cy="409860"/>
          </a:xfrm>
          <a:prstGeom prst="rect">
            <a:avLst/>
          </a:prstGeom>
        </p:spPr>
      </p:pic>
      <p:sp>
        <p:nvSpPr>
          <p:cNvPr id="9" name="Date Placeholder 1"/>
          <p:cNvSpPr>
            <a:spLocks noGrp="1"/>
          </p:cNvSpPr>
          <p:nvPr>
            <p:ph type="dt" sz="half" idx="2"/>
          </p:nvPr>
        </p:nvSpPr>
        <p:spPr>
          <a:xfrm>
            <a:off x="304800" y="4953000"/>
            <a:ext cx="2133600" cy="203994"/>
          </a:xfrm>
          <a:prstGeom prst="rect">
            <a:avLst/>
          </a:prstGeom>
        </p:spPr>
        <p:txBody>
          <a:bodyPr/>
          <a:lstStyle>
            <a:lvl1pPr>
              <a:defRPr sz="800">
                <a:solidFill>
                  <a:schemeClr val="bg1"/>
                </a:solidFill>
              </a:defRPr>
            </a:lvl1pPr>
          </a:lstStyle>
          <a:p>
            <a:endParaRPr lang="en-US" dirty="0"/>
          </a:p>
        </p:txBody>
      </p:sp>
      <p:sp>
        <p:nvSpPr>
          <p:cNvPr id="11" name="Slide Number Placeholder 10"/>
          <p:cNvSpPr>
            <a:spLocks noGrp="1"/>
          </p:cNvSpPr>
          <p:nvPr>
            <p:ph type="sldNum" sz="quarter" idx="4"/>
          </p:nvPr>
        </p:nvSpPr>
        <p:spPr>
          <a:xfrm>
            <a:off x="8305800" y="4962525"/>
            <a:ext cx="647700" cy="180975"/>
          </a:xfrm>
          <a:prstGeom prst="rect">
            <a:avLst/>
          </a:prstGeom>
        </p:spPr>
        <p:txBody>
          <a:bodyPr vert="horz" lIns="91440" tIns="45720" rIns="91440" bIns="45720" rtlCol="0" anchor="ctr"/>
          <a:lstStyle>
            <a:lvl1pPr algn="r">
              <a:defRPr sz="900">
                <a:solidFill>
                  <a:schemeClr val="bg1"/>
                </a:solidFill>
              </a:defRPr>
            </a:lvl1pPr>
          </a:lstStyle>
          <a:p>
            <a:fld id="{706C2AD7-2721-42BB-9332-34089FD4636E}" type="slidenum">
              <a:rPr lang="en-US" smtClean="0"/>
              <a:pPr/>
              <a:t>‹#›</a:t>
            </a:fld>
            <a:endParaRPr lang="en-US" dirty="0"/>
          </a:p>
        </p:txBody>
      </p:sp>
    </p:spTree>
    <p:extLst>
      <p:ext uri="{BB962C8B-B14F-4D97-AF65-F5344CB8AC3E}">
        <p14:creationId xmlns:p14="http://schemas.microsoft.com/office/powerpoint/2010/main" val="1499217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8" name="Rectangle 17"/>
          <p:cNvSpPr/>
          <p:nvPr userDrawn="1"/>
        </p:nvSpPr>
        <p:spPr>
          <a:xfrm>
            <a:off x="0" y="0"/>
            <a:ext cx="9144000" cy="25717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itle 1"/>
          <p:cNvSpPr>
            <a:spLocks noGrp="1"/>
          </p:cNvSpPr>
          <p:nvPr>
            <p:ph type="title" hasCustomPrompt="1"/>
          </p:nvPr>
        </p:nvSpPr>
        <p:spPr>
          <a:xfrm>
            <a:off x="0" y="1806537"/>
            <a:ext cx="7772400" cy="584649"/>
          </a:xfrm>
          <a:prstGeom prst="rect">
            <a:avLst/>
          </a:prstGeom>
          <a:solidFill>
            <a:srgbClr val="C00000">
              <a:alpha val="75000"/>
            </a:srgbClr>
          </a:solidFill>
        </p:spPr>
        <p:txBody>
          <a:bodyPr tIns="0" bIns="0" anchor="ctr" anchorCtr="0">
            <a:noAutofit/>
          </a:bodyPr>
          <a:lstStyle>
            <a:lvl1pPr marL="225425" indent="0" algn="l">
              <a:defRPr sz="4000" b="1" cap="none">
                <a:solidFill>
                  <a:schemeClr val="bg1">
                    <a:lumMod val="95000"/>
                  </a:schemeClr>
                </a:solidFill>
              </a:defRPr>
            </a:lvl1pPr>
          </a:lstStyle>
          <a:p>
            <a:r>
              <a:rPr lang="en-US" dirty="0"/>
              <a:t>Click To Edit Master Title Style</a:t>
            </a:r>
          </a:p>
        </p:txBody>
      </p:sp>
      <p:sp>
        <p:nvSpPr>
          <p:cNvPr id="9" name="Date Placeholder 1"/>
          <p:cNvSpPr>
            <a:spLocks noGrp="1"/>
          </p:cNvSpPr>
          <p:nvPr>
            <p:ph type="dt" sz="half" idx="2"/>
          </p:nvPr>
        </p:nvSpPr>
        <p:spPr>
          <a:xfrm>
            <a:off x="304800" y="4953000"/>
            <a:ext cx="2133600" cy="203994"/>
          </a:xfrm>
          <a:prstGeom prst="rect">
            <a:avLst/>
          </a:prstGeom>
        </p:spPr>
        <p:txBody>
          <a:bodyPr/>
          <a:lstStyle>
            <a:lvl1pPr>
              <a:defRPr sz="800">
                <a:solidFill>
                  <a:schemeClr val="bg1"/>
                </a:solidFill>
              </a:defRPr>
            </a:lvl1pPr>
          </a:lstStyle>
          <a:p>
            <a:endParaRPr lang="en-US" dirty="0"/>
          </a:p>
        </p:txBody>
      </p:sp>
      <p:pic>
        <p:nvPicPr>
          <p:cNvPr id="7" name="Picture 6">
            <a:extLst>
              <a:ext uri="{FF2B5EF4-FFF2-40B4-BE49-F238E27FC236}">
                <a16:creationId xmlns:a16="http://schemas.microsoft.com/office/drawing/2014/main" id="{13C42872-C5F8-4AC4-8599-859957D73236}"/>
              </a:ext>
            </a:extLst>
          </p:cNvPr>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452625" y="4314168"/>
            <a:ext cx="691376" cy="625338"/>
          </a:xfrm>
          <a:prstGeom prst="rect">
            <a:avLst/>
          </a:prstGeom>
          <a:noFill/>
        </p:spPr>
      </p:pic>
      <p:sp>
        <p:nvSpPr>
          <p:cNvPr id="2" name="Rectangle 1">
            <a:extLst>
              <a:ext uri="{FF2B5EF4-FFF2-40B4-BE49-F238E27FC236}">
                <a16:creationId xmlns:a16="http://schemas.microsoft.com/office/drawing/2014/main" id="{1012D897-B216-4BE1-A2B6-DA200537B875}"/>
              </a:ext>
            </a:extLst>
          </p:cNvPr>
          <p:cNvSpPr/>
          <p:nvPr userDrawn="1"/>
        </p:nvSpPr>
        <p:spPr>
          <a:xfrm>
            <a:off x="0" y="4953000"/>
            <a:ext cx="9144000" cy="20399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0"/>
          <p:cNvSpPr>
            <a:spLocks noGrp="1"/>
          </p:cNvSpPr>
          <p:nvPr>
            <p:ph type="sldNum" sz="quarter" idx="4"/>
          </p:nvPr>
        </p:nvSpPr>
        <p:spPr>
          <a:xfrm>
            <a:off x="8305800" y="4962525"/>
            <a:ext cx="647700" cy="180975"/>
          </a:xfrm>
          <a:prstGeom prst="rect">
            <a:avLst/>
          </a:prstGeom>
        </p:spPr>
        <p:txBody>
          <a:bodyPr vert="horz" lIns="91440" tIns="45720" rIns="91440" bIns="45720" rtlCol="0" anchor="ctr"/>
          <a:lstStyle>
            <a:lvl1pPr algn="r">
              <a:defRPr sz="900">
                <a:solidFill>
                  <a:schemeClr val="bg1"/>
                </a:solidFill>
              </a:defRPr>
            </a:lvl1pPr>
          </a:lstStyle>
          <a:p>
            <a:fld id="{706C2AD7-2721-42BB-9332-34089FD4636E}" type="slidenum">
              <a:rPr lang="en-US" smtClean="0"/>
              <a:pPr/>
              <a:t>‹#›</a:t>
            </a:fld>
            <a:endParaRPr lang="en-US" dirty="0"/>
          </a:p>
        </p:txBody>
      </p:sp>
    </p:spTree>
    <p:extLst>
      <p:ext uri="{BB962C8B-B14F-4D97-AF65-F5344CB8AC3E}">
        <p14:creationId xmlns:p14="http://schemas.microsoft.com/office/powerpoint/2010/main" val="1316927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16" name="Title 1"/>
          <p:cNvSpPr>
            <a:spLocks noGrp="1"/>
          </p:cNvSpPr>
          <p:nvPr>
            <p:ph type="title" hasCustomPrompt="1"/>
          </p:nvPr>
        </p:nvSpPr>
        <p:spPr>
          <a:xfrm>
            <a:off x="0" y="1806537"/>
            <a:ext cx="7772400" cy="584649"/>
          </a:xfrm>
          <a:prstGeom prst="rect">
            <a:avLst/>
          </a:prstGeom>
          <a:solidFill>
            <a:srgbClr val="C00000">
              <a:alpha val="75000"/>
            </a:srgbClr>
          </a:solidFill>
        </p:spPr>
        <p:txBody>
          <a:bodyPr tIns="0" bIns="0" anchor="ctr" anchorCtr="0">
            <a:noAutofit/>
          </a:bodyPr>
          <a:lstStyle>
            <a:lvl1pPr marL="225425" indent="0" algn="l">
              <a:defRPr sz="4000" b="1" cap="none">
                <a:solidFill>
                  <a:schemeClr val="bg1">
                    <a:lumMod val="95000"/>
                  </a:schemeClr>
                </a:solidFill>
              </a:defRPr>
            </a:lvl1pPr>
          </a:lstStyle>
          <a:p>
            <a:r>
              <a:rPr lang="en-US" dirty="0"/>
              <a:t>Click To Edit Master Title Style</a:t>
            </a:r>
          </a:p>
        </p:txBody>
      </p:sp>
      <p:sp>
        <p:nvSpPr>
          <p:cNvPr id="9" name="Date Placeholder 1"/>
          <p:cNvSpPr>
            <a:spLocks noGrp="1"/>
          </p:cNvSpPr>
          <p:nvPr>
            <p:ph type="dt" sz="half" idx="2"/>
          </p:nvPr>
        </p:nvSpPr>
        <p:spPr>
          <a:xfrm>
            <a:off x="304800" y="4953000"/>
            <a:ext cx="2133600" cy="203994"/>
          </a:xfrm>
          <a:prstGeom prst="rect">
            <a:avLst/>
          </a:prstGeom>
        </p:spPr>
        <p:txBody>
          <a:bodyPr/>
          <a:lstStyle>
            <a:lvl1pPr>
              <a:defRPr sz="800">
                <a:solidFill>
                  <a:schemeClr val="bg1"/>
                </a:solidFill>
              </a:defRPr>
            </a:lvl1pPr>
          </a:lstStyle>
          <a:p>
            <a:endParaRPr lang="en-US" dirty="0"/>
          </a:p>
        </p:txBody>
      </p:sp>
      <p:pic>
        <p:nvPicPr>
          <p:cNvPr id="7" name="Picture 6">
            <a:extLst>
              <a:ext uri="{FF2B5EF4-FFF2-40B4-BE49-F238E27FC236}">
                <a16:creationId xmlns:a16="http://schemas.microsoft.com/office/drawing/2014/main" id="{13C42872-C5F8-4AC4-8599-859957D73236}"/>
              </a:ext>
            </a:extLst>
          </p:cNvPr>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452625" y="4314168"/>
            <a:ext cx="691376" cy="625338"/>
          </a:xfrm>
          <a:prstGeom prst="rect">
            <a:avLst/>
          </a:prstGeom>
          <a:noFill/>
        </p:spPr>
      </p:pic>
      <p:sp>
        <p:nvSpPr>
          <p:cNvPr id="2" name="Rectangle 1">
            <a:extLst>
              <a:ext uri="{FF2B5EF4-FFF2-40B4-BE49-F238E27FC236}">
                <a16:creationId xmlns:a16="http://schemas.microsoft.com/office/drawing/2014/main" id="{1012D897-B216-4BE1-A2B6-DA200537B875}"/>
              </a:ext>
            </a:extLst>
          </p:cNvPr>
          <p:cNvSpPr/>
          <p:nvPr userDrawn="1"/>
        </p:nvSpPr>
        <p:spPr>
          <a:xfrm>
            <a:off x="0" y="4953000"/>
            <a:ext cx="9144000" cy="20399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0"/>
          <p:cNvSpPr>
            <a:spLocks noGrp="1"/>
          </p:cNvSpPr>
          <p:nvPr>
            <p:ph type="sldNum" sz="quarter" idx="4"/>
          </p:nvPr>
        </p:nvSpPr>
        <p:spPr>
          <a:xfrm>
            <a:off x="8305800" y="4962525"/>
            <a:ext cx="647700" cy="180975"/>
          </a:xfrm>
          <a:prstGeom prst="rect">
            <a:avLst/>
          </a:prstGeom>
        </p:spPr>
        <p:txBody>
          <a:bodyPr vert="horz" lIns="91440" tIns="45720" rIns="91440" bIns="45720" rtlCol="0" anchor="ctr"/>
          <a:lstStyle>
            <a:lvl1pPr algn="r">
              <a:defRPr sz="900">
                <a:solidFill>
                  <a:schemeClr val="bg1"/>
                </a:solidFill>
              </a:defRPr>
            </a:lvl1pPr>
          </a:lstStyle>
          <a:p>
            <a:fld id="{706C2AD7-2721-42BB-9332-34089FD4636E}" type="slidenum">
              <a:rPr lang="en-US" smtClean="0"/>
              <a:pPr/>
              <a:t>‹#›</a:t>
            </a:fld>
            <a:endParaRPr lang="en-US" dirty="0"/>
          </a:p>
        </p:txBody>
      </p:sp>
      <p:sp>
        <p:nvSpPr>
          <p:cNvPr id="8" name="Rectangle 7">
            <a:extLst>
              <a:ext uri="{FF2B5EF4-FFF2-40B4-BE49-F238E27FC236}">
                <a16:creationId xmlns:a16="http://schemas.microsoft.com/office/drawing/2014/main" id="{DE5D7172-3240-4099-8B1E-FC9A66801DDD}"/>
              </a:ext>
            </a:extLst>
          </p:cNvPr>
          <p:cNvSpPr/>
          <p:nvPr userDrawn="1"/>
        </p:nvSpPr>
        <p:spPr>
          <a:xfrm>
            <a:off x="0" y="0"/>
            <a:ext cx="9144000" cy="20399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1173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2.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4960620"/>
            <a:ext cx="9144000" cy="182880"/>
          </a:xfrm>
          <a:prstGeom prst="rect">
            <a:avLst/>
          </a:prstGeom>
          <a:solidFill>
            <a:srgbClr val="007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0"/>
            <a:ext cx="9144000" cy="182880"/>
          </a:xfrm>
          <a:prstGeom prst="rect">
            <a:avLst/>
          </a:prstGeom>
          <a:solidFill>
            <a:srgbClr val="007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10"/>
          <p:cNvSpPr>
            <a:spLocks noGrp="1"/>
          </p:cNvSpPr>
          <p:nvPr>
            <p:ph type="sldNum" sz="quarter" idx="4"/>
          </p:nvPr>
        </p:nvSpPr>
        <p:spPr>
          <a:xfrm>
            <a:off x="8305800" y="4962525"/>
            <a:ext cx="647700" cy="180975"/>
          </a:xfrm>
          <a:prstGeom prst="rect">
            <a:avLst/>
          </a:prstGeom>
        </p:spPr>
        <p:txBody>
          <a:bodyPr vert="horz" lIns="91440" tIns="45720" rIns="91440" bIns="45720" rtlCol="0" anchor="ctr"/>
          <a:lstStyle>
            <a:lvl1pPr algn="r">
              <a:defRPr sz="900">
                <a:solidFill>
                  <a:schemeClr val="bg1"/>
                </a:solidFill>
              </a:defRPr>
            </a:lvl1pPr>
          </a:lstStyle>
          <a:p>
            <a:fld id="{706C2AD7-2721-42BB-9332-34089FD4636E}" type="slidenum">
              <a:rPr lang="en-US" smtClean="0"/>
              <a:pPr/>
              <a:t>‹#›</a:t>
            </a:fld>
            <a:endParaRPr lang="en-US" dirty="0"/>
          </a:p>
        </p:txBody>
      </p:sp>
      <p:sp>
        <p:nvSpPr>
          <p:cNvPr id="4" name="Title Placeholder 3"/>
          <p:cNvSpPr>
            <a:spLocks noGrp="1"/>
          </p:cNvSpPr>
          <p:nvPr>
            <p:ph type="title"/>
          </p:nvPr>
        </p:nvSpPr>
        <p:spPr>
          <a:xfrm>
            <a:off x="457200" y="237906"/>
            <a:ext cx="8229600" cy="581901"/>
          </a:xfrm>
          <a:prstGeom prst="rect">
            <a:avLst/>
          </a:prstGeom>
        </p:spPr>
        <p:txBody>
          <a:bodyPr vert="horz" lIns="91440" tIns="45720" rIns="91440" bIns="45720" rtlCol="0" anchor="ctr">
            <a:noAutofit/>
          </a:bodyPr>
          <a:lstStyle/>
          <a:p>
            <a:r>
              <a:rPr lang="en-US" dirty="0"/>
              <a:t>Click To Edit Master Title Style</a:t>
            </a:r>
          </a:p>
        </p:txBody>
      </p:sp>
      <p:sp>
        <p:nvSpPr>
          <p:cNvPr id="9" name="Date Placeholder 1"/>
          <p:cNvSpPr>
            <a:spLocks noGrp="1"/>
          </p:cNvSpPr>
          <p:nvPr>
            <p:ph type="dt" sz="half" idx="2"/>
          </p:nvPr>
        </p:nvSpPr>
        <p:spPr>
          <a:xfrm>
            <a:off x="304800" y="4953000"/>
            <a:ext cx="2133600" cy="203994"/>
          </a:xfrm>
          <a:prstGeom prst="rect">
            <a:avLst/>
          </a:prstGeom>
        </p:spPr>
        <p:txBody>
          <a:bodyPr/>
          <a:lstStyle>
            <a:lvl1pPr>
              <a:defRPr sz="800">
                <a:solidFill>
                  <a:schemeClr val="bg1"/>
                </a:solidFill>
              </a:defRPr>
            </a:lvl1pPr>
          </a:lstStyle>
          <a:p>
            <a:endParaRPr lang="en-US" dirty="0"/>
          </a:p>
        </p:txBody>
      </p:sp>
    </p:spTree>
    <p:extLst>
      <p:ext uri="{BB962C8B-B14F-4D97-AF65-F5344CB8AC3E}">
        <p14:creationId xmlns:p14="http://schemas.microsoft.com/office/powerpoint/2010/main" val="314198365"/>
      </p:ext>
    </p:extLst>
  </p:cSld>
  <p:clrMap bg1="lt1" tx1="dk1" bg2="lt2" tx2="dk2" accent1="accent1" accent2="accent2" accent3="accent3" accent4="accent4" accent5="accent5" accent6="accent6" hlink="hlink" folHlink="folHlink"/>
  <p:sldLayoutIdLst>
    <p:sldLayoutId id="2147483649" r:id="rId1"/>
    <p:sldLayoutId id="2147483688" r:id="rId2"/>
    <p:sldLayoutId id="2147483651" r:id="rId3"/>
    <p:sldLayoutId id="2147483660" r:id="rId4"/>
    <p:sldLayoutId id="2147483650" r:id="rId5"/>
    <p:sldLayoutId id="2147483661" r:id="rId6"/>
    <p:sldLayoutId id="2147483652" r:id="rId7"/>
    <p:sldLayoutId id="2147483692" r:id="rId8"/>
    <p:sldLayoutId id="2147483693" r:id="rId9"/>
    <p:sldLayoutId id="2147483662" r:id="rId10"/>
    <p:sldLayoutId id="2147483663" r:id="rId11"/>
    <p:sldLayoutId id="2147483653" r:id="rId12"/>
    <p:sldLayoutId id="2147483689" r:id="rId13"/>
    <p:sldLayoutId id="2147483669" r:id="rId14"/>
    <p:sldLayoutId id="2147483667" r:id="rId15"/>
    <p:sldLayoutId id="2147483665" r:id="rId16"/>
    <p:sldLayoutId id="2147483664" r:id="rId17"/>
    <p:sldLayoutId id="2147483690" r:id="rId18"/>
    <p:sldLayoutId id="2147483666" r:id="rId19"/>
    <p:sldLayoutId id="2147483668" r:id="rId20"/>
    <p:sldLayoutId id="2147483670" r:id="rId21"/>
    <p:sldLayoutId id="2147483673" r:id="rId22"/>
    <p:sldLayoutId id="2147483691" r:id="rId23"/>
  </p:sldLayoutIdLst>
  <p:hf hdr="0" dt="0"/>
  <p:txStyles>
    <p:titleStyle>
      <a:lvl1pPr algn="l" defTabSz="914400" rtl="0" eaLnBrk="1" latinLnBrk="0" hangingPunct="1">
        <a:spcBef>
          <a:spcPct val="0"/>
        </a:spcBef>
        <a:buNone/>
        <a:defRPr sz="3600" b="1" kern="1200">
          <a:solidFill>
            <a:schemeClr val="tx1"/>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3200" b="1" kern="1200" baseline="0">
          <a:solidFill>
            <a:srgbClr val="007527"/>
          </a:solidFill>
          <a:latin typeface="+mn-lt"/>
          <a:ea typeface="+mn-ea"/>
          <a:cs typeface="+mn-cs"/>
        </a:defRPr>
      </a:lvl1pPr>
      <a:lvl2pPr marL="520700" indent="-292100" algn="l" defTabSz="914400" rtl="0" eaLnBrk="1" latinLnBrk="0" hangingPunct="1">
        <a:spcBef>
          <a:spcPct val="20000"/>
        </a:spcBef>
        <a:buClr>
          <a:srgbClr val="007527"/>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007527"/>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4960620"/>
            <a:ext cx="9144000" cy="182880"/>
          </a:xfrm>
          <a:prstGeom prst="rect">
            <a:avLst/>
          </a:prstGeom>
          <a:solidFill>
            <a:srgbClr val="007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0" y="0"/>
            <a:ext cx="9144000" cy="182880"/>
          </a:xfrm>
          <a:prstGeom prst="rect">
            <a:avLst/>
          </a:prstGeom>
          <a:solidFill>
            <a:srgbClr val="007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10"/>
          <p:cNvSpPr>
            <a:spLocks noGrp="1"/>
          </p:cNvSpPr>
          <p:nvPr>
            <p:ph type="sldNum" sz="quarter" idx="4"/>
          </p:nvPr>
        </p:nvSpPr>
        <p:spPr>
          <a:xfrm>
            <a:off x="8305800" y="4962525"/>
            <a:ext cx="647700" cy="180975"/>
          </a:xfrm>
          <a:prstGeom prst="rect">
            <a:avLst/>
          </a:prstGeom>
        </p:spPr>
        <p:txBody>
          <a:bodyPr vert="horz" lIns="91440" tIns="45720" rIns="91440" bIns="45720" rtlCol="0" anchor="ctr"/>
          <a:lstStyle>
            <a:lvl1pPr algn="r">
              <a:defRPr sz="900">
                <a:solidFill>
                  <a:schemeClr val="bg1"/>
                </a:solidFill>
              </a:defRPr>
            </a:lvl1pPr>
          </a:lstStyle>
          <a:p>
            <a:fld id="{706C2AD7-2721-42BB-9332-34089FD4636E}" type="slidenum">
              <a:rPr lang="en-US" smtClean="0">
                <a:solidFill>
                  <a:prstClr val="white"/>
                </a:solidFill>
              </a:rPr>
              <a:pPr/>
              <a:t>‹#›</a:t>
            </a:fld>
            <a:endParaRPr lang="en-US" dirty="0">
              <a:solidFill>
                <a:prstClr val="white"/>
              </a:solidFill>
            </a:endParaRPr>
          </a:p>
        </p:txBody>
      </p:sp>
      <p:sp>
        <p:nvSpPr>
          <p:cNvPr id="10" name="Date Placeholder 1"/>
          <p:cNvSpPr>
            <a:spLocks noGrp="1"/>
          </p:cNvSpPr>
          <p:nvPr>
            <p:ph type="dt" sz="half" idx="2"/>
          </p:nvPr>
        </p:nvSpPr>
        <p:spPr>
          <a:xfrm>
            <a:off x="304800" y="4953000"/>
            <a:ext cx="2133600" cy="203994"/>
          </a:xfrm>
          <a:prstGeom prst="rect">
            <a:avLst/>
          </a:prstGeom>
        </p:spPr>
        <p:txBody>
          <a:bodyPr/>
          <a:lstStyle>
            <a:lvl1pPr>
              <a:defRPr sz="800">
                <a:solidFill>
                  <a:schemeClr val="bg1"/>
                </a:solidFill>
              </a:defRPr>
            </a:lvl1pPr>
          </a:lstStyle>
          <a:p>
            <a:endParaRPr lang="en-US" dirty="0">
              <a:solidFill>
                <a:prstClr val="white"/>
              </a:solidFill>
            </a:endParaRPr>
          </a:p>
        </p:txBody>
      </p:sp>
    </p:spTree>
    <p:extLst>
      <p:ext uri="{BB962C8B-B14F-4D97-AF65-F5344CB8AC3E}">
        <p14:creationId xmlns:p14="http://schemas.microsoft.com/office/powerpoint/2010/main" val="320877468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dt="0"/>
  <p:txStyles>
    <p:titleStyle>
      <a:lvl1pPr algn="l" defTabSz="914400" rtl="0" eaLnBrk="1" latinLnBrk="0" hangingPunct="1">
        <a:spcBef>
          <a:spcPct val="0"/>
        </a:spcBef>
        <a:buNone/>
        <a:defRPr sz="3600" b="1" kern="1200">
          <a:solidFill>
            <a:schemeClr val="tx1"/>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3200" b="1" kern="1200" baseline="0">
          <a:solidFill>
            <a:srgbClr val="007527"/>
          </a:solidFill>
          <a:latin typeface="+mn-lt"/>
          <a:ea typeface="+mn-ea"/>
          <a:cs typeface="+mn-cs"/>
        </a:defRPr>
      </a:lvl1pPr>
      <a:lvl2pPr marL="520700" indent="-292100" algn="l" defTabSz="914400" rtl="0" eaLnBrk="1" latinLnBrk="0" hangingPunct="1">
        <a:spcBef>
          <a:spcPct val="20000"/>
        </a:spcBef>
        <a:buClr>
          <a:srgbClr val="007527"/>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007527"/>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76978"/>
            <a:ext cx="9144000" cy="1233768"/>
          </a:xfrm>
        </p:spPr>
        <p:txBody>
          <a:bodyPr/>
          <a:lstStyle/>
          <a:p>
            <a:r>
              <a:rPr lang="en-US" dirty="0"/>
              <a:t>Warm-Mix Asphalt Successes</a:t>
            </a:r>
          </a:p>
        </p:txBody>
      </p:sp>
      <p:sp>
        <p:nvSpPr>
          <p:cNvPr id="9" name="Subtitle 4">
            <a:extLst>
              <a:ext uri="{FF2B5EF4-FFF2-40B4-BE49-F238E27FC236}">
                <a16:creationId xmlns:a16="http://schemas.microsoft.com/office/drawing/2014/main" id="{88DCB1B4-3DA6-41AA-B4D9-530C51F2CE00}"/>
              </a:ext>
            </a:extLst>
          </p:cNvPr>
          <p:cNvSpPr>
            <a:spLocks noGrp="1"/>
          </p:cNvSpPr>
          <p:nvPr>
            <p:ph type="subTitle" idx="1"/>
          </p:nvPr>
        </p:nvSpPr>
        <p:spPr>
          <a:xfrm>
            <a:off x="1049867" y="2408841"/>
            <a:ext cx="6587066" cy="1604682"/>
          </a:xfrm>
        </p:spPr>
        <p:txBody>
          <a:bodyPr>
            <a:normAutofit lnSpcReduction="10000"/>
          </a:bodyPr>
          <a:lstStyle/>
          <a:p>
            <a:r>
              <a:rPr lang="en-US" dirty="0">
                <a:effectLst>
                  <a:glow rad="228600">
                    <a:schemeClr val="tx1">
                      <a:lumMod val="85000"/>
                      <a:lumOff val="15000"/>
                      <a:alpha val="40000"/>
                    </a:schemeClr>
                  </a:glow>
                  <a:outerShdw blurRad="50800" dist="38100" dir="2700000" algn="tl" rotWithShape="0">
                    <a:prstClr val="black">
                      <a:alpha val="40000"/>
                    </a:prstClr>
                  </a:outerShdw>
                </a:effectLst>
              </a:rPr>
              <a:t>January 22, 2019</a:t>
            </a:r>
          </a:p>
          <a:p>
            <a:r>
              <a:rPr lang="en-US" dirty="0">
                <a:effectLst>
                  <a:glow rad="228600">
                    <a:schemeClr val="tx1">
                      <a:lumMod val="85000"/>
                      <a:lumOff val="15000"/>
                      <a:alpha val="40000"/>
                    </a:schemeClr>
                  </a:glow>
                  <a:outerShdw blurRad="50800" dist="38100" dir="2700000" algn="tl" rotWithShape="0">
                    <a:prstClr val="black">
                      <a:alpha val="40000"/>
                    </a:prstClr>
                  </a:outerShdw>
                </a:effectLst>
              </a:rPr>
              <a:t>Cynthia Williams - </a:t>
            </a:r>
            <a:r>
              <a:rPr lang="en-US" i="1" dirty="0">
                <a:effectLst>
                  <a:glow rad="228600">
                    <a:schemeClr val="tx1">
                      <a:lumMod val="85000"/>
                      <a:lumOff val="15000"/>
                      <a:alpha val="40000"/>
                    </a:schemeClr>
                  </a:glow>
                  <a:outerShdw blurRad="50800" dist="38100" dir="2700000" algn="tl" rotWithShape="0">
                    <a:prstClr val="black">
                      <a:alpha val="40000"/>
                    </a:prstClr>
                  </a:outerShdw>
                </a:effectLst>
              </a:rPr>
              <a:t>Illinois Tollway </a:t>
            </a:r>
          </a:p>
          <a:p>
            <a:r>
              <a:rPr lang="en-US" i="1" dirty="0">
                <a:effectLst>
                  <a:glow rad="228600">
                    <a:schemeClr val="tx1">
                      <a:lumMod val="85000"/>
                      <a:lumOff val="15000"/>
                      <a:alpha val="40000"/>
                    </a:schemeClr>
                  </a:glow>
                  <a:outerShdw blurRad="50800" dist="38100" dir="2700000" algn="tl" rotWithShape="0">
                    <a:prstClr val="black">
                      <a:alpha val="40000"/>
                    </a:prstClr>
                  </a:outerShdw>
                </a:effectLst>
              </a:rPr>
              <a:t>Deputy Chief of Program Implementation</a:t>
            </a:r>
            <a:br>
              <a:rPr lang="en-US" dirty="0"/>
            </a:br>
            <a:endParaRPr lang="en-US" dirty="0"/>
          </a:p>
        </p:txBody>
      </p:sp>
      <p:pic>
        <p:nvPicPr>
          <p:cNvPr id="8" name="Picture 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798389" y="4241419"/>
            <a:ext cx="1234956" cy="641731"/>
          </a:xfrm>
          <a:prstGeom prst="rect">
            <a:avLst/>
          </a:prstGeom>
          <a:effectLst>
            <a:outerShdw blurRad="139700" sx="107000" sy="107000" algn="ctr" rotWithShape="0">
              <a:prstClr val="black">
                <a:alpha val="79000"/>
              </a:prstClr>
            </a:outerShdw>
          </a:effectLst>
        </p:spPr>
      </p:pic>
      <p:sp>
        <p:nvSpPr>
          <p:cNvPr id="11" name="Subtitle 4">
            <a:extLst>
              <a:ext uri="{FF2B5EF4-FFF2-40B4-BE49-F238E27FC236}">
                <a16:creationId xmlns:a16="http://schemas.microsoft.com/office/drawing/2014/main" id="{88DCB1B4-3DA6-41AA-B4D9-530C51F2CE00}"/>
              </a:ext>
            </a:extLst>
          </p:cNvPr>
          <p:cNvSpPr txBox="1">
            <a:spLocks/>
          </p:cNvSpPr>
          <p:nvPr/>
        </p:nvSpPr>
        <p:spPr>
          <a:xfrm>
            <a:off x="3810000" y="5387891"/>
            <a:ext cx="4225771" cy="1604682"/>
          </a:xfrm>
          <a:prstGeom prst="rect">
            <a:avLst/>
          </a:prstGeom>
          <a:solidFill>
            <a:srgbClr val="007527"/>
          </a:solidFill>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anose="020B0604020202020204" pitchFamily="34" charset="0"/>
              <a:buNone/>
              <a:defRPr sz="2400" b="0" kern="1200" baseline="0">
                <a:solidFill>
                  <a:schemeClr val="bg1"/>
                </a:solidFill>
                <a:latin typeface="+mn-lt"/>
                <a:ea typeface="+mn-ea"/>
                <a:cs typeface="+mn-cs"/>
              </a:defRPr>
            </a:lvl1pPr>
            <a:lvl2pPr marL="457200" indent="0" algn="ctr" defTabSz="914400" rtl="0" eaLnBrk="1" latinLnBrk="0" hangingPunct="1">
              <a:spcBef>
                <a:spcPct val="20000"/>
              </a:spcBef>
              <a:buClr>
                <a:srgbClr val="007527"/>
              </a:buClr>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rgbClr val="007527"/>
              </a:buClr>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b="1">
                <a:ln w="10160">
                  <a:solidFill>
                    <a:schemeClr val="tx1"/>
                  </a:solidFill>
                  <a:prstDash val="solid"/>
                </a:ln>
              </a:rPr>
              <a:t>Cynthia Williams</a:t>
            </a:r>
          </a:p>
          <a:p>
            <a:r>
              <a:rPr lang="en-US" sz="1900" b="1">
                <a:ln w="10160">
                  <a:solidFill>
                    <a:schemeClr val="tx1"/>
                  </a:solidFill>
                  <a:prstDash val="solid"/>
                </a:ln>
              </a:rPr>
              <a:t>Deputy Chief of Program Implementation</a:t>
            </a:r>
            <a:br>
              <a:rPr lang="en-US" sz="1900" b="1">
                <a:ln w="10160">
                  <a:solidFill>
                    <a:schemeClr val="tx1"/>
                  </a:solidFill>
                  <a:prstDash val="solid"/>
                </a:ln>
              </a:rPr>
            </a:br>
            <a:r>
              <a:rPr lang="en-US" sz="1900" b="1">
                <a:ln w="10160">
                  <a:solidFill>
                    <a:schemeClr val="tx1"/>
                  </a:solidFill>
                  <a:prstDash val="solid"/>
                </a:ln>
              </a:rPr>
              <a:t>Illinois Tollway</a:t>
            </a:r>
          </a:p>
          <a:p>
            <a:r>
              <a:rPr lang="en-US" sz="1900" b="1">
                <a:ln w="10160">
                  <a:solidFill>
                    <a:schemeClr val="tx1"/>
                  </a:solidFill>
                  <a:prstDash val="solid"/>
                </a:ln>
              </a:rPr>
              <a:t>Illinois Bituminous Paving Conference</a:t>
            </a:r>
            <a:br>
              <a:rPr lang="en-US" sz="1900" b="1">
                <a:ln w="10160">
                  <a:solidFill>
                    <a:schemeClr val="tx1"/>
                  </a:solidFill>
                  <a:prstDash val="solid"/>
                </a:ln>
              </a:rPr>
            </a:br>
            <a:r>
              <a:rPr lang="en-US" sz="1900" b="1">
                <a:ln w="10160">
                  <a:solidFill>
                    <a:schemeClr val="tx1"/>
                  </a:solidFill>
                  <a:prstDash val="solid"/>
                </a:ln>
              </a:rPr>
              <a:t>December 12, 2018</a:t>
            </a:r>
            <a:endParaRPr lang="en-US" sz="1900" b="1" dirty="0">
              <a:ln w="10160">
                <a:solidFill>
                  <a:schemeClr val="tx1"/>
                </a:solidFill>
                <a:prstDash val="solid"/>
              </a:ln>
            </a:endParaRPr>
          </a:p>
        </p:txBody>
      </p:sp>
    </p:spTree>
    <p:extLst>
      <p:ext uri="{BB962C8B-B14F-4D97-AF65-F5344CB8AC3E}">
        <p14:creationId xmlns:p14="http://schemas.microsoft.com/office/powerpoint/2010/main" val="4051552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hart Placeholder 7"/>
          <p:cNvSpPr>
            <a:spLocks noGrp="1"/>
          </p:cNvSpPr>
          <p:nvPr>
            <p:ph type="chart" sz="quarter" idx="14"/>
          </p:nvPr>
        </p:nvSpPr>
        <p:spPr/>
      </p:sp>
      <p:sp>
        <p:nvSpPr>
          <p:cNvPr id="7" name="Title 6"/>
          <p:cNvSpPr>
            <a:spLocks noGrp="1"/>
          </p:cNvSpPr>
          <p:nvPr>
            <p:ph type="title"/>
          </p:nvPr>
        </p:nvSpPr>
        <p:spPr/>
        <p:txBody>
          <a:bodyPr/>
          <a:lstStyle/>
          <a:p>
            <a:endParaRPr lang="en-US"/>
          </a:p>
        </p:txBody>
      </p:sp>
      <p:sp>
        <p:nvSpPr>
          <p:cNvPr id="4" name="Slide Number Placeholder 3"/>
          <p:cNvSpPr>
            <a:spLocks noGrp="1"/>
          </p:cNvSpPr>
          <p:nvPr>
            <p:ph type="sldNum" sz="quarter" idx="4"/>
          </p:nvPr>
        </p:nvSpPr>
        <p:spPr/>
        <p:txBody>
          <a:bodyPr/>
          <a:lstStyle/>
          <a:p>
            <a:fld id="{706C2AD7-2721-42BB-9332-34089FD4636E}" type="slidenum">
              <a:rPr lang="en-US" smtClean="0"/>
              <a:pPr/>
              <a:t>10</a:t>
            </a:fld>
            <a:endParaRPr lang="en-US" dirty="0"/>
          </a:p>
        </p:txBody>
      </p:sp>
      <p:pic>
        <p:nvPicPr>
          <p:cNvPr id="6" name="Picture 5" descr="Screen Clipping"/>
          <p:cNvPicPr>
            <a:picLocks noChangeAspect="1"/>
          </p:cNvPicPr>
          <p:nvPr/>
        </p:nvPicPr>
        <p:blipFill rotWithShape="1">
          <a:blip r:embed="rId3">
            <a:extLst>
              <a:ext uri="{28A0092B-C50C-407E-A947-70E740481C1C}">
                <a14:useLocalDpi xmlns:a14="http://schemas.microsoft.com/office/drawing/2010/main" val="0"/>
              </a:ext>
            </a:extLst>
          </a:blip>
          <a:srcRect l="1076"/>
          <a:stretch/>
        </p:blipFill>
        <p:spPr>
          <a:xfrm>
            <a:off x="2057399" y="-874"/>
            <a:ext cx="7086601" cy="5166145"/>
          </a:xfrm>
          <a:prstGeom prst="rect">
            <a:avLst/>
          </a:prstGeom>
        </p:spPr>
      </p:pic>
      <p:sp>
        <p:nvSpPr>
          <p:cNvPr id="10" name="Oval 9"/>
          <p:cNvSpPr/>
          <p:nvPr/>
        </p:nvSpPr>
        <p:spPr>
          <a:xfrm>
            <a:off x="3374572" y="1513113"/>
            <a:ext cx="185057" cy="1741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624943" y="936174"/>
            <a:ext cx="185057" cy="1741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648194" y="2786743"/>
            <a:ext cx="185057" cy="1741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018313" y="1556657"/>
            <a:ext cx="185057" cy="1741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150430" y="849086"/>
            <a:ext cx="185057" cy="1741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6683829" y="947058"/>
            <a:ext cx="185057" cy="1741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6569528" y="239485"/>
            <a:ext cx="185057" cy="1741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458726" y="3287486"/>
            <a:ext cx="185057" cy="1741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150429" y="3450772"/>
            <a:ext cx="185057" cy="1741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6335486" y="2495112"/>
            <a:ext cx="185057" cy="1741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5676441" y="1774371"/>
            <a:ext cx="185057" cy="1741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199413" y="1676401"/>
            <a:ext cx="185057" cy="1741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6253844" y="1883231"/>
            <a:ext cx="185057" cy="1741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6607629" y="3603174"/>
            <a:ext cx="185057" cy="1741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206344" y="2808512"/>
            <a:ext cx="185057" cy="1741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7402285" y="3015344"/>
            <a:ext cx="185057" cy="1741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7320642" y="2342712"/>
            <a:ext cx="185057" cy="1741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609115" y="1186543"/>
            <a:ext cx="185057" cy="1741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7102929" y="4027716"/>
            <a:ext cx="185057" cy="1741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7750629" y="3614060"/>
            <a:ext cx="185057" cy="1741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8284028" y="2418912"/>
            <a:ext cx="185057" cy="1741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8485414" y="4462625"/>
            <a:ext cx="185057" cy="1741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7614558" y="2658397"/>
            <a:ext cx="185057" cy="1741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6487885" y="3091544"/>
            <a:ext cx="185057" cy="1741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Placeholder 34"/>
          <p:cNvSpPr>
            <a:spLocks noGrp="1"/>
          </p:cNvSpPr>
          <p:nvPr>
            <p:ph type="body" sz="quarter" idx="15"/>
          </p:nvPr>
        </p:nvSpPr>
        <p:spPr/>
        <p:txBody>
          <a:bodyPr>
            <a:normAutofit/>
          </a:bodyPr>
          <a:lstStyle/>
          <a:p>
            <a:r>
              <a:rPr lang="en-US" sz="3200" b="1" dirty="0"/>
              <a:t>Plant Locations</a:t>
            </a:r>
          </a:p>
        </p:txBody>
      </p:sp>
      <p:sp>
        <p:nvSpPr>
          <p:cNvPr id="36" name="Text Placeholder 8"/>
          <p:cNvSpPr txBox="1">
            <a:spLocks/>
          </p:cNvSpPr>
          <p:nvPr/>
        </p:nvSpPr>
        <p:spPr>
          <a:xfrm>
            <a:off x="2137224" y="4201888"/>
            <a:ext cx="1694543" cy="781958"/>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2000" b="0" kern="1200" baseline="0">
                <a:solidFill>
                  <a:schemeClr val="bg1"/>
                </a:solidFill>
                <a:latin typeface="+mn-lt"/>
                <a:ea typeface="+mn-ea"/>
                <a:cs typeface="+mn-cs"/>
              </a:defRPr>
            </a:lvl1pPr>
            <a:lvl2pPr marL="520700" indent="-292100" algn="l" defTabSz="914400" rtl="0" eaLnBrk="1" latinLnBrk="0" hangingPunct="1">
              <a:spcBef>
                <a:spcPct val="20000"/>
              </a:spcBef>
              <a:buClr>
                <a:srgbClr val="007527"/>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007527"/>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      </a:t>
            </a:r>
            <a:r>
              <a:rPr lang="en-US" dirty="0">
                <a:solidFill>
                  <a:schemeClr val="tx1"/>
                </a:solidFill>
              </a:rPr>
              <a:t>indicates plant location</a:t>
            </a:r>
          </a:p>
        </p:txBody>
      </p:sp>
      <p:sp>
        <p:nvSpPr>
          <p:cNvPr id="37" name="Oval 36"/>
          <p:cNvSpPr/>
          <p:nvPr/>
        </p:nvSpPr>
        <p:spPr>
          <a:xfrm>
            <a:off x="2302323" y="4319817"/>
            <a:ext cx="185057" cy="1754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2119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6"/>
          <p:cNvPicPr>
            <a:picLocks noChangeAspect="1"/>
          </p:cNvPicPr>
          <p:nvPr/>
        </p:nvPicPr>
        <p:blipFill rotWithShape="1">
          <a:blip r:embed="rId3" cstate="print">
            <a:extLst>
              <a:ext uri="{28A0092B-C50C-407E-A947-70E740481C1C}">
                <a14:useLocalDpi xmlns:a14="http://schemas.microsoft.com/office/drawing/2010/main"/>
              </a:ext>
            </a:extLst>
          </a:blip>
          <a:srcRect r="1639"/>
          <a:stretch/>
        </p:blipFill>
        <p:spPr>
          <a:xfrm>
            <a:off x="0" y="182726"/>
            <a:ext cx="9144000" cy="4859482"/>
          </a:xfrm>
          <a:prstGeom prst="rect">
            <a:avLst/>
          </a:prstGeom>
        </p:spPr>
      </p:pic>
      <p:sp>
        <p:nvSpPr>
          <p:cNvPr id="2" name="Title 1"/>
          <p:cNvSpPr>
            <a:spLocks noGrp="1"/>
          </p:cNvSpPr>
          <p:nvPr>
            <p:ph type="ctrTitle"/>
          </p:nvPr>
        </p:nvSpPr>
        <p:spPr>
          <a:xfrm>
            <a:off x="0" y="2273347"/>
            <a:ext cx="9144000" cy="1233768"/>
          </a:xfrm>
        </p:spPr>
        <p:txBody>
          <a:bodyPr/>
          <a:lstStyle/>
          <a:p>
            <a:r>
              <a:rPr lang="en-US" dirty="0"/>
              <a:t>THANK YOU</a:t>
            </a:r>
          </a:p>
        </p:txBody>
      </p:sp>
      <p:pic>
        <p:nvPicPr>
          <p:cNvPr id="12" name="Picture 1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798389" y="4241419"/>
            <a:ext cx="1234956" cy="641731"/>
          </a:xfrm>
          <a:prstGeom prst="rect">
            <a:avLst/>
          </a:prstGeom>
          <a:effectLst>
            <a:outerShdw blurRad="139700" sx="107000" sy="107000" algn="ctr" rotWithShape="0">
              <a:prstClr val="black">
                <a:alpha val="79000"/>
              </a:prstClr>
            </a:outerShdw>
          </a:effectLst>
        </p:spPr>
      </p:pic>
    </p:spTree>
    <p:extLst>
      <p:ext uri="{BB962C8B-B14F-4D97-AF65-F5344CB8AC3E}">
        <p14:creationId xmlns:p14="http://schemas.microsoft.com/office/powerpoint/2010/main" val="3642839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descr="U:\Communications\pr\Remarks-Speeches\Chairman\2018\02-20 IRTBA Convention\Graphics\IRTBA Transit Region Map_01-Base-01.png"/>
          <p:cNvPicPr>
            <a:picLocks noChangeAspect="1" noChangeArrowheads="1"/>
          </p:cNvPicPr>
          <p:nvPr/>
        </p:nvPicPr>
        <p:blipFill>
          <a:blip r:embed="rId3" cstate="print">
            <a:extLst>
              <a:ext uri="{28A0092B-C50C-407E-A947-70E740481C1C}">
                <a14:useLocalDpi xmlns:a14="http://schemas.microsoft.com/office/drawing/2010/main"/>
              </a:ext>
            </a:extLst>
          </a:blip>
          <a:stretch>
            <a:fillRect/>
          </a:stretch>
        </p:blipFill>
        <p:spPr bwMode="auto">
          <a:xfrm>
            <a:off x="694524" y="1"/>
            <a:ext cx="8454043" cy="514349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27" name="Picture 3" descr="U:\Communications\pr\Remarks-Speeches\Chairman\2018\02-20 IRTBA Convention\Graphics\IRTBA Transit Region Map_02-CTA-01.png"/>
          <p:cNvPicPr>
            <a:picLocks noChangeAspect="1" noChangeArrowheads="1"/>
          </p:cNvPicPr>
          <p:nvPr/>
        </p:nvPicPr>
        <p:blipFill>
          <a:blip r:embed="rId4" cstate="print">
            <a:extLst>
              <a:ext uri="{28A0092B-C50C-407E-A947-70E740481C1C}">
                <a14:useLocalDpi xmlns:a14="http://schemas.microsoft.com/office/drawing/2010/main"/>
              </a:ext>
            </a:extLst>
          </a:blip>
          <a:stretch>
            <a:fillRect/>
          </a:stretch>
        </p:blipFill>
        <p:spPr bwMode="auto">
          <a:xfrm>
            <a:off x="694524" y="0"/>
            <a:ext cx="8454043" cy="514349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28" name="Picture 4" descr="U:\Communications\pr\Remarks-Speeches\Chairman\2018\02-20 IRTBA Convention\Graphics\IRTBA Transit Region Map_03-Pace-01.png"/>
          <p:cNvPicPr>
            <a:picLocks noChangeAspect="1" noChangeArrowheads="1"/>
          </p:cNvPicPr>
          <p:nvPr/>
        </p:nvPicPr>
        <p:blipFill>
          <a:blip r:embed="rId5" cstate="print">
            <a:extLst>
              <a:ext uri="{28A0092B-C50C-407E-A947-70E740481C1C}">
                <a14:useLocalDpi xmlns:a14="http://schemas.microsoft.com/office/drawing/2010/main"/>
              </a:ext>
            </a:extLst>
          </a:blip>
          <a:stretch>
            <a:fillRect/>
          </a:stretch>
        </p:blipFill>
        <p:spPr bwMode="auto">
          <a:xfrm>
            <a:off x="694525" y="0"/>
            <a:ext cx="8454043" cy="514349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29" name="Picture 5" descr="U:\Communications\pr\Remarks-Speeches\Chairman\2018\02-20 IRTBA Convention\Graphics\IRTBA Transit Region Map_04-Metra-01.png"/>
          <p:cNvPicPr>
            <a:picLocks noChangeAspect="1" noChangeArrowheads="1"/>
          </p:cNvPicPr>
          <p:nvPr/>
        </p:nvPicPr>
        <p:blipFill>
          <a:blip r:embed="rId6" cstate="print">
            <a:extLst>
              <a:ext uri="{28A0092B-C50C-407E-A947-70E740481C1C}">
                <a14:useLocalDpi xmlns:a14="http://schemas.microsoft.com/office/drawing/2010/main"/>
              </a:ext>
            </a:extLst>
          </a:blip>
          <a:stretch>
            <a:fillRect/>
          </a:stretch>
        </p:blipFill>
        <p:spPr bwMode="auto">
          <a:xfrm>
            <a:off x="694524" y="0"/>
            <a:ext cx="8454043" cy="514349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1" name="Picture 7" descr="U:\Communications\pr\Remarks-Speeches\Chairman\2018\02-20 IRTBA Convention\Graphics\IRTBA Transit Region Map_06-Expressways-01.png"/>
          <p:cNvPicPr>
            <a:picLocks noChangeAspect="1" noChangeArrowheads="1"/>
          </p:cNvPicPr>
          <p:nvPr/>
        </p:nvPicPr>
        <p:blipFill>
          <a:blip r:embed="rId7" cstate="print">
            <a:extLst>
              <a:ext uri="{28A0092B-C50C-407E-A947-70E740481C1C}">
                <a14:useLocalDpi xmlns:a14="http://schemas.microsoft.com/office/drawing/2010/main"/>
              </a:ext>
            </a:extLst>
          </a:blip>
          <a:stretch>
            <a:fillRect/>
          </a:stretch>
        </p:blipFill>
        <p:spPr bwMode="auto">
          <a:xfrm>
            <a:off x="694525" y="0"/>
            <a:ext cx="8454043" cy="514349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2" name="Picture 8" descr="U:\Communications\pr\Remarks-Speeches\Chairman\2018\02-20 IRTBA Convention\Graphics\IRTBA Transit Region Map_07-Tollway-01.png"/>
          <p:cNvPicPr>
            <a:picLocks noChangeAspect="1" noChangeArrowheads="1"/>
          </p:cNvPicPr>
          <p:nvPr/>
        </p:nvPicPr>
        <p:blipFill>
          <a:blip r:embed="rId8" cstate="print">
            <a:extLst>
              <a:ext uri="{28A0092B-C50C-407E-A947-70E740481C1C}">
                <a14:useLocalDpi xmlns:a14="http://schemas.microsoft.com/office/drawing/2010/main"/>
              </a:ext>
            </a:extLst>
          </a:blip>
          <a:stretch>
            <a:fillRect/>
          </a:stretch>
        </p:blipFill>
        <p:spPr bwMode="auto">
          <a:xfrm>
            <a:off x="694524" y="0"/>
            <a:ext cx="8454043" cy="514349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3" name="Picture 9" descr="U:\Communications\pr\Remarks-Speeches\Chairman\2018\02-20 IRTBA Convention\Graphics\IRTBA Transit Region Map_06-ExpresswaysShields-01.png"/>
          <p:cNvPicPr>
            <a:picLocks noChangeAspect="1" noChangeArrowheads="1"/>
          </p:cNvPicPr>
          <p:nvPr/>
        </p:nvPicPr>
        <p:blipFill>
          <a:blip r:embed="rId9" cstate="print">
            <a:extLst>
              <a:ext uri="{28A0092B-C50C-407E-A947-70E740481C1C}">
                <a14:useLocalDpi xmlns:a14="http://schemas.microsoft.com/office/drawing/2010/main"/>
              </a:ext>
            </a:extLst>
          </a:blip>
          <a:stretch>
            <a:fillRect/>
          </a:stretch>
        </p:blipFill>
        <p:spPr bwMode="auto">
          <a:xfrm>
            <a:off x="694524" y="0"/>
            <a:ext cx="8454043" cy="514349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4" name="Picture 10" descr="U:\Communications\pr\Remarks-Speeches\Chairman\2018\02-20 IRTBA Convention\Graphics\IRTBA Transit Region Map_07-TollwayShields-01.png"/>
          <p:cNvPicPr>
            <a:picLocks noChangeAspect="1" noChangeArrowheads="1"/>
          </p:cNvPicPr>
          <p:nvPr/>
        </p:nvPicPr>
        <p:blipFill>
          <a:blip r:embed="rId10" cstate="print">
            <a:extLst>
              <a:ext uri="{28A0092B-C50C-407E-A947-70E740481C1C}">
                <a14:useLocalDpi xmlns:a14="http://schemas.microsoft.com/office/drawing/2010/main"/>
              </a:ext>
            </a:extLst>
          </a:blip>
          <a:stretch>
            <a:fillRect/>
          </a:stretch>
        </p:blipFill>
        <p:spPr bwMode="auto">
          <a:xfrm>
            <a:off x="694525" y="0"/>
            <a:ext cx="8454043" cy="514349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5" name="Picture 11" descr="U:\Communications\pr\Remarks-Speeches\Chairman\2018\02-20 IRTBA Convention\Graphics\IRTBA Transit Region Map_01-Chicago-01.png"/>
          <p:cNvPicPr>
            <a:picLocks noChangeAspect="1" noChangeArrowheads="1"/>
          </p:cNvPicPr>
          <p:nvPr/>
        </p:nvPicPr>
        <p:blipFill>
          <a:blip r:embed="rId11" cstate="print">
            <a:extLst>
              <a:ext uri="{28A0092B-C50C-407E-A947-70E740481C1C}">
                <a14:useLocalDpi xmlns:a14="http://schemas.microsoft.com/office/drawing/2010/main"/>
              </a:ext>
            </a:extLst>
          </a:blip>
          <a:stretch>
            <a:fillRect/>
          </a:stretch>
        </p:blipFill>
        <p:spPr bwMode="auto">
          <a:xfrm>
            <a:off x="694524" y="0"/>
            <a:ext cx="8454043" cy="514349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8" name="Rectangle 17"/>
          <p:cNvSpPr/>
          <p:nvPr/>
        </p:nvSpPr>
        <p:spPr>
          <a:xfrm>
            <a:off x="642302" y="2038350"/>
            <a:ext cx="2786698" cy="1981200"/>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30" name="Picture 6" descr="U:\Communications\pr\Remarks-Speeches\Chairman\2018\02-20 IRTBA Convention\Graphics\IRTBA Transit Region Map_05-Airports-01.png"/>
          <p:cNvPicPr>
            <a:picLocks noChangeAspect="1" noChangeArrowheads="1"/>
          </p:cNvPicPr>
          <p:nvPr/>
        </p:nvPicPr>
        <p:blipFill>
          <a:blip r:embed="rId12" cstate="print">
            <a:extLst>
              <a:ext uri="{28A0092B-C50C-407E-A947-70E740481C1C}">
                <a14:useLocalDpi xmlns:a14="http://schemas.microsoft.com/office/drawing/2010/main"/>
              </a:ext>
            </a:extLst>
          </a:blip>
          <a:stretch>
            <a:fillRect/>
          </a:stretch>
        </p:blipFill>
        <p:spPr bwMode="auto">
          <a:xfrm>
            <a:off x="694524" y="0"/>
            <a:ext cx="8454043" cy="514349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310896" y="1051560"/>
            <a:ext cx="3118104" cy="3809238"/>
          </a:xfrm>
          <a:prstGeom prst="rect">
            <a:avLst/>
          </a:prstGeom>
          <a:noFill/>
        </p:spPr>
        <p:txBody>
          <a:bodyPr wrap="square" rtlCol="0">
            <a:normAutofit lnSpcReduction="10000"/>
          </a:bodyPr>
          <a:lstStyle/>
          <a:p>
            <a:pPr>
              <a:lnSpc>
                <a:spcPct val="110000"/>
              </a:lnSpc>
              <a:spcBef>
                <a:spcPts val="600"/>
              </a:spcBef>
              <a:buClr>
                <a:srgbClr val="339933"/>
              </a:buClr>
            </a:pPr>
            <a:r>
              <a:rPr lang="en-US" sz="1900" b="1" dirty="0">
                <a:solidFill>
                  <a:srgbClr val="006600"/>
                </a:solidFill>
              </a:rPr>
              <a:t>Part of a dynamic transportation </a:t>
            </a:r>
            <a:br>
              <a:rPr lang="en-US" sz="1900" b="1" dirty="0">
                <a:solidFill>
                  <a:srgbClr val="006600"/>
                </a:solidFill>
              </a:rPr>
            </a:br>
            <a:r>
              <a:rPr lang="en-US" sz="1900" b="1" dirty="0">
                <a:solidFill>
                  <a:srgbClr val="006600"/>
                </a:solidFill>
              </a:rPr>
              <a:t>network </a:t>
            </a:r>
          </a:p>
          <a:p>
            <a:pPr marL="457200" indent="-288925">
              <a:buFont typeface="Arial" panose="020B0604020202020204" pitchFamily="34" charset="0"/>
              <a:buChar char="•"/>
            </a:pPr>
            <a:r>
              <a:rPr lang="en-US" sz="1400" dirty="0"/>
              <a:t>Connects to regional transit network</a:t>
            </a:r>
          </a:p>
          <a:p>
            <a:pPr marL="457200" indent="-288925">
              <a:buFont typeface="Arial" panose="020B0604020202020204" pitchFamily="34" charset="0"/>
              <a:buChar char="•"/>
            </a:pPr>
            <a:r>
              <a:rPr lang="en-US" sz="1400" dirty="0"/>
              <a:t>Supports three international airports</a:t>
            </a:r>
          </a:p>
          <a:p>
            <a:pPr marL="457200" indent="-288925">
              <a:buFont typeface="Arial" panose="020B0604020202020204" pitchFamily="34" charset="0"/>
              <a:buChar char="•"/>
            </a:pPr>
            <a:r>
              <a:rPr lang="en-US" sz="1400" dirty="0"/>
              <a:t>Part of one of the nation’s largest interstate systems</a:t>
            </a:r>
          </a:p>
          <a:p>
            <a:pPr>
              <a:lnSpc>
                <a:spcPct val="110000"/>
              </a:lnSpc>
              <a:spcBef>
                <a:spcPts val="600"/>
              </a:spcBef>
              <a:buClr>
                <a:srgbClr val="339933"/>
              </a:buClr>
            </a:pPr>
            <a:r>
              <a:rPr lang="en-US" sz="1900" b="1" dirty="0">
                <a:solidFill>
                  <a:srgbClr val="006600"/>
                </a:solidFill>
              </a:rPr>
              <a:t>Five roadways</a:t>
            </a:r>
          </a:p>
          <a:p>
            <a:pPr>
              <a:lnSpc>
                <a:spcPct val="110000"/>
              </a:lnSpc>
              <a:spcBef>
                <a:spcPts val="600"/>
              </a:spcBef>
              <a:buClr>
                <a:srgbClr val="339933"/>
              </a:buClr>
            </a:pPr>
            <a:r>
              <a:rPr lang="en-US" sz="1900" b="1" dirty="0">
                <a:solidFill>
                  <a:srgbClr val="006600"/>
                </a:solidFill>
              </a:rPr>
              <a:t>294-mile system across 12 counties</a:t>
            </a:r>
          </a:p>
          <a:p>
            <a:pPr>
              <a:lnSpc>
                <a:spcPct val="110000"/>
              </a:lnSpc>
              <a:spcBef>
                <a:spcPts val="600"/>
              </a:spcBef>
              <a:buClr>
                <a:srgbClr val="339933"/>
              </a:buClr>
            </a:pPr>
            <a:r>
              <a:rPr lang="en-US" sz="1900" b="1" dirty="0">
                <a:solidFill>
                  <a:srgbClr val="006600"/>
                </a:solidFill>
              </a:rPr>
              <a:t>Serves more than 1.6 million vehicles a day</a:t>
            </a:r>
          </a:p>
        </p:txBody>
      </p:sp>
      <p:sp>
        <p:nvSpPr>
          <p:cNvPr id="15" name="Title 4"/>
          <p:cNvSpPr>
            <a:spLocks noGrp="1"/>
          </p:cNvSpPr>
          <p:nvPr>
            <p:ph type="title"/>
          </p:nvPr>
        </p:nvSpPr>
        <p:spPr>
          <a:xfrm>
            <a:off x="228600" y="274320"/>
            <a:ext cx="8349298" cy="762001"/>
          </a:xfrm>
        </p:spPr>
        <p:txBody>
          <a:bodyPr/>
          <a:lstStyle/>
          <a:p>
            <a:r>
              <a:rPr lang="en-US" sz="3000" dirty="0"/>
              <a:t>About The Tollway</a:t>
            </a:r>
          </a:p>
        </p:txBody>
      </p:sp>
    </p:spTree>
    <p:extLst>
      <p:ext uri="{BB962C8B-B14F-4D97-AF65-F5344CB8AC3E}">
        <p14:creationId xmlns:p14="http://schemas.microsoft.com/office/powerpoint/2010/main" val="3922431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right)">
                                      <p:cBhvr>
                                        <p:cTn id="7" dur="500"/>
                                        <p:tgtEl>
                                          <p:spTgt spid="1027"/>
                                        </p:tgtEl>
                                      </p:cBhvr>
                                    </p:animEffect>
                                  </p:childTnLst>
                                </p:cTn>
                              </p:par>
                              <p:par>
                                <p:cTn id="8" presetID="1" presetClass="entr" presetSubtype="0" fill="hold" nodeType="withEffect">
                                  <p:stCondLst>
                                    <p:cond delay="0"/>
                                  </p:stCondLst>
                                  <p:childTnLst>
                                    <p:set>
                                      <p:cBhvr>
                                        <p:cTn id="9" dur="1" fill="hold">
                                          <p:stCondLst>
                                            <p:cond delay="0"/>
                                          </p:stCondLst>
                                        </p:cTn>
                                        <p:tgtEl>
                                          <p:spTgt spid="16">
                                            <p:txEl>
                                              <p:pRg st="0" end="0"/>
                                            </p:txEl>
                                          </p:spTgt>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16">
                                            <p:txEl>
                                              <p:pRg st="3" end="3"/>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6">
                                            <p:txEl>
                                              <p:pRg st="5" end="5"/>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6">
                                            <p:txEl>
                                              <p:pRg st="4" end="4"/>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6">
                                            <p:txEl>
                                              <p:pRg st="6" end="6"/>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6">
                                            <p:txEl>
                                              <p:pRg st="2" end="2"/>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6">
                                            <p:txEl>
                                              <p:pRg st="1" end="1"/>
                                            </p:txEl>
                                          </p:spTgt>
                                        </p:tgtEl>
                                        <p:attrNameLst>
                                          <p:attrName>style.visibility</p:attrName>
                                        </p:attrNameLst>
                                      </p:cBhvr>
                                      <p:to>
                                        <p:strVal val="visible"/>
                                      </p:to>
                                    </p:set>
                                  </p:childTnLst>
                                </p:cTn>
                              </p:par>
                              <p:par>
                                <p:cTn id="22" presetID="22" presetClass="entr" presetSubtype="2" fill="hold" nodeType="withEffect">
                                  <p:stCondLst>
                                    <p:cond delay="0"/>
                                  </p:stCondLst>
                                  <p:childTnLst>
                                    <p:set>
                                      <p:cBhvr>
                                        <p:cTn id="23" dur="1" fill="hold">
                                          <p:stCondLst>
                                            <p:cond delay="0"/>
                                          </p:stCondLst>
                                        </p:cTn>
                                        <p:tgtEl>
                                          <p:spTgt spid="1028"/>
                                        </p:tgtEl>
                                        <p:attrNameLst>
                                          <p:attrName>style.visibility</p:attrName>
                                        </p:attrNameLst>
                                      </p:cBhvr>
                                      <p:to>
                                        <p:strVal val="visible"/>
                                      </p:to>
                                    </p:set>
                                    <p:animEffect transition="in" filter="wipe(right)">
                                      <p:cBhvr>
                                        <p:cTn id="24" dur="2000"/>
                                        <p:tgtEl>
                                          <p:spTgt spid="1028"/>
                                        </p:tgtEl>
                                      </p:cBhvr>
                                    </p:animEffect>
                                  </p:childTnLst>
                                </p:cTn>
                              </p:par>
                              <p:par>
                                <p:cTn id="25" presetID="22" presetClass="entr" presetSubtype="2" fill="hold" nodeType="withEffect">
                                  <p:stCondLst>
                                    <p:cond delay="2500"/>
                                  </p:stCondLst>
                                  <p:childTnLst>
                                    <p:set>
                                      <p:cBhvr>
                                        <p:cTn id="26" dur="1" fill="hold">
                                          <p:stCondLst>
                                            <p:cond delay="0"/>
                                          </p:stCondLst>
                                        </p:cTn>
                                        <p:tgtEl>
                                          <p:spTgt spid="1029"/>
                                        </p:tgtEl>
                                        <p:attrNameLst>
                                          <p:attrName>style.visibility</p:attrName>
                                        </p:attrNameLst>
                                      </p:cBhvr>
                                      <p:to>
                                        <p:strVal val="visible"/>
                                      </p:to>
                                    </p:set>
                                    <p:animEffect transition="in" filter="wipe(right)">
                                      <p:cBhvr>
                                        <p:cTn id="27" dur="2000"/>
                                        <p:tgtEl>
                                          <p:spTgt spid="1029"/>
                                        </p:tgtEl>
                                      </p:cBhvr>
                                    </p:animEffect>
                                  </p:childTnLst>
                                </p:cTn>
                              </p:par>
                              <p:par>
                                <p:cTn id="28" presetID="22" presetClass="entr" presetSubtype="2" fill="hold" nodeType="withEffect">
                                  <p:stCondLst>
                                    <p:cond delay="2500"/>
                                  </p:stCondLst>
                                  <p:childTnLst>
                                    <p:set>
                                      <p:cBhvr>
                                        <p:cTn id="29" dur="1" fill="hold">
                                          <p:stCondLst>
                                            <p:cond delay="0"/>
                                          </p:stCondLst>
                                        </p:cTn>
                                        <p:tgtEl>
                                          <p:spTgt spid="1030"/>
                                        </p:tgtEl>
                                        <p:attrNameLst>
                                          <p:attrName>style.visibility</p:attrName>
                                        </p:attrNameLst>
                                      </p:cBhvr>
                                      <p:to>
                                        <p:strVal val="visible"/>
                                      </p:to>
                                    </p:set>
                                    <p:animEffect transition="in" filter="wipe(right)">
                                      <p:cBhvr>
                                        <p:cTn id="30" dur="1000"/>
                                        <p:tgtEl>
                                          <p:spTgt spid="1030"/>
                                        </p:tgtEl>
                                      </p:cBhvr>
                                    </p:animEffect>
                                  </p:childTnLst>
                                </p:cTn>
                              </p:par>
                              <p:par>
                                <p:cTn id="31" presetID="22" presetClass="entr" presetSubtype="2" fill="hold" nodeType="withEffect">
                                  <p:stCondLst>
                                    <p:cond delay="5500"/>
                                  </p:stCondLst>
                                  <p:childTnLst>
                                    <p:set>
                                      <p:cBhvr>
                                        <p:cTn id="32" dur="1" fill="hold">
                                          <p:stCondLst>
                                            <p:cond delay="0"/>
                                          </p:stCondLst>
                                        </p:cTn>
                                        <p:tgtEl>
                                          <p:spTgt spid="1031"/>
                                        </p:tgtEl>
                                        <p:attrNameLst>
                                          <p:attrName>style.visibility</p:attrName>
                                        </p:attrNameLst>
                                      </p:cBhvr>
                                      <p:to>
                                        <p:strVal val="visible"/>
                                      </p:to>
                                    </p:set>
                                    <p:animEffect transition="in" filter="wipe(right)">
                                      <p:cBhvr>
                                        <p:cTn id="33" dur="2000"/>
                                        <p:tgtEl>
                                          <p:spTgt spid="1031"/>
                                        </p:tgtEl>
                                      </p:cBhvr>
                                    </p:animEffect>
                                  </p:childTnLst>
                                </p:cTn>
                              </p:par>
                              <p:par>
                                <p:cTn id="34" presetID="22" presetClass="entr" presetSubtype="2" fill="hold" nodeType="withEffect">
                                  <p:stCondLst>
                                    <p:cond delay="5500"/>
                                  </p:stCondLst>
                                  <p:childTnLst>
                                    <p:set>
                                      <p:cBhvr>
                                        <p:cTn id="35" dur="1" fill="hold">
                                          <p:stCondLst>
                                            <p:cond delay="0"/>
                                          </p:stCondLst>
                                        </p:cTn>
                                        <p:tgtEl>
                                          <p:spTgt spid="1033"/>
                                        </p:tgtEl>
                                        <p:attrNameLst>
                                          <p:attrName>style.visibility</p:attrName>
                                        </p:attrNameLst>
                                      </p:cBhvr>
                                      <p:to>
                                        <p:strVal val="visible"/>
                                      </p:to>
                                    </p:set>
                                    <p:animEffect transition="in" filter="wipe(right)">
                                      <p:cBhvr>
                                        <p:cTn id="36" dur="2000"/>
                                        <p:tgtEl>
                                          <p:spTgt spid="1033"/>
                                        </p:tgtEl>
                                      </p:cBhvr>
                                    </p:animEffect>
                                  </p:childTnLst>
                                </p:cTn>
                              </p:par>
                              <p:par>
                                <p:cTn id="37" presetID="22" presetClass="entr" presetSubtype="2" fill="hold" nodeType="withEffect">
                                  <p:stCondLst>
                                    <p:cond delay="7500"/>
                                  </p:stCondLst>
                                  <p:childTnLst>
                                    <p:set>
                                      <p:cBhvr>
                                        <p:cTn id="38" dur="1" fill="hold">
                                          <p:stCondLst>
                                            <p:cond delay="0"/>
                                          </p:stCondLst>
                                        </p:cTn>
                                        <p:tgtEl>
                                          <p:spTgt spid="1032"/>
                                        </p:tgtEl>
                                        <p:attrNameLst>
                                          <p:attrName>style.visibility</p:attrName>
                                        </p:attrNameLst>
                                      </p:cBhvr>
                                      <p:to>
                                        <p:strVal val="visible"/>
                                      </p:to>
                                    </p:set>
                                    <p:animEffect transition="in" filter="wipe(right)">
                                      <p:cBhvr>
                                        <p:cTn id="39" dur="2000"/>
                                        <p:tgtEl>
                                          <p:spTgt spid="1032"/>
                                        </p:tgtEl>
                                      </p:cBhvr>
                                    </p:animEffect>
                                  </p:childTnLst>
                                </p:cTn>
                              </p:par>
                              <p:par>
                                <p:cTn id="40" presetID="22" presetClass="entr" presetSubtype="2" fill="hold" nodeType="withEffect">
                                  <p:stCondLst>
                                    <p:cond delay="7500"/>
                                  </p:stCondLst>
                                  <p:childTnLst>
                                    <p:set>
                                      <p:cBhvr>
                                        <p:cTn id="41" dur="1" fill="hold">
                                          <p:stCondLst>
                                            <p:cond delay="0"/>
                                          </p:stCondLst>
                                        </p:cTn>
                                        <p:tgtEl>
                                          <p:spTgt spid="1034"/>
                                        </p:tgtEl>
                                        <p:attrNameLst>
                                          <p:attrName>style.visibility</p:attrName>
                                        </p:attrNameLst>
                                      </p:cBhvr>
                                      <p:to>
                                        <p:strVal val="visible"/>
                                      </p:to>
                                    </p:set>
                                    <p:animEffect transition="in" filter="wipe(right)">
                                      <p:cBhvr>
                                        <p:cTn id="42" dur="2000"/>
                                        <p:tgtEl>
                                          <p:spTgt spid="1034"/>
                                        </p:tgtEl>
                                      </p:cBhvr>
                                    </p:animEffect>
                                  </p:childTnLst>
                                </p:cTn>
                              </p:par>
                            </p:childTnLst>
                          </p:cTn>
                        </p:par>
                        <p:par>
                          <p:cTn id="43" fill="hold">
                            <p:stCondLst>
                              <p:cond delay="95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06B84-BD04-4294-B895-6648504A8ED0}"/>
              </a:ext>
            </a:extLst>
          </p:cNvPr>
          <p:cNvSpPr>
            <a:spLocks noGrp="1"/>
          </p:cNvSpPr>
          <p:nvPr>
            <p:ph type="title"/>
          </p:nvPr>
        </p:nvSpPr>
        <p:spPr/>
        <p:txBody>
          <a:bodyPr/>
          <a:lstStyle/>
          <a:p>
            <a:r>
              <a:rPr lang="en-US" dirty="0"/>
              <a:t>2018 Asphalt Paving Program</a:t>
            </a:r>
          </a:p>
        </p:txBody>
      </p:sp>
      <p:graphicFrame>
        <p:nvGraphicFramePr>
          <p:cNvPr id="4" name="Content Placeholder 3">
            <a:extLst>
              <a:ext uri="{FF2B5EF4-FFF2-40B4-BE49-F238E27FC236}">
                <a16:creationId xmlns:a16="http://schemas.microsoft.com/office/drawing/2014/main" id="{124FD7CC-C445-437C-B498-35F71EB1650F}"/>
              </a:ext>
            </a:extLst>
          </p:cNvPr>
          <p:cNvGraphicFramePr>
            <a:graphicFrameLocks noGrp="1"/>
          </p:cNvGraphicFramePr>
          <p:nvPr>
            <p:ph idx="1"/>
            <p:extLst>
              <p:ext uri="{D42A27DB-BD31-4B8C-83A1-F6EECF244321}">
                <p14:modId xmlns:p14="http://schemas.microsoft.com/office/powerpoint/2010/main" val="3967661669"/>
              </p:ext>
            </p:extLst>
          </p:nvPr>
        </p:nvGraphicFramePr>
        <p:xfrm>
          <a:off x="285749" y="1161535"/>
          <a:ext cx="8574045" cy="3806835"/>
        </p:xfrm>
        <a:graphic>
          <a:graphicData uri="http://schemas.openxmlformats.org/drawingml/2006/table">
            <a:tbl>
              <a:tblPr/>
              <a:tblGrid>
                <a:gridCol w="541365">
                  <a:extLst>
                    <a:ext uri="{9D8B030D-6E8A-4147-A177-3AD203B41FA5}">
                      <a16:colId xmlns:a16="http://schemas.microsoft.com/office/drawing/2014/main" val="409040490"/>
                    </a:ext>
                  </a:extLst>
                </a:gridCol>
                <a:gridCol w="732781">
                  <a:extLst>
                    <a:ext uri="{9D8B030D-6E8A-4147-A177-3AD203B41FA5}">
                      <a16:colId xmlns:a16="http://schemas.microsoft.com/office/drawing/2014/main" val="797545197"/>
                    </a:ext>
                  </a:extLst>
                </a:gridCol>
                <a:gridCol w="5075915">
                  <a:extLst>
                    <a:ext uri="{9D8B030D-6E8A-4147-A177-3AD203B41FA5}">
                      <a16:colId xmlns:a16="http://schemas.microsoft.com/office/drawing/2014/main" val="3600434734"/>
                    </a:ext>
                  </a:extLst>
                </a:gridCol>
                <a:gridCol w="1111992">
                  <a:extLst>
                    <a:ext uri="{9D8B030D-6E8A-4147-A177-3AD203B41FA5}">
                      <a16:colId xmlns:a16="http://schemas.microsoft.com/office/drawing/2014/main" val="1799930237"/>
                    </a:ext>
                  </a:extLst>
                </a:gridCol>
                <a:gridCol w="1111992">
                  <a:extLst>
                    <a:ext uri="{9D8B030D-6E8A-4147-A177-3AD203B41FA5}">
                      <a16:colId xmlns:a16="http://schemas.microsoft.com/office/drawing/2014/main" val="3592175464"/>
                    </a:ext>
                  </a:extLst>
                </a:gridCol>
              </a:tblGrid>
              <a:tr h="462117">
                <a:tc>
                  <a:txBody>
                    <a:bodyPr/>
                    <a:lstStyle/>
                    <a:p>
                      <a:pPr algn="ctr" fontAlgn="ctr"/>
                      <a:r>
                        <a:rPr lang="en-US" sz="1300" b="1" i="0" u="none" strike="noStrike" dirty="0">
                          <a:solidFill>
                            <a:srgbClr val="000000"/>
                          </a:solidFill>
                          <a:effectLst/>
                          <a:latin typeface="Calibri" panose="020F0502020204030204" pitchFamily="34" charset="0"/>
                        </a:rPr>
                        <a:t>Item</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AEA"/>
                    </a:solidFill>
                  </a:tcPr>
                </a:tc>
                <a:tc>
                  <a:txBody>
                    <a:bodyPr/>
                    <a:lstStyle/>
                    <a:p>
                      <a:pPr algn="ctr" fontAlgn="ctr"/>
                      <a:r>
                        <a:rPr lang="en-US" sz="1300" b="1" i="0" u="none" strike="noStrike" dirty="0">
                          <a:solidFill>
                            <a:srgbClr val="000000"/>
                          </a:solidFill>
                          <a:effectLst/>
                          <a:latin typeface="Calibri" panose="020F0502020204030204" pitchFamily="34" charset="0"/>
                        </a:rPr>
                        <a:t>Depth, inch</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AEA"/>
                    </a:solidFill>
                  </a:tcPr>
                </a:tc>
                <a:tc>
                  <a:txBody>
                    <a:bodyPr/>
                    <a:lstStyle/>
                    <a:p>
                      <a:pPr algn="ctr" fontAlgn="ctr"/>
                      <a:r>
                        <a:rPr lang="en-US" sz="1300" b="1" i="0" u="none" strike="noStrike" dirty="0">
                          <a:solidFill>
                            <a:srgbClr val="000000"/>
                          </a:solidFill>
                          <a:effectLst/>
                          <a:latin typeface="Calibri" panose="020F0502020204030204" pitchFamily="34" charset="0"/>
                        </a:rPr>
                        <a:t>Layer Description</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AEA"/>
                    </a:solidFill>
                  </a:tcPr>
                </a:tc>
                <a:tc>
                  <a:txBody>
                    <a:bodyPr/>
                    <a:lstStyle/>
                    <a:p>
                      <a:pPr algn="ctr" fontAlgn="ctr"/>
                      <a:r>
                        <a:rPr lang="en-US" sz="1300" b="1" i="0" u="none" strike="noStrike" dirty="0">
                          <a:solidFill>
                            <a:srgbClr val="000000"/>
                          </a:solidFill>
                          <a:effectLst/>
                          <a:latin typeface="Calibri" panose="020F0502020204030204" pitchFamily="34" charset="0"/>
                        </a:rPr>
                        <a:t>Tons</a:t>
                      </a:r>
                      <a:endParaRPr lang="en-US" sz="1300" b="1" i="0" u="none" strike="noStrike" dirty="0">
                        <a:solidFill>
                          <a:srgbClr val="FF0000"/>
                        </a:solidFill>
                        <a:effectLst/>
                        <a:latin typeface="Calibri" panose="020F0502020204030204" pitchFamily="34" charset="0"/>
                      </a:endParaRP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AEA"/>
                    </a:solidFill>
                  </a:tcPr>
                </a:tc>
                <a:tc>
                  <a:txBody>
                    <a:bodyPr/>
                    <a:lstStyle/>
                    <a:p>
                      <a:pPr algn="ctr" fontAlgn="ctr"/>
                      <a:r>
                        <a:rPr lang="en-US" sz="1300" b="0" i="0" u="none" strike="noStrike" dirty="0">
                          <a:solidFill>
                            <a:srgbClr val="000000"/>
                          </a:solidFill>
                          <a:effectLst/>
                          <a:latin typeface="Calibri" panose="020F0502020204030204" pitchFamily="34" charset="0"/>
                        </a:rPr>
                        <a:t>$/Ton</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AEA"/>
                    </a:solidFill>
                  </a:tcPr>
                </a:tc>
                <a:extLst>
                  <a:ext uri="{0D108BD9-81ED-4DB2-BD59-A6C34878D82A}">
                    <a16:rowId xmlns:a16="http://schemas.microsoft.com/office/drawing/2014/main" val="2538662976"/>
                  </a:ext>
                </a:extLst>
              </a:tr>
              <a:tr h="338135">
                <a:tc>
                  <a:txBody>
                    <a:bodyPr/>
                    <a:lstStyle/>
                    <a:p>
                      <a:pPr algn="ctr" fontAlgn="t"/>
                      <a:r>
                        <a:rPr lang="en-US" sz="1300" b="0" i="0" u="none" strike="noStrike">
                          <a:solidFill>
                            <a:srgbClr val="000000"/>
                          </a:solidFill>
                          <a:effectLst/>
                          <a:latin typeface="Calibri" panose="020F0502020204030204" pitchFamily="34" charset="0"/>
                        </a:rPr>
                        <a:t>1</a:t>
                      </a:r>
                    </a:p>
                  </a:txBody>
                  <a:tcPr marL="5715" marR="5715" marT="57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300" b="0" i="0" u="none" strike="noStrike" dirty="0">
                          <a:solidFill>
                            <a:srgbClr val="000000"/>
                          </a:solidFill>
                          <a:effectLst/>
                          <a:latin typeface="Calibri" panose="020F0502020204030204" pitchFamily="34" charset="0"/>
                        </a:rPr>
                        <a:t>2</a:t>
                      </a:r>
                    </a:p>
                  </a:txBody>
                  <a:tcPr marL="5715" marR="5715" marT="57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300" b="0" i="0" u="none" strike="noStrike" dirty="0">
                          <a:solidFill>
                            <a:srgbClr val="000000"/>
                          </a:solidFill>
                          <a:effectLst/>
                          <a:latin typeface="Calibri" panose="020F0502020204030204" pitchFamily="34" charset="0"/>
                        </a:rPr>
                        <a:t>Stone matrix WMA surface friction course, IL-12.5, N80 (135 Lb/SY/In)</a:t>
                      </a:r>
                    </a:p>
                  </a:txBody>
                  <a:tcPr marL="5715" marR="5715" marT="57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Calibri" panose="020F0502020204030204" pitchFamily="34" charset="0"/>
                        </a:rPr>
                        <a:t>204,771</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$81.02</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7698672"/>
                  </a:ext>
                </a:extLst>
              </a:tr>
              <a:tr h="338135">
                <a:tc>
                  <a:txBody>
                    <a:bodyPr/>
                    <a:lstStyle/>
                    <a:p>
                      <a:pPr algn="ctr" fontAlgn="t"/>
                      <a:r>
                        <a:rPr lang="en-US" sz="1300" b="0" i="0" u="none" strike="noStrike">
                          <a:solidFill>
                            <a:srgbClr val="000000"/>
                          </a:solidFill>
                          <a:effectLst/>
                          <a:latin typeface="Calibri" panose="020F0502020204030204" pitchFamily="34" charset="0"/>
                        </a:rPr>
                        <a:t>2</a:t>
                      </a:r>
                    </a:p>
                  </a:txBody>
                  <a:tcPr marL="5715" marR="5715" marT="57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300" b="0" i="0" u="none" strike="noStrike" dirty="0">
                          <a:solidFill>
                            <a:srgbClr val="000000"/>
                          </a:solidFill>
                          <a:effectLst/>
                          <a:latin typeface="Calibri" panose="020F0502020204030204" pitchFamily="34" charset="0"/>
                        </a:rPr>
                        <a:t>2</a:t>
                      </a:r>
                    </a:p>
                  </a:txBody>
                  <a:tcPr marL="5715" marR="5715" marT="57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300" b="0" i="0" u="none" strike="noStrike" dirty="0">
                          <a:solidFill>
                            <a:srgbClr val="000000"/>
                          </a:solidFill>
                          <a:effectLst/>
                          <a:latin typeface="Calibri" panose="020F0502020204030204" pitchFamily="34" charset="0"/>
                        </a:rPr>
                        <a:t>Stone matrix WMA binder course, IL-12.5, N80 (114 Lb/SY/In)</a:t>
                      </a:r>
                    </a:p>
                  </a:txBody>
                  <a:tcPr marL="5715" marR="5715" marT="57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Calibri" panose="020F0502020204030204" pitchFamily="34" charset="0"/>
                        </a:rPr>
                        <a:t>118,380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Calibri" panose="020F0502020204030204" pitchFamily="34" charset="0"/>
                        </a:rPr>
                        <a:t>$87.07</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4188186"/>
                  </a:ext>
                </a:extLst>
              </a:tr>
              <a:tr h="338135">
                <a:tc>
                  <a:txBody>
                    <a:bodyPr/>
                    <a:lstStyle/>
                    <a:p>
                      <a:pPr algn="ctr" fontAlgn="t"/>
                      <a:r>
                        <a:rPr lang="en-US" sz="1300" b="0" i="0" u="none" strike="noStrike">
                          <a:solidFill>
                            <a:srgbClr val="000000"/>
                          </a:solidFill>
                          <a:effectLst/>
                          <a:latin typeface="Calibri" panose="020F0502020204030204" pitchFamily="34" charset="0"/>
                        </a:rPr>
                        <a:t>3</a:t>
                      </a:r>
                    </a:p>
                  </a:txBody>
                  <a:tcPr marL="5715" marR="5715" marT="57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300" b="0" i="0" u="none" strike="noStrike" dirty="0">
                          <a:solidFill>
                            <a:srgbClr val="000000"/>
                          </a:solidFill>
                          <a:effectLst/>
                          <a:latin typeface="Calibri" panose="020F0502020204030204" pitchFamily="34" charset="0"/>
                        </a:rPr>
                        <a:t>Var</a:t>
                      </a:r>
                    </a:p>
                  </a:txBody>
                  <a:tcPr marL="5715" marR="5715" marT="57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300" b="0" i="0" u="none" strike="noStrike" dirty="0">
                          <a:solidFill>
                            <a:srgbClr val="000000"/>
                          </a:solidFill>
                          <a:effectLst/>
                          <a:latin typeface="Calibri" panose="020F0502020204030204" pitchFamily="34" charset="0"/>
                        </a:rPr>
                        <a:t>Polymerized WMA binder course (112 Lb/SY/In)</a:t>
                      </a:r>
                    </a:p>
                  </a:txBody>
                  <a:tcPr marL="5715" marR="5715" marT="57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93,782</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$80.09</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601726"/>
                  </a:ext>
                </a:extLst>
              </a:tr>
              <a:tr h="338135">
                <a:tc>
                  <a:txBody>
                    <a:bodyPr/>
                    <a:lstStyle/>
                    <a:p>
                      <a:pPr algn="ctr" fontAlgn="t"/>
                      <a:r>
                        <a:rPr lang="en-US" sz="1300" b="0" i="0" u="none" strike="noStrike">
                          <a:solidFill>
                            <a:srgbClr val="000000"/>
                          </a:solidFill>
                          <a:effectLst/>
                          <a:latin typeface="Calibri" panose="020F0502020204030204" pitchFamily="34" charset="0"/>
                        </a:rPr>
                        <a:t>4</a:t>
                      </a:r>
                    </a:p>
                  </a:txBody>
                  <a:tcPr marL="5715" marR="5715" marT="57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300" b="0" i="0" u="none" strike="noStrike" dirty="0">
                          <a:solidFill>
                            <a:srgbClr val="000000"/>
                          </a:solidFill>
                          <a:effectLst/>
                          <a:latin typeface="Calibri" panose="020F0502020204030204" pitchFamily="34" charset="0"/>
                        </a:rPr>
                        <a:t>Var</a:t>
                      </a:r>
                    </a:p>
                  </a:txBody>
                  <a:tcPr marL="5715" marR="5715" marT="57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300" b="0" i="0" u="none" strike="noStrike" dirty="0">
                          <a:solidFill>
                            <a:srgbClr val="000000"/>
                          </a:solidFill>
                          <a:effectLst/>
                          <a:latin typeface="Calibri" panose="020F0502020204030204" pitchFamily="34" charset="0"/>
                        </a:rPr>
                        <a:t>WMA surface course (112 Lb/SY/In)</a:t>
                      </a:r>
                    </a:p>
                  </a:txBody>
                  <a:tcPr marL="5715" marR="5715" marT="57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Calibri" panose="020F0502020204030204" pitchFamily="34" charset="0"/>
                        </a:rPr>
                        <a:t>100,596</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Calibri" panose="020F0502020204030204" pitchFamily="34" charset="0"/>
                        </a:rPr>
                        <a:t>$93.87</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5532107"/>
                  </a:ext>
                </a:extLst>
              </a:tr>
              <a:tr h="338135">
                <a:tc>
                  <a:txBody>
                    <a:bodyPr/>
                    <a:lstStyle/>
                    <a:p>
                      <a:pPr algn="ctr" fontAlgn="t"/>
                      <a:r>
                        <a:rPr lang="en-US" sz="1300" b="0" i="0" u="none" strike="noStrike">
                          <a:solidFill>
                            <a:srgbClr val="000000"/>
                          </a:solidFill>
                          <a:effectLst/>
                          <a:latin typeface="Calibri" panose="020F0502020204030204" pitchFamily="34" charset="0"/>
                        </a:rPr>
                        <a:t>5</a:t>
                      </a:r>
                    </a:p>
                  </a:txBody>
                  <a:tcPr marL="5715" marR="5715" marT="57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300" b="0" i="0" u="none" strike="noStrike" dirty="0">
                          <a:solidFill>
                            <a:srgbClr val="000000"/>
                          </a:solidFill>
                          <a:effectLst/>
                          <a:latin typeface="Calibri" panose="020F0502020204030204" pitchFamily="34" charset="0"/>
                        </a:rPr>
                        <a:t>3</a:t>
                      </a:r>
                    </a:p>
                  </a:txBody>
                  <a:tcPr marL="5715" marR="5715" marT="57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300" b="0" i="0" u="none" strike="noStrike" dirty="0">
                          <a:solidFill>
                            <a:srgbClr val="000000"/>
                          </a:solidFill>
                          <a:effectLst/>
                          <a:latin typeface="Calibri" panose="020F0502020204030204" pitchFamily="34" charset="0"/>
                        </a:rPr>
                        <a:t>WMA stabilized subbase (112 Lb/SY/In)</a:t>
                      </a:r>
                    </a:p>
                  </a:txBody>
                  <a:tcPr marL="5715" marR="5715" marT="57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120,291</a:t>
                      </a:r>
                      <a:endParaRPr lang="en-US" sz="1300" b="0" i="0" u="none" strike="noStrike" dirty="0">
                        <a:solidFill>
                          <a:srgbClr val="000000"/>
                        </a:solidFill>
                        <a:effectLst/>
                        <a:latin typeface="Calibri" panose="020F0502020204030204" pitchFamily="34" charset="0"/>
                      </a:endParaRP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Calibri" panose="020F0502020204030204" pitchFamily="34" charset="0"/>
                        </a:rPr>
                        <a:t>$76.90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6799104"/>
                  </a:ext>
                </a:extLst>
              </a:tr>
              <a:tr h="338135">
                <a:tc>
                  <a:txBody>
                    <a:bodyPr/>
                    <a:lstStyle/>
                    <a:p>
                      <a:pPr algn="ctr" fontAlgn="t"/>
                      <a:r>
                        <a:rPr lang="en-US" sz="1300" b="0" i="0" u="none" strike="noStrike">
                          <a:solidFill>
                            <a:srgbClr val="000000"/>
                          </a:solidFill>
                          <a:effectLst/>
                          <a:latin typeface="Calibri" panose="020F0502020204030204" pitchFamily="34" charset="0"/>
                        </a:rPr>
                        <a:t>6</a:t>
                      </a:r>
                    </a:p>
                  </a:txBody>
                  <a:tcPr marL="5715" marR="5715" marT="57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300" b="0" i="0" u="none" strike="noStrike" dirty="0">
                          <a:solidFill>
                            <a:srgbClr val="000000"/>
                          </a:solidFill>
                          <a:effectLst/>
                          <a:latin typeface="Calibri" panose="020F0502020204030204" pitchFamily="34" charset="0"/>
                        </a:rPr>
                        <a:t>6</a:t>
                      </a:r>
                    </a:p>
                  </a:txBody>
                  <a:tcPr marL="5715" marR="5715" marT="57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300" b="0" i="0" u="none" strike="noStrike" dirty="0">
                          <a:solidFill>
                            <a:srgbClr val="000000"/>
                          </a:solidFill>
                          <a:effectLst/>
                          <a:latin typeface="Calibri" panose="020F0502020204030204" pitchFamily="34" charset="0"/>
                        </a:rPr>
                        <a:t>Full-depth WMA shoulder</a:t>
                      </a:r>
                    </a:p>
                  </a:txBody>
                  <a:tcPr marL="5715" marR="5715" marT="57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Calibri" panose="020F0502020204030204" pitchFamily="34" charset="0"/>
                        </a:rPr>
                        <a:t>235,688</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$67.26</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9175280"/>
                  </a:ext>
                </a:extLst>
              </a:tr>
              <a:tr h="338135">
                <a:tc>
                  <a:txBody>
                    <a:bodyPr/>
                    <a:lstStyle/>
                    <a:p>
                      <a:pPr algn="ctr" fontAlgn="t"/>
                      <a:r>
                        <a:rPr lang="en-US" sz="1300" b="0" i="0" u="none" strike="noStrike">
                          <a:solidFill>
                            <a:srgbClr val="000000"/>
                          </a:solidFill>
                          <a:effectLst/>
                          <a:latin typeface="Calibri" panose="020F0502020204030204" pitchFamily="34" charset="0"/>
                        </a:rPr>
                        <a:t>7</a:t>
                      </a:r>
                    </a:p>
                  </a:txBody>
                  <a:tcPr marL="5715" marR="5715" marT="57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300" b="0" i="0" u="none" strike="noStrike" dirty="0">
                          <a:solidFill>
                            <a:srgbClr val="000000"/>
                          </a:solidFill>
                          <a:effectLst/>
                          <a:latin typeface="Calibri" panose="020F0502020204030204" pitchFamily="34" charset="0"/>
                        </a:rPr>
                        <a:t>9</a:t>
                      </a:r>
                    </a:p>
                  </a:txBody>
                  <a:tcPr marL="5715" marR="5715" marT="57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300" b="0" i="0" u="none" strike="noStrike" dirty="0">
                          <a:solidFill>
                            <a:srgbClr val="000000"/>
                          </a:solidFill>
                          <a:effectLst/>
                          <a:latin typeface="Calibri" panose="020F0502020204030204" pitchFamily="34" charset="0"/>
                        </a:rPr>
                        <a:t>Full-depth WMA shoulder</a:t>
                      </a:r>
                    </a:p>
                  </a:txBody>
                  <a:tcPr marL="5715" marR="5715" marT="57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Calibri" panose="020F0502020204030204" pitchFamily="34" charset="0"/>
                        </a:rPr>
                        <a:t>74,901</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$72.18</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2803417"/>
                  </a:ext>
                </a:extLst>
              </a:tr>
              <a:tr h="338135">
                <a:tc>
                  <a:txBody>
                    <a:bodyPr/>
                    <a:lstStyle/>
                    <a:p>
                      <a:pPr algn="ctr" fontAlgn="t"/>
                      <a:r>
                        <a:rPr lang="en-US" sz="1300" b="0" i="0" u="none" strike="noStrike">
                          <a:solidFill>
                            <a:srgbClr val="000000"/>
                          </a:solidFill>
                          <a:effectLst/>
                          <a:latin typeface="Calibri" panose="020F0502020204030204" pitchFamily="34" charset="0"/>
                        </a:rPr>
                        <a:t>8</a:t>
                      </a:r>
                    </a:p>
                  </a:txBody>
                  <a:tcPr marL="5715" marR="5715" marT="57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300" b="0" i="0" u="none" strike="noStrike" dirty="0">
                          <a:solidFill>
                            <a:srgbClr val="000000"/>
                          </a:solidFill>
                          <a:effectLst/>
                          <a:latin typeface="Calibri" panose="020F0502020204030204" pitchFamily="34" charset="0"/>
                        </a:rPr>
                        <a:t>10.25</a:t>
                      </a:r>
                    </a:p>
                  </a:txBody>
                  <a:tcPr marL="5715" marR="5715" marT="57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300" b="0" i="0" u="none" strike="noStrike" dirty="0">
                          <a:solidFill>
                            <a:srgbClr val="000000"/>
                          </a:solidFill>
                          <a:effectLst/>
                          <a:latin typeface="Calibri" panose="020F0502020204030204" pitchFamily="34" charset="0"/>
                        </a:rPr>
                        <a:t>Full-depth WMA lane pavement</a:t>
                      </a:r>
                    </a:p>
                  </a:txBody>
                  <a:tcPr marL="5715" marR="5715" marT="57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Calibri" panose="020F0502020204030204" pitchFamily="34" charset="0"/>
                        </a:rPr>
                        <a:t>51,171</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Calibri" panose="020F0502020204030204" pitchFamily="34" charset="0"/>
                        </a:rPr>
                        <a:t>$81.07</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921477"/>
                  </a:ext>
                </a:extLst>
              </a:tr>
              <a:tr h="338135">
                <a:tc>
                  <a:txBody>
                    <a:bodyPr/>
                    <a:lstStyle/>
                    <a:p>
                      <a:pPr algn="ctr" fontAlgn="t"/>
                      <a:r>
                        <a:rPr lang="en-US" sz="1300" b="0" i="0" u="none" strike="noStrike">
                          <a:solidFill>
                            <a:srgbClr val="000000"/>
                          </a:solidFill>
                          <a:effectLst/>
                          <a:latin typeface="Calibri" panose="020F0502020204030204" pitchFamily="34" charset="0"/>
                        </a:rPr>
                        <a:t>9</a:t>
                      </a:r>
                    </a:p>
                  </a:txBody>
                  <a:tcPr marL="5715" marR="5715" marT="57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300" b="0" i="0" u="none" strike="noStrike" dirty="0">
                          <a:solidFill>
                            <a:srgbClr val="000000"/>
                          </a:solidFill>
                          <a:effectLst/>
                          <a:latin typeface="Calibri" panose="020F0502020204030204" pitchFamily="34" charset="0"/>
                        </a:rPr>
                        <a:t>9</a:t>
                      </a:r>
                    </a:p>
                  </a:txBody>
                  <a:tcPr marL="5715" marR="5715" marT="57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300" b="0" i="0" u="none" strike="noStrike" dirty="0">
                          <a:solidFill>
                            <a:srgbClr val="000000"/>
                          </a:solidFill>
                          <a:effectLst/>
                          <a:latin typeface="Calibri" panose="020F0502020204030204" pitchFamily="34" charset="0"/>
                        </a:rPr>
                        <a:t>Full-depth WMA lane pavement</a:t>
                      </a:r>
                    </a:p>
                  </a:txBody>
                  <a:tcPr marL="5715" marR="5715" marT="57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Calibri" panose="020F0502020204030204" pitchFamily="34" charset="0"/>
                        </a:rPr>
                        <a:t>13,126</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Calibri" panose="020F0502020204030204" pitchFamily="34" charset="0"/>
                        </a:rPr>
                        <a:t>$74.18</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6507544"/>
                  </a:ext>
                </a:extLst>
              </a:tr>
              <a:tr h="301503">
                <a:tc>
                  <a:txBody>
                    <a:bodyPr/>
                    <a:lstStyle/>
                    <a:p>
                      <a:pPr algn="l" fontAlgn="t"/>
                      <a:endParaRPr lang="en-US" sz="1200" b="1" i="0" u="none" strike="noStrike">
                        <a:solidFill>
                          <a:srgbClr val="000000"/>
                        </a:solidFill>
                        <a:effectLst/>
                        <a:latin typeface="Calibri" panose="020F0502020204030204" pitchFamily="34" charset="0"/>
                      </a:endParaRPr>
                    </a:p>
                  </a:txBody>
                  <a:tcPr marL="5715" marR="5715" marT="5715"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n-US" sz="900" b="0" i="0" u="none" strike="noStrike">
                        <a:solidFill>
                          <a:srgbClr val="000000"/>
                        </a:solidFill>
                        <a:effectLst/>
                        <a:latin typeface="Calibri" panose="020F0502020204030204" pitchFamily="34" charset="0"/>
                      </a:endParaRPr>
                    </a:p>
                  </a:txBody>
                  <a:tcPr marL="5715" marR="5715" marT="5715"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n-US" sz="900" b="0" i="0" u="none" strike="noStrike" dirty="0">
                        <a:solidFill>
                          <a:srgbClr val="000000"/>
                        </a:solidFill>
                        <a:effectLst/>
                        <a:latin typeface="Calibri" panose="020F0502020204030204" pitchFamily="34" charset="0"/>
                      </a:endParaRPr>
                    </a:p>
                  </a:txBody>
                  <a:tcPr marL="5715" marR="5715" marT="5715"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300" b="1" i="0" u="none" strike="noStrike" dirty="0">
                          <a:solidFill>
                            <a:srgbClr val="000000"/>
                          </a:solidFill>
                          <a:effectLst/>
                          <a:latin typeface="Calibri" panose="020F0502020204030204" pitchFamily="34" charset="0"/>
                        </a:rPr>
                        <a:t>912,625</a:t>
                      </a:r>
                    </a:p>
                  </a:txBody>
                  <a:tcPr marL="5715" marR="5715" marT="571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900" b="0" i="0" u="none" strike="noStrike" dirty="0">
                        <a:solidFill>
                          <a:srgbClr val="000000"/>
                        </a:solidFill>
                        <a:effectLst/>
                        <a:latin typeface="Calibri" panose="020F0502020204030204" pitchFamily="34" charset="0"/>
                      </a:endParaRPr>
                    </a:p>
                  </a:txBody>
                  <a:tcPr marL="5715" marR="5715" marT="5715"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704647084"/>
                  </a:ext>
                </a:extLst>
              </a:tr>
            </a:tbl>
          </a:graphicData>
        </a:graphic>
      </p:graphicFrame>
      <p:sp>
        <p:nvSpPr>
          <p:cNvPr id="6" name="Slide Number Placeholder 5">
            <a:extLst>
              <a:ext uri="{FF2B5EF4-FFF2-40B4-BE49-F238E27FC236}">
                <a16:creationId xmlns:a16="http://schemas.microsoft.com/office/drawing/2014/main" id="{5225CDB4-0B14-497C-8B4C-28597E01A163}"/>
              </a:ext>
            </a:extLst>
          </p:cNvPr>
          <p:cNvSpPr>
            <a:spLocks noGrp="1"/>
          </p:cNvSpPr>
          <p:nvPr>
            <p:ph type="sldNum" sz="quarter" idx="12"/>
          </p:nvPr>
        </p:nvSpPr>
        <p:spPr/>
        <p:txBody>
          <a:bodyPr/>
          <a:lstStyle/>
          <a:p>
            <a:fld id="{FF987FB7-B97D-4C95-9DB1-A550CE7D43B2}" type="slidenum">
              <a:rPr lang="en-US" smtClean="0"/>
              <a:t>3</a:t>
            </a:fld>
            <a:endParaRPr lang="en-US"/>
          </a:p>
        </p:txBody>
      </p:sp>
      <p:sp>
        <p:nvSpPr>
          <p:cNvPr id="7" name="Oval 6">
            <a:extLst>
              <a:ext uri="{FF2B5EF4-FFF2-40B4-BE49-F238E27FC236}">
                <a16:creationId xmlns:a16="http://schemas.microsoft.com/office/drawing/2014/main" id="{D28E545B-A277-4D17-BEE7-BC65667E8417}"/>
              </a:ext>
            </a:extLst>
          </p:cNvPr>
          <p:cNvSpPr/>
          <p:nvPr/>
        </p:nvSpPr>
        <p:spPr>
          <a:xfrm>
            <a:off x="6536724" y="4542183"/>
            <a:ext cx="1210962" cy="54114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DF715EB-6EB5-4114-A2A6-BE444DA58005}"/>
              </a:ext>
            </a:extLst>
          </p:cNvPr>
          <p:cNvSpPr txBox="1"/>
          <p:nvPr/>
        </p:nvSpPr>
        <p:spPr>
          <a:xfrm>
            <a:off x="6227805" y="531341"/>
            <a:ext cx="2269532" cy="369332"/>
          </a:xfrm>
          <a:prstGeom prst="rect">
            <a:avLst/>
          </a:prstGeom>
          <a:noFill/>
        </p:spPr>
        <p:txBody>
          <a:bodyPr wrap="none" rtlCol="0">
            <a:spAutoFit/>
          </a:bodyPr>
          <a:lstStyle/>
          <a:p>
            <a:r>
              <a:rPr lang="en-US" b="1" dirty="0">
                <a:solidFill>
                  <a:srgbClr val="FF0000"/>
                </a:solidFill>
              </a:rPr>
              <a:t>912,625 tons of WMA</a:t>
            </a:r>
          </a:p>
        </p:txBody>
      </p:sp>
    </p:spTree>
    <p:extLst>
      <p:ext uri="{BB962C8B-B14F-4D97-AF65-F5344CB8AC3E}">
        <p14:creationId xmlns:p14="http://schemas.microsoft.com/office/powerpoint/2010/main" val="33548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4"/>
          </p:nvPr>
        </p:nvSpPr>
        <p:spPr>
          <a:xfrm>
            <a:off x="461465" y="1040102"/>
            <a:ext cx="8771435" cy="3823998"/>
          </a:xfrm>
        </p:spPr>
        <p:txBody>
          <a:bodyPr>
            <a:normAutofit fontScale="92500" lnSpcReduction="10000"/>
          </a:bodyPr>
          <a:lstStyle/>
          <a:p>
            <a:pPr>
              <a:lnSpc>
                <a:spcPct val="90000"/>
              </a:lnSpc>
            </a:pPr>
            <a:r>
              <a:rPr lang="en-US" altLang="en-US" dirty="0">
                <a:solidFill>
                  <a:schemeClr val="tx1"/>
                </a:solidFill>
              </a:rPr>
              <a:t>1995 </a:t>
            </a:r>
            <a:r>
              <a:rPr lang="en-US" altLang="en-US" b="0" dirty="0">
                <a:solidFill>
                  <a:schemeClr val="tx1"/>
                </a:solidFill>
              </a:rPr>
              <a:t>Preliminary lab experiments</a:t>
            </a:r>
          </a:p>
          <a:p>
            <a:pPr>
              <a:lnSpc>
                <a:spcPct val="90000"/>
              </a:lnSpc>
            </a:pPr>
            <a:r>
              <a:rPr lang="en-US" altLang="en-US" dirty="0">
                <a:solidFill>
                  <a:schemeClr val="tx1"/>
                </a:solidFill>
              </a:rPr>
              <a:t>1997 </a:t>
            </a:r>
            <a:r>
              <a:rPr lang="en-US" altLang="en-US" b="0" dirty="0">
                <a:solidFill>
                  <a:schemeClr val="tx1"/>
                </a:solidFill>
              </a:rPr>
              <a:t>German Bitumen Forum</a:t>
            </a:r>
          </a:p>
          <a:p>
            <a:pPr>
              <a:lnSpc>
                <a:spcPct val="90000"/>
              </a:lnSpc>
            </a:pPr>
            <a:r>
              <a:rPr lang="en-US" altLang="en-US" dirty="0">
                <a:solidFill>
                  <a:schemeClr val="tx1"/>
                </a:solidFill>
              </a:rPr>
              <a:t>2000 </a:t>
            </a:r>
            <a:r>
              <a:rPr lang="en-US" altLang="en-US" b="0" dirty="0" err="1">
                <a:solidFill>
                  <a:schemeClr val="tx1"/>
                </a:solidFill>
              </a:rPr>
              <a:t>Euroasphalt</a:t>
            </a:r>
            <a:r>
              <a:rPr lang="en-US" altLang="en-US" b="0" dirty="0">
                <a:solidFill>
                  <a:schemeClr val="tx1"/>
                </a:solidFill>
              </a:rPr>
              <a:t> &amp; </a:t>
            </a:r>
            <a:r>
              <a:rPr lang="en-US" altLang="en-US" b="0" dirty="0" err="1">
                <a:solidFill>
                  <a:schemeClr val="tx1"/>
                </a:solidFill>
              </a:rPr>
              <a:t>Eurobitume</a:t>
            </a:r>
            <a:r>
              <a:rPr lang="en-US" altLang="en-US" b="0" dirty="0">
                <a:solidFill>
                  <a:schemeClr val="tx1"/>
                </a:solidFill>
              </a:rPr>
              <a:t> Congress</a:t>
            </a:r>
          </a:p>
          <a:p>
            <a:pPr>
              <a:lnSpc>
                <a:spcPct val="90000"/>
              </a:lnSpc>
            </a:pPr>
            <a:r>
              <a:rPr lang="en-US" altLang="en-US" dirty="0">
                <a:solidFill>
                  <a:schemeClr val="tx1"/>
                </a:solidFill>
              </a:rPr>
              <a:t>2002 </a:t>
            </a:r>
            <a:r>
              <a:rPr lang="en-US" altLang="en-US" b="0" dirty="0">
                <a:solidFill>
                  <a:schemeClr val="tx1"/>
                </a:solidFill>
              </a:rPr>
              <a:t>NAPA European Scan Tour</a:t>
            </a:r>
          </a:p>
          <a:p>
            <a:pPr>
              <a:lnSpc>
                <a:spcPct val="90000"/>
              </a:lnSpc>
            </a:pPr>
            <a:r>
              <a:rPr lang="en-US" altLang="en-US" dirty="0">
                <a:solidFill>
                  <a:schemeClr val="tx1"/>
                </a:solidFill>
              </a:rPr>
              <a:t>2004 </a:t>
            </a:r>
            <a:r>
              <a:rPr lang="en-US" altLang="en-US" b="0" dirty="0">
                <a:solidFill>
                  <a:schemeClr val="tx1"/>
                </a:solidFill>
              </a:rPr>
              <a:t>First public demonstration in U.S.</a:t>
            </a:r>
          </a:p>
          <a:p>
            <a:pPr>
              <a:lnSpc>
                <a:spcPct val="90000"/>
              </a:lnSpc>
            </a:pPr>
            <a:r>
              <a:rPr lang="en-US" altLang="en-US" dirty="0">
                <a:solidFill>
                  <a:schemeClr val="tx1"/>
                </a:solidFill>
              </a:rPr>
              <a:t>2005 WMA Technical Working Group</a:t>
            </a:r>
          </a:p>
          <a:p>
            <a:pPr>
              <a:lnSpc>
                <a:spcPct val="90000"/>
              </a:lnSpc>
            </a:pPr>
            <a:r>
              <a:rPr lang="en-US" altLang="en-US" dirty="0">
                <a:solidFill>
                  <a:schemeClr val="tx1"/>
                </a:solidFill>
              </a:rPr>
              <a:t>2007 </a:t>
            </a:r>
            <a:r>
              <a:rPr lang="en-US" altLang="en-US" b="0" dirty="0" err="1">
                <a:solidFill>
                  <a:schemeClr val="tx1"/>
                </a:solidFill>
              </a:rPr>
              <a:t>AASHTO</a:t>
            </a:r>
            <a:r>
              <a:rPr lang="en-US" altLang="en-US" b="0" dirty="0">
                <a:solidFill>
                  <a:schemeClr val="tx1"/>
                </a:solidFill>
              </a:rPr>
              <a:t> </a:t>
            </a:r>
            <a:r>
              <a:rPr lang="en-US" altLang="en-US" b="0" dirty="0" err="1">
                <a:solidFill>
                  <a:schemeClr val="tx1"/>
                </a:solidFill>
              </a:rPr>
              <a:t>FHWA</a:t>
            </a:r>
            <a:r>
              <a:rPr lang="en-US" altLang="en-US" b="0" dirty="0">
                <a:solidFill>
                  <a:schemeClr val="tx1"/>
                </a:solidFill>
              </a:rPr>
              <a:t> International Scan Tour</a:t>
            </a:r>
          </a:p>
          <a:p>
            <a:pPr>
              <a:lnSpc>
                <a:spcPct val="90000"/>
              </a:lnSpc>
            </a:pPr>
            <a:r>
              <a:rPr lang="en-US" altLang="en-US" dirty="0">
                <a:solidFill>
                  <a:schemeClr val="tx1"/>
                </a:solidFill>
              </a:rPr>
              <a:t>2008 </a:t>
            </a:r>
            <a:r>
              <a:rPr lang="en-US" altLang="en-US" b="0" dirty="0">
                <a:solidFill>
                  <a:schemeClr val="tx1"/>
                </a:solidFill>
              </a:rPr>
              <a:t>First U.S. International Conference</a:t>
            </a:r>
          </a:p>
          <a:p>
            <a:pPr>
              <a:lnSpc>
                <a:spcPct val="90000"/>
              </a:lnSpc>
            </a:pPr>
            <a:r>
              <a:rPr lang="en-US" altLang="en-US" dirty="0">
                <a:solidFill>
                  <a:schemeClr val="tx1"/>
                </a:solidFill>
              </a:rPr>
              <a:t>2010 </a:t>
            </a:r>
            <a:r>
              <a:rPr lang="en-US" altLang="en-US" b="0" dirty="0" err="1">
                <a:solidFill>
                  <a:schemeClr val="tx1"/>
                </a:solidFill>
              </a:rPr>
              <a:t>FHWA</a:t>
            </a:r>
            <a:r>
              <a:rPr lang="en-US" altLang="en-US" b="0" dirty="0">
                <a:solidFill>
                  <a:schemeClr val="tx1"/>
                </a:solidFill>
              </a:rPr>
              <a:t> emphasizes as part of EDC</a:t>
            </a:r>
          </a:p>
          <a:p>
            <a:pPr>
              <a:lnSpc>
                <a:spcPct val="90000"/>
              </a:lnSpc>
            </a:pPr>
            <a:r>
              <a:rPr lang="en-US" altLang="en-US" dirty="0">
                <a:solidFill>
                  <a:schemeClr val="tx1"/>
                </a:solidFill>
              </a:rPr>
              <a:t>2012 </a:t>
            </a:r>
            <a:r>
              <a:rPr lang="en-US" altLang="en-US" dirty="0">
                <a:solidFill>
                  <a:srgbClr val="006600"/>
                </a:solidFill>
              </a:rPr>
              <a:t>Tollway mandates all </a:t>
            </a:r>
            <a:r>
              <a:rPr lang="en-US" altLang="en-US" dirty="0" err="1">
                <a:solidFill>
                  <a:srgbClr val="006600"/>
                </a:solidFill>
              </a:rPr>
              <a:t>HMA</a:t>
            </a:r>
            <a:r>
              <a:rPr lang="en-US" altLang="en-US" dirty="0">
                <a:solidFill>
                  <a:srgbClr val="006600"/>
                </a:solidFill>
              </a:rPr>
              <a:t> to be WMA</a:t>
            </a:r>
          </a:p>
          <a:p>
            <a:pPr>
              <a:lnSpc>
                <a:spcPct val="90000"/>
              </a:lnSpc>
            </a:pPr>
            <a:r>
              <a:rPr lang="en-US" altLang="en-US" dirty="0">
                <a:solidFill>
                  <a:schemeClr val="tx1"/>
                </a:solidFill>
              </a:rPr>
              <a:t>2015 </a:t>
            </a:r>
            <a:r>
              <a:rPr lang="en-US" altLang="en-US" dirty="0">
                <a:solidFill>
                  <a:srgbClr val="006600"/>
                </a:solidFill>
              </a:rPr>
              <a:t>Chicago Department of Transportation requires (date range)</a:t>
            </a:r>
          </a:p>
          <a:p>
            <a:endParaRPr lang="en-US" dirty="0"/>
          </a:p>
        </p:txBody>
      </p:sp>
      <p:sp>
        <p:nvSpPr>
          <p:cNvPr id="5" name="Slide Number Placeholder 4">
            <a:extLst>
              <a:ext uri="{FF2B5EF4-FFF2-40B4-BE49-F238E27FC236}">
                <a16:creationId xmlns:a16="http://schemas.microsoft.com/office/drawing/2014/main" id="{14E78C9C-E2A9-4496-83E7-C8AF413876C7}"/>
              </a:ext>
            </a:extLst>
          </p:cNvPr>
          <p:cNvSpPr>
            <a:spLocks noGrp="1"/>
          </p:cNvSpPr>
          <p:nvPr>
            <p:ph type="sldNum" sz="quarter" idx="4"/>
          </p:nvPr>
        </p:nvSpPr>
        <p:spPr/>
        <p:txBody>
          <a:bodyPr/>
          <a:lstStyle/>
          <a:p>
            <a:fld id="{2CED9C76-7A82-4730-9C63-96E0A13D047C}" type="slidenum">
              <a:rPr lang="en-US" altLang="en-US" smtClean="0"/>
              <a:pPr/>
              <a:t>4</a:t>
            </a:fld>
            <a:endParaRPr lang="en-US" altLang="en-US" dirty="0"/>
          </a:p>
        </p:txBody>
      </p:sp>
      <p:sp>
        <p:nvSpPr>
          <p:cNvPr id="2" name="Title 1"/>
          <p:cNvSpPr>
            <a:spLocks noGrp="1"/>
          </p:cNvSpPr>
          <p:nvPr>
            <p:ph type="title"/>
          </p:nvPr>
        </p:nvSpPr>
        <p:spPr/>
        <p:txBody>
          <a:bodyPr>
            <a:noAutofit/>
          </a:bodyPr>
          <a:lstStyle/>
          <a:p>
            <a:r>
              <a:rPr lang="en-US" dirty="0"/>
              <a:t>The History Of WMA</a:t>
            </a:r>
          </a:p>
        </p:txBody>
      </p:sp>
      <p:pic>
        <p:nvPicPr>
          <p:cNvPr id="4099"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056527" y="1040101"/>
            <a:ext cx="2884525" cy="150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2462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8186569" y="4406741"/>
            <a:ext cx="957431" cy="52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hart Placeholder 4"/>
          <p:cNvSpPr>
            <a:spLocks noGrp="1"/>
          </p:cNvSpPr>
          <p:nvPr>
            <p:ph type="chart" sz="quarter" idx="14"/>
          </p:nvPr>
        </p:nvSpPr>
        <p:spPr/>
      </p:sp>
      <p:sp>
        <p:nvSpPr>
          <p:cNvPr id="6" name="Text Placeholder 5"/>
          <p:cNvSpPr>
            <a:spLocks noGrp="1"/>
          </p:cNvSpPr>
          <p:nvPr>
            <p:ph type="body" sz="quarter" idx="15"/>
          </p:nvPr>
        </p:nvSpPr>
        <p:spPr>
          <a:xfrm>
            <a:off x="177800" y="1003300"/>
            <a:ext cx="2325352" cy="3175000"/>
          </a:xfrm>
        </p:spPr>
        <p:txBody>
          <a:bodyPr>
            <a:normAutofit/>
          </a:bodyPr>
          <a:lstStyle/>
          <a:p>
            <a:r>
              <a:rPr lang="en-US" sz="2400" b="1" dirty="0"/>
              <a:t>Transportation Research Board</a:t>
            </a:r>
          </a:p>
        </p:txBody>
      </p:sp>
      <p:sp>
        <p:nvSpPr>
          <p:cNvPr id="2" name="Slide Number Placeholder 1"/>
          <p:cNvSpPr>
            <a:spLocks noGrp="1"/>
          </p:cNvSpPr>
          <p:nvPr>
            <p:ph type="sldNum" sz="quarter" idx="4"/>
          </p:nvPr>
        </p:nvSpPr>
        <p:spPr/>
        <p:txBody>
          <a:bodyPr/>
          <a:lstStyle/>
          <a:p>
            <a:pPr>
              <a:defRPr/>
            </a:pPr>
            <a:fld id="{C798ED5F-796D-4191-BA0F-5B18A2159B38}" type="slidenum">
              <a:rPr lang="en-US" smtClean="0"/>
              <a:pPr>
                <a:defRPr/>
              </a:pPr>
              <a:t>5</a:t>
            </a:fld>
            <a:endParaRPr lang="en-US" dirty="0"/>
          </a:p>
        </p:txBody>
      </p:sp>
      <p:pic>
        <p:nvPicPr>
          <p:cNvPr id="8" name="Picture 2">
            <a:extLst>
              <a:ext uri="{FF2B5EF4-FFF2-40B4-BE49-F238E27FC236}">
                <a16:creationId xmlns:a16="http://schemas.microsoft.com/office/drawing/2014/main" id="{23A75678-D9B8-41D4-A9F7-EBC1DDE69A9E}"/>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2503152" y="245315"/>
            <a:ext cx="6576414" cy="432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rot="20262068">
            <a:off x="2744941" y="1394412"/>
            <a:ext cx="5661037" cy="369332"/>
          </a:xfrm>
          <a:prstGeom prst="rect">
            <a:avLst/>
          </a:prstGeom>
          <a:solidFill>
            <a:schemeClr val="bg1"/>
          </a:solidFill>
          <a:ln>
            <a:solidFill>
              <a:schemeClr val="tx1"/>
            </a:solidFill>
          </a:ln>
        </p:spPr>
        <p:txBody>
          <a:bodyPr wrap="square" rtlCol="0">
            <a:spAutoFit/>
          </a:bodyPr>
          <a:lstStyle/>
          <a:p>
            <a:r>
              <a:rPr lang="en-US" b="1" dirty="0">
                <a:solidFill>
                  <a:srgbClr val="FF0000"/>
                </a:solidFill>
              </a:rPr>
              <a:t>TRB continues to spend a lot of money on WMA research</a:t>
            </a:r>
          </a:p>
        </p:txBody>
      </p:sp>
    </p:spTree>
    <p:extLst>
      <p:ext uri="{BB962C8B-B14F-4D97-AF65-F5344CB8AC3E}">
        <p14:creationId xmlns:p14="http://schemas.microsoft.com/office/powerpoint/2010/main" val="62922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D102554-52BF-49E8-B0F4-74DDA9C9C5C1}"/>
              </a:ext>
            </a:extLst>
          </p:cNvPr>
          <p:cNvSpPr>
            <a:spLocks noGrp="1"/>
          </p:cNvSpPr>
          <p:nvPr>
            <p:ph type="body" sz="quarter" idx="14"/>
          </p:nvPr>
        </p:nvSpPr>
        <p:spPr/>
        <p:txBody>
          <a:bodyPr>
            <a:normAutofit/>
          </a:bodyPr>
          <a:lstStyle/>
          <a:p>
            <a:r>
              <a:rPr lang="en-US" dirty="0"/>
              <a:t>WMA is </a:t>
            </a:r>
            <a:r>
              <a:rPr lang="en-US" u="sng" dirty="0"/>
              <a:t>required</a:t>
            </a:r>
            <a:r>
              <a:rPr lang="en-US" dirty="0"/>
              <a:t> on Tollway projects (since 2012)</a:t>
            </a:r>
          </a:p>
          <a:p>
            <a:pPr lvl="1"/>
            <a:r>
              <a:rPr lang="en-US" dirty="0"/>
              <a:t>Allow mechanical (foaming) and additives </a:t>
            </a:r>
          </a:p>
          <a:p>
            <a:pPr lvl="1"/>
            <a:r>
              <a:rPr lang="en-US" dirty="0"/>
              <a:t>Restrict foaming with higher recycle content</a:t>
            </a:r>
          </a:p>
          <a:p>
            <a:pPr lvl="1"/>
            <a:r>
              <a:rPr lang="en-US" dirty="0"/>
              <a:t>Require additive with shingles and/or +17% </a:t>
            </a:r>
            <a:r>
              <a:rPr lang="en-US" dirty="0" err="1"/>
              <a:t>ABR</a:t>
            </a:r>
            <a:endParaRPr lang="en-US" dirty="0"/>
          </a:p>
          <a:p>
            <a:pPr lvl="1"/>
            <a:r>
              <a:rPr lang="en-US" dirty="0"/>
              <a:t>Require increased dosage (additive) with colder temps</a:t>
            </a:r>
          </a:p>
          <a:p>
            <a:pPr lvl="1"/>
            <a:r>
              <a:rPr lang="en-US" dirty="0"/>
              <a:t>Tollway has an approved list of warm mix technology</a:t>
            </a:r>
          </a:p>
          <a:p>
            <a:pPr lvl="1"/>
            <a:r>
              <a:rPr lang="en-US" dirty="0"/>
              <a:t>Allow use of IDOT asphalt mix design with WMA</a:t>
            </a:r>
          </a:p>
          <a:p>
            <a:pPr marL="228600" lvl="1" indent="0">
              <a:buNone/>
            </a:pPr>
            <a:endParaRPr lang="en-US" dirty="0"/>
          </a:p>
          <a:p>
            <a:endParaRPr lang="en-US" dirty="0"/>
          </a:p>
        </p:txBody>
      </p:sp>
      <p:sp>
        <p:nvSpPr>
          <p:cNvPr id="2" name="Slide Number Placeholder 1">
            <a:extLst>
              <a:ext uri="{FF2B5EF4-FFF2-40B4-BE49-F238E27FC236}">
                <a16:creationId xmlns:a16="http://schemas.microsoft.com/office/drawing/2014/main" id="{E5D6B621-12BD-4A89-B4F3-4DF7AD7EC1EC}"/>
              </a:ext>
            </a:extLst>
          </p:cNvPr>
          <p:cNvSpPr>
            <a:spLocks noGrp="1"/>
          </p:cNvSpPr>
          <p:nvPr>
            <p:ph type="sldNum" sz="quarter" idx="4"/>
          </p:nvPr>
        </p:nvSpPr>
        <p:spPr/>
        <p:txBody>
          <a:bodyPr/>
          <a:lstStyle/>
          <a:p>
            <a:fld id="{706C2AD7-2721-42BB-9332-34089FD4636E}" type="slidenum">
              <a:rPr lang="en-US" smtClean="0"/>
              <a:pPr/>
              <a:t>6</a:t>
            </a:fld>
            <a:endParaRPr lang="en-US" dirty="0"/>
          </a:p>
        </p:txBody>
      </p:sp>
      <p:sp>
        <p:nvSpPr>
          <p:cNvPr id="4" name="Title 3">
            <a:extLst>
              <a:ext uri="{FF2B5EF4-FFF2-40B4-BE49-F238E27FC236}">
                <a16:creationId xmlns:a16="http://schemas.microsoft.com/office/drawing/2014/main" id="{E88AA7EC-705A-4020-9978-D1E6B0D16DB8}"/>
              </a:ext>
            </a:extLst>
          </p:cNvPr>
          <p:cNvSpPr>
            <a:spLocks noGrp="1"/>
          </p:cNvSpPr>
          <p:nvPr>
            <p:ph type="title"/>
          </p:nvPr>
        </p:nvSpPr>
        <p:spPr/>
        <p:txBody>
          <a:bodyPr/>
          <a:lstStyle/>
          <a:p>
            <a:r>
              <a:rPr lang="en-US"/>
              <a:t>Tollway Requirements</a:t>
            </a:r>
            <a:endParaRPr lang="en-US" dirty="0"/>
          </a:p>
        </p:txBody>
      </p:sp>
    </p:spTree>
    <p:extLst>
      <p:ext uri="{BB962C8B-B14F-4D97-AF65-F5344CB8AC3E}">
        <p14:creationId xmlns:p14="http://schemas.microsoft.com/office/powerpoint/2010/main" val="1056754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Benefits of WMA to the Tollway	</a:t>
            </a:r>
          </a:p>
        </p:txBody>
      </p:sp>
      <p:sp>
        <p:nvSpPr>
          <p:cNvPr id="6" name="Text Placeholder 5"/>
          <p:cNvSpPr>
            <a:spLocks noGrp="1"/>
          </p:cNvSpPr>
          <p:nvPr>
            <p:ph type="body" sz="quarter" idx="10"/>
          </p:nvPr>
        </p:nvSpPr>
        <p:spPr/>
        <p:txBody>
          <a:bodyPr>
            <a:normAutofit/>
          </a:bodyPr>
          <a:lstStyle/>
          <a:p>
            <a:r>
              <a:rPr lang="en-US" dirty="0"/>
              <a:t>Compaction aid – achieve better density</a:t>
            </a:r>
          </a:p>
          <a:p>
            <a:r>
              <a:rPr lang="en-US" dirty="0"/>
              <a:t>Improved long-term performance</a:t>
            </a:r>
          </a:p>
          <a:p>
            <a:r>
              <a:rPr lang="en-US" dirty="0"/>
              <a:t>Less interruption to motorists</a:t>
            </a:r>
          </a:p>
          <a:p>
            <a:r>
              <a:rPr lang="en-US" dirty="0"/>
              <a:t>Lower production temperatures</a:t>
            </a:r>
          </a:p>
        </p:txBody>
      </p:sp>
      <p:sp>
        <p:nvSpPr>
          <p:cNvPr id="4" name="Slide Number Placeholder 3"/>
          <p:cNvSpPr>
            <a:spLocks noGrp="1"/>
          </p:cNvSpPr>
          <p:nvPr>
            <p:ph type="sldNum" sz="quarter" idx="4"/>
          </p:nvPr>
        </p:nvSpPr>
        <p:spPr/>
        <p:txBody>
          <a:bodyPr/>
          <a:lstStyle/>
          <a:p>
            <a:fld id="{706C2AD7-2721-42BB-9332-34089FD4636E}" type="slidenum">
              <a:rPr lang="en-US" smtClean="0"/>
              <a:pPr/>
              <a:t>7</a:t>
            </a:fld>
            <a:endParaRPr lang="en-US" dirty="0"/>
          </a:p>
        </p:txBody>
      </p:sp>
    </p:spTree>
    <p:extLst>
      <p:ext uri="{BB962C8B-B14F-4D97-AF65-F5344CB8AC3E}">
        <p14:creationId xmlns:p14="http://schemas.microsoft.com/office/powerpoint/2010/main" val="979419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3778" name="Rectangle 2"/>
          <p:cNvSpPr>
            <a:spLocks noGrp="1"/>
          </p:cNvSpPr>
          <p:nvPr>
            <p:ph type="ctrTitle"/>
          </p:nvPr>
        </p:nvSpPr>
        <p:spPr>
          <a:xfrm>
            <a:off x="0" y="171946"/>
            <a:ext cx="9144000" cy="1233768"/>
          </a:xfrm>
        </p:spPr>
        <p:txBody>
          <a:bodyPr>
            <a:noAutofit/>
          </a:bodyPr>
          <a:lstStyle/>
          <a:p>
            <a:r>
              <a:rPr lang="en-US" sz="3600" dirty="0"/>
              <a:t>Improved Long-Term Performance</a:t>
            </a:r>
            <a:br>
              <a:rPr lang="en-US" sz="3600" dirty="0"/>
            </a:br>
            <a:r>
              <a:rPr lang="en-US" sz="3600" dirty="0"/>
              <a:t>verified through Research</a:t>
            </a:r>
          </a:p>
        </p:txBody>
      </p:sp>
      <p:sp>
        <p:nvSpPr>
          <p:cNvPr id="15" name="Slide Number Placeholder 1">
            <a:extLst>
              <a:ext uri="{FF2B5EF4-FFF2-40B4-BE49-F238E27FC236}">
                <a16:creationId xmlns:a16="http://schemas.microsoft.com/office/drawing/2014/main" id="{F652972D-F31E-4880-B50A-45D3B0B70014}"/>
              </a:ext>
            </a:extLst>
          </p:cNvPr>
          <p:cNvSpPr>
            <a:spLocks noGrp="1"/>
          </p:cNvSpPr>
          <p:nvPr>
            <p:ph type="sldNum" sz="quarter" idx="4"/>
          </p:nvPr>
        </p:nvSpPr>
        <p:spPr/>
        <p:txBody>
          <a:bodyPr/>
          <a:lstStyle/>
          <a:p>
            <a:pPr>
              <a:defRPr/>
            </a:pPr>
            <a:fld id="{C798ED5F-796D-4191-BA0F-5B18A2159B38}" type="slidenum">
              <a:rPr lang="en-US" smtClean="0"/>
              <a:pPr>
                <a:defRPr/>
              </a:pPr>
              <a:t>8</a:t>
            </a:fld>
            <a:endParaRPr lang="en-US" dirty="0"/>
          </a:p>
        </p:txBody>
      </p:sp>
      <p:pic>
        <p:nvPicPr>
          <p:cNvPr id="8" name="Picture 7">
            <a:extLst>
              <a:ext uri="{FF2B5EF4-FFF2-40B4-BE49-F238E27FC236}">
                <a16:creationId xmlns:a16="http://schemas.microsoft.com/office/drawing/2014/main" id="{6A5E6559-B8ED-4A74-ACC1-A9CAFCCC0E11}"/>
              </a:ext>
            </a:extLst>
          </p:cNvPr>
          <p:cNvPicPr>
            <a:picLocks noChangeAspect="1"/>
          </p:cNvPicPr>
          <p:nvPr/>
        </p:nvPicPr>
        <p:blipFill>
          <a:blip r:embed="rId3"/>
          <a:stretch>
            <a:fillRect/>
          </a:stretch>
        </p:blipFill>
        <p:spPr>
          <a:xfrm>
            <a:off x="1540794" y="1523251"/>
            <a:ext cx="6240073" cy="3428951"/>
          </a:xfrm>
          <a:prstGeom prst="rect">
            <a:avLst/>
          </a:prstGeom>
        </p:spPr>
      </p:pic>
    </p:spTree>
    <p:extLst>
      <p:ext uri="{BB962C8B-B14F-4D97-AF65-F5344CB8AC3E}">
        <p14:creationId xmlns:p14="http://schemas.microsoft.com/office/powerpoint/2010/main" val="769370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E096F-EFD9-42E3-97C6-2C0A999C5355}"/>
              </a:ext>
            </a:extLst>
          </p:cNvPr>
          <p:cNvSpPr>
            <a:spLocks noGrp="1"/>
          </p:cNvSpPr>
          <p:nvPr>
            <p:ph type="title"/>
          </p:nvPr>
        </p:nvSpPr>
        <p:spPr/>
        <p:txBody>
          <a:bodyPr/>
          <a:lstStyle/>
          <a:p>
            <a:r>
              <a:rPr lang="en-US" dirty="0"/>
              <a:t>Availability of WMA</a:t>
            </a:r>
          </a:p>
        </p:txBody>
      </p:sp>
      <p:sp>
        <p:nvSpPr>
          <p:cNvPr id="3" name="Text Placeholder 2">
            <a:extLst>
              <a:ext uri="{FF2B5EF4-FFF2-40B4-BE49-F238E27FC236}">
                <a16:creationId xmlns:a16="http://schemas.microsoft.com/office/drawing/2014/main" id="{C17383AC-4CC6-4918-8E82-3428D05A8BAB}"/>
              </a:ext>
            </a:extLst>
          </p:cNvPr>
          <p:cNvSpPr>
            <a:spLocks noGrp="1"/>
          </p:cNvSpPr>
          <p:nvPr>
            <p:ph type="body" sz="quarter" idx="10"/>
          </p:nvPr>
        </p:nvSpPr>
        <p:spPr/>
        <p:txBody>
          <a:bodyPr/>
          <a:lstStyle/>
          <a:p>
            <a:r>
              <a:rPr lang="en-US" dirty="0"/>
              <a:t>19 Different producers</a:t>
            </a:r>
          </a:p>
          <a:p>
            <a:r>
              <a:rPr lang="en-US" dirty="0"/>
              <a:t>42 Plants/locations</a:t>
            </a:r>
          </a:p>
          <a:p>
            <a:r>
              <a:rPr lang="en-US" dirty="0"/>
              <a:t>32 Have used chemical additive</a:t>
            </a:r>
          </a:p>
          <a:p>
            <a:r>
              <a:rPr lang="en-US" dirty="0"/>
              <a:t>25 Do NOT have mechanical foaming capability</a:t>
            </a:r>
          </a:p>
          <a:p>
            <a:endParaRPr lang="en-US" dirty="0"/>
          </a:p>
        </p:txBody>
      </p:sp>
      <p:sp>
        <p:nvSpPr>
          <p:cNvPr id="4" name="Slide Number Placeholder 3">
            <a:extLst>
              <a:ext uri="{FF2B5EF4-FFF2-40B4-BE49-F238E27FC236}">
                <a16:creationId xmlns:a16="http://schemas.microsoft.com/office/drawing/2014/main" id="{EBEDB479-CF30-4E84-AA00-C6F528F7E56A}"/>
              </a:ext>
            </a:extLst>
          </p:cNvPr>
          <p:cNvSpPr>
            <a:spLocks noGrp="1"/>
          </p:cNvSpPr>
          <p:nvPr>
            <p:ph type="sldNum" sz="quarter" idx="4"/>
          </p:nvPr>
        </p:nvSpPr>
        <p:spPr/>
        <p:txBody>
          <a:bodyPr/>
          <a:lstStyle/>
          <a:p>
            <a:fld id="{706C2AD7-2721-42BB-9332-34089FD4636E}" type="slidenum">
              <a:rPr lang="en-US" smtClean="0"/>
              <a:pPr/>
              <a:t>9</a:t>
            </a:fld>
            <a:endParaRPr lang="en-US" dirty="0"/>
          </a:p>
        </p:txBody>
      </p:sp>
    </p:spTree>
    <p:extLst>
      <p:ext uri="{BB962C8B-B14F-4D97-AF65-F5344CB8AC3E}">
        <p14:creationId xmlns:p14="http://schemas.microsoft.com/office/powerpoint/2010/main" val="13147763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07B9709D4FB3742BC1DE628A0C5D387" ma:contentTypeVersion="0" ma:contentTypeDescription="Create a new document." ma:contentTypeScope="" ma:versionID="378b641c4c54028615c8409bb9a3d306">
  <xsd:schema xmlns:xsd="http://www.w3.org/2001/XMLSchema" xmlns:xs="http://www.w3.org/2001/XMLSchema" xmlns:p="http://schemas.microsoft.com/office/2006/metadata/properties" targetNamespace="http://schemas.microsoft.com/office/2006/metadata/properties" ma:root="true" ma:fieldsID="5c82e2ebd4317977856cf910751a115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433A770-936A-4BFB-A2D8-0287CFE36218}">
  <ds:schemaRefs>
    <ds:schemaRef ds:uri="http://schemas.openxmlformats.org/package/2006/metadata/core-properties"/>
    <ds:schemaRef ds:uri="http://schemas.microsoft.com/office/2006/metadata/properties"/>
    <ds:schemaRef ds:uri="http://www.w3.org/XML/1998/namespace"/>
    <ds:schemaRef ds:uri="http://purl.org/dc/terms/"/>
    <ds:schemaRef ds:uri="http://purl.org/dc/elements/1.1/"/>
    <ds:schemaRef ds:uri="http://schemas.microsoft.com/office/2006/documentManagement/types"/>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45DD6CD0-7231-4597-8B17-14A3AD74E368}">
  <ds:schemaRefs>
    <ds:schemaRef ds:uri="http://schemas.microsoft.com/sharepoint/v3/contenttype/forms"/>
  </ds:schemaRefs>
</ds:datastoreItem>
</file>

<file path=customXml/itemProps3.xml><?xml version="1.0" encoding="utf-8"?>
<ds:datastoreItem xmlns:ds="http://schemas.openxmlformats.org/officeDocument/2006/customXml" ds:itemID="{9A32662D-D8CD-4451-8CB0-35013620CD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7059</TotalTime>
  <Words>1365</Words>
  <Application>Microsoft Macintosh PowerPoint</Application>
  <PresentationFormat>On-screen Show (16:9)</PresentationFormat>
  <Paragraphs>198</Paragraphs>
  <Slides>11</Slides>
  <Notes>11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11</vt:i4>
      </vt:variant>
    </vt:vector>
  </HeadingPairs>
  <TitlesOfParts>
    <vt:vector size="16" baseType="lpstr">
      <vt:lpstr>Arial</vt:lpstr>
      <vt:lpstr>Calibri</vt:lpstr>
      <vt:lpstr>Wingdings</vt:lpstr>
      <vt:lpstr>Office Theme</vt:lpstr>
      <vt:lpstr>1_Office Theme</vt:lpstr>
      <vt:lpstr>Warm-Mix Asphalt Successes</vt:lpstr>
      <vt:lpstr>About The Tollway</vt:lpstr>
      <vt:lpstr>2018 Asphalt Paving Program</vt:lpstr>
      <vt:lpstr>The History Of WMA</vt:lpstr>
      <vt:lpstr>PowerPoint Presentation</vt:lpstr>
      <vt:lpstr>Tollway Requirements</vt:lpstr>
      <vt:lpstr>Benefits of WMA to the Tollway </vt:lpstr>
      <vt:lpstr>Improved Long-Term Performance verified through Research</vt:lpstr>
      <vt:lpstr>Availability of WMA</vt:lpstr>
      <vt:lpstr>PowerPoint Presentation</vt:lpstr>
      <vt:lpstr>THANK YOU</vt:lpstr>
    </vt:vector>
  </TitlesOfParts>
  <Company>ISTHA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Lawler, Lyrka</dc:creator>
  <cp:lastModifiedBy>Edith Makra</cp:lastModifiedBy>
  <cp:revision>530</cp:revision>
  <cp:lastPrinted>2018-12-05T20:47:39Z</cp:lastPrinted>
  <dcterms:created xsi:type="dcterms:W3CDTF">2016-03-25T14:41:35Z</dcterms:created>
  <dcterms:modified xsi:type="dcterms:W3CDTF">2019-01-23T03:04:49Z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0x010100407B9709D4FB3742BC1DE628A0C5D387</vt:lpwstr>
  </property>
</Properties>
</file>