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34"/>
  </p:notesMasterIdLst>
  <p:sldIdLst>
    <p:sldId id="256" r:id="rId2"/>
    <p:sldId id="257" r:id="rId3"/>
    <p:sldId id="783" r:id="rId4"/>
    <p:sldId id="259" r:id="rId5"/>
    <p:sldId id="799" r:id="rId6"/>
    <p:sldId id="260" r:id="rId7"/>
    <p:sldId id="790" r:id="rId8"/>
    <p:sldId id="287" r:id="rId9"/>
    <p:sldId id="289" r:id="rId10"/>
    <p:sldId id="782" r:id="rId11"/>
    <p:sldId id="791" r:id="rId12"/>
    <p:sldId id="787" r:id="rId13"/>
    <p:sldId id="792" r:id="rId14"/>
    <p:sldId id="793" r:id="rId15"/>
    <p:sldId id="277" r:id="rId16"/>
    <p:sldId id="800" r:id="rId17"/>
    <p:sldId id="784" r:id="rId18"/>
    <p:sldId id="263" r:id="rId19"/>
    <p:sldId id="266" r:id="rId20"/>
    <p:sldId id="801" r:id="rId21"/>
    <p:sldId id="802" r:id="rId22"/>
    <p:sldId id="265" r:id="rId23"/>
    <p:sldId id="264" r:id="rId24"/>
    <p:sldId id="267" r:id="rId25"/>
    <p:sldId id="798" r:id="rId26"/>
    <p:sldId id="795" r:id="rId27"/>
    <p:sldId id="796" r:id="rId28"/>
    <p:sldId id="797" r:id="rId29"/>
    <p:sldId id="270" r:id="rId30"/>
    <p:sldId id="804" r:id="rId31"/>
    <p:sldId id="803" r:id="rId32"/>
    <p:sldId id="26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1" autoAdjust="0"/>
    <p:restoredTop sz="94660"/>
  </p:normalViewPr>
  <p:slideViewPr>
    <p:cSldViewPr snapToGrid="0">
      <p:cViewPr varScale="1">
        <p:scale>
          <a:sx n="88" d="100"/>
          <a:sy n="88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4A36E-951F-475A-946C-936338302BE7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9997D5B-B3CF-4F09-9F63-F8B80C10B83C}">
      <dgm:prSet phldrT="[Text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  <a:latin typeface="+mn-lt"/>
            </a:rPr>
            <a:t>Utility Scale Solar (&gt; 2,000 kW nameplate capacity)</a:t>
          </a:r>
        </a:p>
      </dgm:t>
    </dgm:pt>
    <dgm:pt modelId="{4D38D75D-7FF1-477D-9213-24DC115B5C6C}" type="parTrans" cxnId="{9EF7FA8E-6897-4C13-860E-DAACAAD58AB9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076EF358-6086-4911-BB12-C6234D5DA055}" type="sibTrans" cxnId="{9EF7FA8E-6897-4C13-860E-DAACAAD58AB9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843492A6-DC33-4C3E-9D8B-A22940AA54BF}">
      <dgm:prSet phldrT="[Text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  <a:latin typeface="+mn-lt"/>
            </a:rPr>
            <a:t>Community Solar (&lt;2,000 kW nameplate capacity)</a:t>
          </a:r>
        </a:p>
      </dgm:t>
    </dgm:pt>
    <dgm:pt modelId="{41755190-07B2-4C11-A5E0-644DD5D9CA2C}" type="parTrans" cxnId="{E5C12CE8-4A50-4D49-8786-44AE52777421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21AF1C85-FA48-4EE0-BF76-C605912CFEA0}" type="sibTrans" cxnId="{E5C12CE8-4A50-4D49-8786-44AE52777421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D552D766-8F3D-4224-BDC5-6442F712A2EE}">
      <dgm:prSet phldrT="[Text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  <a:latin typeface="+mn-lt"/>
            </a:rPr>
            <a:t>Brownfields / Illinois Solar for All</a:t>
          </a:r>
        </a:p>
      </dgm:t>
    </dgm:pt>
    <dgm:pt modelId="{B411278A-4518-46D7-980D-76616EE7A6B7}" type="parTrans" cxnId="{83C33E5E-6DA0-40C4-8E41-152F2BCF7A51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3714E6A6-8FF2-415F-8F00-83CD29703F20}" type="sibTrans" cxnId="{83C33E5E-6DA0-40C4-8E41-152F2BCF7A51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27F9DCA4-23D4-481B-AEAF-1C6795272A73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Generally requires more than 10 acres</a:t>
          </a:r>
        </a:p>
      </dgm:t>
    </dgm:pt>
    <dgm:pt modelId="{5361E47D-383B-4614-8BA5-9BBCDC60A231}" type="parTrans" cxnId="{CAAD2643-AC58-4D8F-99AF-53F5410B469D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2C711073-1FAA-4047-AD4F-5440369D9AF2}" type="sibTrans" cxnId="{CAAD2643-AC58-4D8F-99AF-53F5410B469D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D31DC0E3-B6F4-4D9D-9EA0-B38CFDAB5759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Owner can sell electricity outputs to wholesale </a:t>
          </a:r>
          <a:r>
            <a:rPr lang="en-US" sz="1800" b="0" dirty="0" err="1">
              <a:solidFill>
                <a:schemeClr val="tx1"/>
              </a:solidFill>
              <a:latin typeface="+mn-lt"/>
            </a:rPr>
            <a:t>offtakers</a:t>
          </a:r>
          <a:r>
            <a:rPr lang="en-US" sz="1800" b="0" dirty="0">
              <a:solidFill>
                <a:schemeClr val="tx1"/>
              </a:solidFill>
              <a:latin typeface="+mn-lt"/>
            </a:rPr>
            <a:t> </a:t>
          </a:r>
        </a:p>
      </dgm:t>
    </dgm:pt>
    <dgm:pt modelId="{A57E679F-E457-4AA3-BDBC-258FFE4F00D0}" type="parTrans" cxnId="{A2A6AD51-52E3-4245-9E7D-6CBAE8A128C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10DD6E0B-2E66-4A31-92DB-D76126E6E209}" type="sibTrans" cxnId="{A2A6AD51-52E3-4245-9E7D-6CBAE8A128C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62DB6D2F-3A68-4B15-BADB-E2C3E51116AA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Generally requires less than 10 acres</a:t>
          </a:r>
        </a:p>
      </dgm:t>
    </dgm:pt>
    <dgm:pt modelId="{F3A25F53-2E77-4577-9956-4ED60BD5C7FA}" type="parTrans" cxnId="{6C7A7DA2-1A4C-4A3D-A23C-FBBEFF0F1343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F26737D4-C5A2-40E1-8682-5256796CD835}" type="sibTrans" cxnId="{6C7A7DA2-1A4C-4A3D-A23C-FBBEFF0F1343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95F737DF-EF7E-48B7-A1CA-B2A4A56192ED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Retail consumers can subscribe to receive billing cre</a:t>
          </a:r>
          <a:r>
            <a:rPr lang="en-US" sz="18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dits</a:t>
          </a:r>
          <a:r>
            <a:rPr lang="en-US" sz="1800" b="0" dirty="0">
              <a:solidFill>
                <a:schemeClr val="tx1"/>
              </a:solidFill>
              <a:latin typeface="+mn-lt"/>
            </a:rPr>
            <a:t> </a:t>
          </a:r>
        </a:p>
      </dgm:t>
    </dgm:pt>
    <dgm:pt modelId="{DD9176EA-72A0-423A-B474-EC822C43859C}" type="parTrans" cxnId="{9564042E-63B0-4A19-BFBB-9E05B21E7C22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805C5ACF-0DC1-4884-B760-AF74CF8E0FE2}" type="sibTrans" cxnId="{9564042E-63B0-4A19-BFBB-9E05B21E7C22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1917D426-4489-465A-B5D3-1EC195F97719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Special carve outs for projects on USEPA/IEPA brownfields</a:t>
          </a:r>
        </a:p>
      </dgm:t>
    </dgm:pt>
    <dgm:pt modelId="{72B4E17A-9CF0-4EDD-B1A7-287660EB436F}" type="parTrans" cxnId="{AC92876F-2798-48FD-BB93-CFF4CFCC207B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5B4B9153-1551-45D2-9B1D-6E663DA6B683}" type="sibTrans" cxnId="{AC92876F-2798-48FD-BB93-CFF4CFCC207B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6F3CD0CB-459B-4C61-A220-AF943B8462BB}">
      <dgm:prSet phldrT="[Text]"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1" dirty="0">
              <a:solidFill>
                <a:schemeClr val="tx1"/>
              </a:solidFill>
              <a:latin typeface="+mn-lt"/>
            </a:rPr>
            <a:t>Distributed Solar (&lt;2,000 kW nameplate capacity)</a:t>
          </a:r>
        </a:p>
      </dgm:t>
    </dgm:pt>
    <dgm:pt modelId="{81F1287E-0BD4-4DFA-9906-43C840991C2C}" type="parTrans" cxnId="{7486ED7E-B615-41E7-A4B6-C19E51DC497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7544AA05-7EC7-4A79-B74E-97058C02F62A}" type="sibTrans" cxnId="{7486ED7E-B615-41E7-A4B6-C19E51DC497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5B8353AE-891B-4410-928C-DCAA9E2F0404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Rooftop or land-mounted </a:t>
          </a:r>
        </a:p>
      </dgm:t>
    </dgm:pt>
    <dgm:pt modelId="{F3E1B2E1-3131-4C62-ACFE-CB616C9FCF9C}" type="parTrans" cxnId="{F5EB2A89-D254-4416-A296-1BB8806FA21F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847C6F5F-11A6-4749-894C-DF0628369B68}" type="sibTrans" cxnId="{F5EB2A89-D254-4416-A296-1BB8806FA21F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BB5A44D0-0754-419D-BB5E-C26236914063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Electricity largely consumed where it is generated</a:t>
          </a:r>
        </a:p>
      </dgm:t>
    </dgm:pt>
    <dgm:pt modelId="{53A762BF-BE8F-4B65-9E95-21C2B9D391FE}" type="parTrans" cxnId="{80C96219-58F1-4534-A7A3-5DC4C780187E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921DFAEB-5B25-434A-AEE0-56DD633B4C97}" type="sibTrans" cxnId="{80C96219-58F1-4534-A7A3-5DC4C780187E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C3CCC937-5DE0-451B-A90C-65187A650617}">
      <dgm:prSet custT="1"/>
      <dgm:spPr>
        <a:noFill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800" b="0" dirty="0">
              <a:solidFill>
                <a:schemeClr val="tx1"/>
              </a:solidFill>
              <a:latin typeface="+mn-lt"/>
            </a:rPr>
            <a:t>~$200 million in funding for Income Qualified communities</a:t>
          </a:r>
        </a:p>
      </dgm:t>
    </dgm:pt>
    <dgm:pt modelId="{0EDE4FCE-4F3C-4078-9B2B-173F51DFD5C5}" type="parTrans" cxnId="{08482C4A-C1CC-41D3-8899-86585BF7C2F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2DD82789-FDB4-4F5F-AB3A-BE83BB598152}" type="sibTrans" cxnId="{08482C4A-C1CC-41D3-8899-86585BF7C2F5}">
      <dgm:prSet/>
      <dgm:spPr/>
      <dgm:t>
        <a:bodyPr/>
        <a:lstStyle/>
        <a:p>
          <a:endParaRPr lang="en-US">
            <a:solidFill>
              <a:schemeClr val="tx1"/>
            </a:solidFill>
            <a:latin typeface="+mn-lt"/>
          </a:endParaRPr>
        </a:p>
      </dgm:t>
    </dgm:pt>
    <dgm:pt modelId="{5C3C3C5C-BC58-4633-A23D-F423A5DB767C}" type="pres">
      <dgm:prSet presAssocID="{1224A36E-951F-475A-946C-936338302BE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04CD057E-18FF-44A0-A89E-90E8EE4C7B9D}" type="pres">
      <dgm:prSet presAssocID="{1224A36E-951F-475A-946C-936338302BE7}" presName="Name1" presStyleCnt="0"/>
      <dgm:spPr/>
    </dgm:pt>
    <dgm:pt modelId="{F3E06D10-D149-4C98-8798-CB04AD2538C4}" type="pres">
      <dgm:prSet presAssocID="{1224A36E-951F-475A-946C-936338302BE7}" presName="cycle" presStyleCnt="0"/>
      <dgm:spPr/>
    </dgm:pt>
    <dgm:pt modelId="{898E5CD0-F5AA-48D8-B3D0-2B4AF1B0AF6F}" type="pres">
      <dgm:prSet presAssocID="{1224A36E-951F-475A-946C-936338302BE7}" presName="srcNode" presStyleLbl="node1" presStyleIdx="0" presStyleCnt="4"/>
      <dgm:spPr/>
    </dgm:pt>
    <dgm:pt modelId="{959D08A7-05C8-4421-97F0-97F37311FFE2}" type="pres">
      <dgm:prSet presAssocID="{1224A36E-951F-475A-946C-936338302BE7}" presName="conn" presStyleLbl="parChTrans1D2" presStyleIdx="0" presStyleCnt="1"/>
      <dgm:spPr/>
      <dgm:t>
        <a:bodyPr/>
        <a:lstStyle/>
        <a:p>
          <a:endParaRPr lang="en-US"/>
        </a:p>
      </dgm:t>
    </dgm:pt>
    <dgm:pt modelId="{F22A95C5-905E-424A-A83C-27CD8A9DAFEE}" type="pres">
      <dgm:prSet presAssocID="{1224A36E-951F-475A-946C-936338302BE7}" presName="extraNode" presStyleLbl="node1" presStyleIdx="0" presStyleCnt="4"/>
      <dgm:spPr/>
    </dgm:pt>
    <dgm:pt modelId="{735B2B6F-16F5-403B-8849-EA75886617FC}" type="pres">
      <dgm:prSet presAssocID="{1224A36E-951F-475A-946C-936338302BE7}" presName="dstNode" presStyleLbl="node1" presStyleIdx="0" presStyleCnt="4"/>
      <dgm:spPr/>
    </dgm:pt>
    <dgm:pt modelId="{95E97A3C-533A-411D-B304-F7E446E1FEA8}" type="pres">
      <dgm:prSet presAssocID="{19997D5B-B3CF-4F09-9F63-F8B80C10B83C}" presName="text_1" presStyleLbl="node1" presStyleIdx="0" presStyleCnt="4" custScaleY="128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18BB71-D24B-4BEF-BA55-FAD3B1339FC9}" type="pres">
      <dgm:prSet presAssocID="{19997D5B-B3CF-4F09-9F63-F8B80C10B83C}" presName="accent_1" presStyleCnt="0"/>
      <dgm:spPr/>
    </dgm:pt>
    <dgm:pt modelId="{B84B0317-66F2-4354-BFC5-02A7B60FF600}" type="pres">
      <dgm:prSet presAssocID="{19997D5B-B3CF-4F09-9F63-F8B80C10B83C}" presName="accentRepeatNode" presStyleLbl="solidFgAcc1" presStyleIdx="0" presStyleCnt="4"/>
      <dgm:spPr/>
    </dgm:pt>
    <dgm:pt modelId="{393256DA-65EA-4339-AF3D-FF1047E8771C}" type="pres">
      <dgm:prSet presAssocID="{843492A6-DC33-4C3E-9D8B-A22940AA54BF}" presName="text_2" presStyleLbl="node1" presStyleIdx="1" presStyleCnt="4" custScaleY="128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D791A-E1E0-45FE-A899-4624620B76F1}" type="pres">
      <dgm:prSet presAssocID="{843492A6-DC33-4C3E-9D8B-A22940AA54BF}" presName="accent_2" presStyleCnt="0"/>
      <dgm:spPr/>
    </dgm:pt>
    <dgm:pt modelId="{CE676023-DF1D-4C97-9FEE-05D7E106550A}" type="pres">
      <dgm:prSet presAssocID="{843492A6-DC33-4C3E-9D8B-A22940AA54BF}" presName="accentRepeatNode" presStyleLbl="solidFgAcc1" presStyleIdx="1" presStyleCnt="4"/>
      <dgm:spPr/>
    </dgm:pt>
    <dgm:pt modelId="{A790B122-2B3F-4515-89A7-04FCF234529B}" type="pres">
      <dgm:prSet presAssocID="{6F3CD0CB-459B-4C61-A220-AF943B8462BB}" presName="text_3" presStyleLbl="node1" presStyleIdx="2" presStyleCnt="4" custScaleY="1290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EA5ACB-EE0E-4C67-A966-2249B664D80F}" type="pres">
      <dgm:prSet presAssocID="{6F3CD0CB-459B-4C61-A220-AF943B8462BB}" presName="accent_3" presStyleCnt="0"/>
      <dgm:spPr/>
    </dgm:pt>
    <dgm:pt modelId="{89680697-1E68-482C-8E5E-474CF4BBCAE6}" type="pres">
      <dgm:prSet presAssocID="{6F3CD0CB-459B-4C61-A220-AF943B8462BB}" presName="accentRepeatNode" presStyleLbl="solidFgAcc1" presStyleIdx="2" presStyleCnt="4"/>
      <dgm:spPr/>
    </dgm:pt>
    <dgm:pt modelId="{0B90755A-56CB-4D4A-AD6A-F6C795E71B44}" type="pres">
      <dgm:prSet presAssocID="{D552D766-8F3D-4224-BDC5-6442F712A2EE}" presName="text_4" presStyleLbl="node1" presStyleIdx="3" presStyleCnt="4" custScaleY="128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F24F0-1D07-40B3-8833-A0D8EE8EC706}" type="pres">
      <dgm:prSet presAssocID="{D552D766-8F3D-4224-BDC5-6442F712A2EE}" presName="accent_4" presStyleCnt="0"/>
      <dgm:spPr/>
    </dgm:pt>
    <dgm:pt modelId="{E13C4B5F-3E27-4D97-9F69-6C0D1442EC10}" type="pres">
      <dgm:prSet presAssocID="{D552D766-8F3D-4224-BDC5-6442F712A2EE}" presName="accentRepeatNode" presStyleLbl="solidFgAcc1" presStyleIdx="3" presStyleCnt="4"/>
      <dgm:spPr/>
    </dgm:pt>
  </dgm:ptLst>
  <dgm:cxnLst>
    <dgm:cxn modelId="{AC92876F-2798-48FD-BB93-CFF4CFCC207B}" srcId="{D552D766-8F3D-4224-BDC5-6442F712A2EE}" destId="{1917D426-4489-465A-B5D3-1EC195F97719}" srcOrd="0" destOrd="0" parTransId="{72B4E17A-9CF0-4EDD-B1A7-287660EB436F}" sibTransId="{5B4B9153-1551-45D2-9B1D-6E663DA6B683}"/>
    <dgm:cxn modelId="{9564042E-63B0-4A19-BFBB-9E05B21E7C22}" srcId="{843492A6-DC33-4C3E-9D8B-A22940AA54BF}" destId="{95F737DF-EF7E-48B7-A1CA-B2A4A56192ED}" srcOrd="1" destOrd="0" parTransId="{DD9176EA-72A0-423A-B474-EC822C43859C}" sibTransId="{805C5ACF-0DC1-4884-B760-AF74CF8E0FE2}"/>
    <dgm:cxn modelId="{5828E9A6-3E62-4B6E-A016-99F13BA7CAF2}" type="presOf" srcId="{D552D766-8F3D-4224-BDC5-6442F712A2EE}" destId="{0B90755A-56CB-4D4A-AD6A-F6C795E71B44}" srcOrd="0" destOrd="0" presId="urn:microsoft.com/office/officeart/2008/layout/VerticalCurvedList"/>
    <dgm:cxn modelId="{0C8F11CE-73B8-49ED-BCA6-8E1F744635DB}" type="presOf" srcId="{843492A6-DC33-4C3E-9D8B-A22940AA54BF}" destId="{393256DA-65EA-4339-AF3D-FF1047E8771C}" srcOrd="0" destOrd="0" presId="urn:microsoft.com/office/officeart/2008/layout/VerticalCurvedList"/>
    <dgm:cxn modelId="{83C33E5E-6DA0-40C4-8E41-152F2BCF7A51}" srcId="{1224A36E-951F-475A-946C-936338302BE7}" destId="{D552D766-8F3D-4224-BDC5-6442F712A2EE}" srcOrd="3" destOrd="0" parTransId="{B411278A-4518-46D7-980D-76616EE7A6B7}" sibTransId="{3714E6A6-8FF2-415F-8F00-83CD29703F20}"/>
    <dgm:cxn modelId="{2B382483-7DAE-4A80-849A-CEAF6CEF45D7}" type="presOf" srcId="{2C711073-1FAA-4047-AD4F-5440369D9AF2}" destId="{959D08A7-05C8-4421-97F0-97F37311FFE2}" srcOrd="0" destOrd="0" presId="urn:microsoft.com/office/officeart/2008/layout/VerticalCurvedList"/>
    <dgm:cxn modelId="{E5C12CE8-4A50-4D49-8786-44AE52777421}" srcId="{1224A36E-951F-475A-946C-936338302BE7}" destId="{843492A6-DC33-4C3E-9D8B-A22940AA54BF}" srcOrd="1" destOrd="0" parTransId="{41755190-07B2-4C11-A5E0-644DD5D9CA2C}" sibTransId="{21AF1C85-FA48-4EE0-BF76-C605912CFEA0}"/>
    <dgm:cxn modelId="{55F5B271-6E08-4AFC-B4DA-2639CC7ED56D}" type="presOf" srcId="{95F737DF-EF7E-48B7-A1CA-B2A4A56192ED}" destId="{393256DA-65EA-4339-AF3D-FF1047E8771C}" srcOrd="0" destOrd="2" presId="urn:microsoft.com/office/officeart/2008/layout/VerticalCurvedList"/>
    <dgm:cxn modelId="{3A326C19-4E15-41C3-903A-54A6926DA205}" type="presOf" srcId="{62DB6D2F-3A68-4B15-BADB-E2C3E51116AA}" destId="{393256DA-65EA-4339-AF3D-FF1047E8771C}" srcOrd="0" destOrd="1" presId="urn:microsoft.com/office/officeart/2008/layout/VerticalCurvedList"/>
    <dgm:cxn modelId="{A2A6AD51-52E3-4245-9E7D-6CBAE8A128C5}" srcId="{19997D5B-B3CF-4F09-9F63-F8B80C10B83C}" destId="{D31DC0E3-B6F4-4D9D-9EA0-B38CFDAB5759}" srcOrd="1" destOrd="0" parTransId="{A57E679F-E457-4AA3-BDBC-258FFE4F00D0}" sibTransId="{10DD6E0B-2E66-4A31-92DB-D76126E6E209}"/>
    <dgm:cxn modelId="{08482C4A-C1CC-41D3-8899-86585BF7C2F5}" srcId="{D552D766-8F3D-4224-BDC5-6442F712A2EE}" destId="{C3CCC937-5DE0-451B-A90C-65187A650617}" srcOrd="1" destOrd="0" parTransId="{0EDE4FCE-4F3C-4078-9B2B-173F51DFD5C5}" sibTransId="{2DD82789-FDB4-4F5F-AB3A-BE83BB598152}"/>
    <dgm:cxn modelId="{CAAD2643-AC58-4D8F-99AF-53F5410B469D}" srcId="{19997D5B-B3CF-4F09-9F63-F8B80C10B83C}" destId="{27F9DCA4-23D4-481B-AEAF-1C6795272A73}" srcOrd="0" destOrd="0" parTransId="{5361E47D-383B-4614-8BA5-9BBCDC60A231}" sibTransId="{2C711073-1FAA-4047-AD4F-5440369D9AF2}"/>
    <dgm:cxn modelId="{67A70C81-0E78-41E4-AEC6-154FCF7C1DF3}" type="presOf" srcId="{D31DC0E3-B6F4-4D9D-9EA0-B38CFDAB5759}" destId="{95E97A3C-533A-411D-B304-F7E446E1FEA8}" srcOrd="0" destOrd="2" presId="urn:microsoft.com/office/officeart/2008/layout/VerticalCurvedList"/>
    <dgm:cxn modelId="{C0923E7B-8B41-49C0-B709-ACA17CA815BC}" type="presOf" srcId="{1917D426-4489-465A-B5D3-1EC195F97719}" destId="{0B90755A-56CB-4D4A-AD6A-F6C795E71B44}" srcOrd="0" destOrd="1" presId="urn:microsoft.com/office/officeart/2008/layout/VerticalCurvedList"/>
    <dgm:cxn modelId="{68737B4A-3A6E-44C6-9642-C408002BA1B6}" type="presOf" srcId="{1224A36E-951F-475A-946C-936338302BE7}" destId="{5C3C3C5C-BC58-4633-A23D-F423A5DB767C}" srcOrd="0" destOrd="0" presId="urn:microsoft.com/office/officeart/2008/layout/VerticalCurvedList"/>
    <dgm:cxn modelId="{6C7A7DA2-1A4C-4A3D-A23C-FBBEFF0F1343}" srcId="{843492A6-DC33-4C3E-9D8B-A22940AA54BF}" destId="{62DB6D2F-3A68-4B15-BADB-E2C3E51116AA}" srcOrd="0" destOrd="0" parTransId="{F3A25F53-2E77-4577-9956-4ED60BD5C7FA}" sibTransId="{F26737D4-C5A2-40E1-8682-5256796CD835}"/>
    <dgm:cxn modelId="{FBDE1865-03B2-418A-9F1A-4F758FF6A546}" type="presOf" srcId="{6F3CD0CB-459B-4C61-A220-AF943B8462BB}" destId="{A790B122-2B3F-4515-89A7-04FCF234529B}" srcOrd="0" destOrd="0" presId="urn:microsoft.com/office/officeart/2008/layout/VerticalCurvedList"/>
    <dgm:cxn modelId="{F5EB2A89-D254-4416-A296-1BB8806FA21F}" srcId="{6F3CD0CB-459B-4C61-A220-AF943B8462BB}" destId="{5B8353AE-891B-4410-928C-DCAA9E2F0404}" srcOrd="0" destOrd="0" parTransId="{F3E1B2E1-3131-4C62-ACFE-CB616C9FCF9C}" sibTransId="{847C6F5F-11A6-4749-894C-DF0628369B68}"/>
    <dgm:cxn modelId="{85086C06-FA79-47DB-9EC0-999C7C7EA427}" type="presOf" srcId="{5B8353AE-891B-4410-928C-DCAA9E2F0404}" destId="{A790B122-2B3F-4515-89A7-04FCF234529B}" srcOrd="0" destOrd="1" presId="urn:microsoft.com/office/officeart/2008/layout/VerticalCurvedList"/>
    <dgm:cxn modelId="{F715E24A-27E4-4E91-BFFA-DFC62F8BA4FC}" type="presOf" srcId="{BB5A44D0-0754-419D-BB5E-C26236914063}" destId="{A790B122-2B3F-4515-89A7-04FCF234529B}" srcOrd="0" destOrd="2" presId="urn:microsoft.com/office/officeart/2008/layout/VerticalCurvedList"/>
    <dgm:cxn modelId="{B1797D0E-E39B-4E26-834A-AB79B1A59494}" type="presOf" srcId="{19997D5B-B3CF-4F09-9F63-F8B80C10B83C}" destId="{95E97A3C-533A-411D-B304-F7E446E1FEA8}" srcOrd="0" destOrd="0" presId="urn:microsoft.com/office/officeart/2008/layout/VerticalCurvedList"/>
    <dgm:cxn modelId="{CA5252B8-6F69-4402-AFF0-376764186CF6}" type="presOf" srcId="{C3CCC937-5DE0-451B-A90C-65187A650617}" destId="{0B90755A-56CB-4D4A-AD6A-F6C795E71B44}" srcOrd="0" destOrd="2" presId="urn:microsoft.com/office/officeart/2008/layout/VerticalCurvedList"/>
    <dgm:cxn modelId="{7486ED7E-B615-41E7-A4B6-C19E51DC4975}" srcId="{1224A36E-951F-475A-946C-936338302BE7}" destId="{6F3CD0CB-459B-4C61-A220-AF943B8462BB}" srcOrd="2" destOrd="0" parTransId="{81F1287E-0BD4-4DFA-9906-43C840991C2C}" sibTransId="{7544AA05-7EC7-4A79-B74E-97058C02F62A}"/>
    <dgm:cxn modelId="{80C96219-58F1-4534-A7A3-5DC4C780187E}" srcId="{6F3CD0CB-459B-4C61-A220-AF943B8462BB}" destId="{BB5A44D0-0754-419D-BB5E-C26236914063}" srcOrd="1" destOrd="0" parTransId="{53A762BF-BE8F-4B65-9E95-21C2B9D391FE}" sibTransId="{921DFAEB-5B25-434A-AEE0-56DD633B4C97}"/>
    <dgm:cxn modelId="{C55F154F-AA3F-496D-B14D-11726BD0C80A}" type="presOf" srcId="{27F9DCA4-23D4-481B-AEAF-1C6795272A73}" destId="{95E97A3C-533A-411D-B304-F7E446E1FEA8}" srcOrd="0" destOrd="1" presId="urn:microsoft.com/office/officeart/2008/layout/VerticalCurvedList"/>
    <dgm:cxn modelId="{9EF7FA8E-6897-4C13-860E-DAACAAD58AB9}" srcId="{1224A36E-951F-475A-946C-936338302BE7}" destId="{19997D5B-B3CF-4F09-9F63-F8B80C10B83C}" srcOrd="0" destOrd="0" parTransId="{4D38D75D-7FF1-477D-9213-24DC115B5C6C}" sibTransId="{076EF358-6086-4911-BB12-C6234D5DA055}"/>
    <dgm:cxn modelId="{5F1B41AC-256E-4EAC-AF64-33F87AC0167D}" type="presParOf" srcId="{5C3C3C5C-BC58-4633-A23D-F423A5DB767C}" destId="{04CD057E-18FF-44A0-A89E-90E8EE4C7B9D}" srcOrd="0" destOrd="0" presId="urn:microsoft.com/office/officeart/2008/layout/VerticalCurvedList"/>
    <dgm:cxn modelId="{416D6C41-D301-47FC-97B9-D0C6BCFA4EFA}" type="presParOf" srcId="{04CD057E-18FF-44A0-A89E-90E8EE4C7B9D}" destId="{F3E06D10-D149-4C98-8798-CB04AD2538C4}" srcOrd="0" destOrd="0" presId="urn:microsoft.com/office/officeart/2008/layout/VerticalCurvedList"/>
    <dgm:cxn modelId="{478D54C4-60A8-4199-8A34-FF09A8096637}" type="presParOf" srcId="{F3E06D10-D149-4C98-8798-CB04AD2538C4}" destId="{898E5CD0-F5AA-48D8-B3D0-2B4AF1B0AF6F}" srcOrd="0" destOrd="0" presId="urn:microsoft.com/office/officeart/2008/layout/VerticalCurvedList"/>
    <dgm:cxn modelId="{6D0B3D7E-126A-4BFB-AA9F-55C1B4E85EE5}" type="presParOf" srcId="{F3E06D10-D149-4C98-8798-CB04AD2538C4}" destId="{959D08A7-05C8-4421-97F0-97F37311FFE2}" srcOrd="1" destOrd="0" presId="urn:microsoft.com/office/officeart/2008/layout/VerticalCurvedList"/>
    <dgm:cxn modelId="{41964FA1-E932-48A7-9E41-0679002CA224}" type="presParOf" srcId="{F3E06D10-D149-4C98-8798-CB04AD2538C4}" destId="{F22A95C5-905E-424A-A83C-27CD8A9DAFEE}" srcOrd="2" destOrd="0" presId="urn:microsoft.com/office/officeart/2008/layout/VerticalCurvedList"/>
    <dgm:cxn modelId="{72BA461B-FF90-420D-A4AD-ACE2828B5D04}" type="presParOf" srcId="{F3E06D10-D149-4C98-8798-CB04AD2538C4}" destId="{735B2B6F-16F5-403B-8849-EA75886617FC}" srcOrd="3" destOrd="0" presId="urn:microsoft.com/office/officeart/2008/layout/VerticalCurvedList"/>
    <dgm:cxn modelId="{BAC34363-F2E8-4CB4-92C2-BCAC37041EE9}" type="presParOf" srcId="{04CD057E-18FF-44A0-A89E-90E8EE4C7B9D}" destId="{95E97A3C-533A-411D-B304-F7E446E1FEA8}" srcOrd="1" destOrd="0" presId="urn:microsoft.com/office/officeart/2008/layout/VerticalCurvedList"/>
    <dgm:cxn modelId="{C30D7009-E33D-4B18-BAEB-6F0363DD5358}" type="presParOf" srcId="{04CD057E-18FF-44A0-A89E-90E8EE4C7B9D}" destId="{4118BB71-D24B-4BEF-BA55-FAD3B1339FC9}" srcOrd="2" destOrd="0" presId="urn:microsoft.com/office/officeart/2008/layout/VerticalCurvedList"/>
    <dgm:cxn modelId="{E266D064-50CB-42F5-A2C7-A121A3595660}" type="presParOf" srcId="{4118BB71-D24B-4BEF-BA55-FAD3B1339FC9}" destId="{B84B0317-66F2-4354-BFC5-02A7B60FF600}" srcOrd="0" destOrd="0" presId="urn:microsoft.com/office/officeart/2008/layout/VerticalCurvedList"/>
    <dgm:cxn modelId="{CB7245C5-DF0D-4EA0-95FB-4E6BDB3116CE}" type="presParOf" srcId="{04CD057E-18FF-44A0-A89E-90E8EE4C7B9D}" destId="{393256DA-65EA-4339-AF3D-FF1047E8771C}" srcOrd="3" destOrd="0" presId="urn:microsoft.com/office/officeart/2008/layout/VerticalCurvedList"/>
    <dgm:cxn modelId="{44B32C81-447A-4265-83AB-0061C0ECC7D9}" type="presParOf" srcId="{04CD057E-18FF-44A0-A89E-90E8EE4C7B9D}" destId="{6B0D791A-E1E0-45FE-A899-4624620B76F1}" srcOrd="4" destOrd="0" presId="urn:microsoft.com/office/officeart/2008/layout/VerticalCurvedList"/>
    <dgm:cxn modelId="{E3543465-9060-4D4D-8991-EB5CA0FA82B8}" type="presParOf" srcId="{6B0D791A-E1E0-45FE-A899-4624620B76F1}" destId="{CE676023-DF1D-4C97-9FEE-05D7E106550A}" srcOrd="0" destOrd="0" presId="urn:microsoft.com/office/officeart/2008/layout/VerticalCurvedList"/>
    <dgm:cxn modelId="{C14CDB77-7C13-4574-B631-B99E82163AED}" type="presParOf" srcId="{04CD057E-18FF-44A0-A89E-90E8EE4C7B9D}" destId="{A790B122-2B3F-4515-89A7-04FCF234529B}" srcOrd="5" destOrd="0" presId="urn:microsoft.com/office/officeart/2008/layout/VerticalCurvedList"/>
    <dgm:cxn modelId="{1D84F263-916E-4F1A-8A08-D44E8095C2DE}" type="presParOf" srcId="{04CD057E-18FF-44A0-A89E-90E8EE4C7B9D}" destId="{9DEA5ACB-EE0E-4C67-A966-2249B664D80F}" srcOrd="6" destOrd="0" presId="urn:microsoft.com/office/officeart/2008/layout/VerticalCurvedList"/>
    <dgm:cxn modelId="{9BFEBE08-8A1B-42BF-A574-95A91D16D847}" type="presParOf" srcId="{9DEA5ACB-EE0E-4C67-A966-2249B664D80F}" destId="{89680697-1E68-482C-8E5E-474CF4BBCAE6}" srcOrd="0" destOrd="0" presId="urn:microsoft.com/office/officeart/2008/layout/VerticalCurvedList"/>
    <dgm:cxn modelId="{8B115B4F-21AB-4A16-8319-936764F0FD64}" type="presParOf" srcId="{04CD057E-18FF-44A0-A89E-90E8EE4C7B9D}" destId="{0B90755A-56CB-4D4A-AD6A-F6C795E71B44}" srcOrd="7" destOrd="0" presId="urn:microsoft.com/office/officeart/2008/layout/VerticalCurvedList"/>
    <dgm:cxn modelId="{810C8663-7A91-4875-852E-34E576071043}" type="presParOf" srcId="{04CD057E-18FF-44A0-A89E-90E8EE4C7B9D}" destId="{38EF24F0-1D07-40B3-8833-A0D8EE8EC706}" srcOrd="8" destOrd="0" presId="urn:microsoft.com/office/officeart/2008/layout/VerticalCurvedList"/>
    <dgm:cxn modelId="{B751E6C7-71A5-400E-AC68-74850EDE21CC}" type="presParOf" srcId="{38EF24F0-1D07-40B3-8833-A0D8EE8EC706}" destId="{E13C4B5F-3E27-4D97-9F69-6C0D1442EC10}" srcOrd="0" destOrd="0" presId="urn:microsoft.com/office/officeart/2008/layout/VerticalCurve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BC2D95-4B40-46D4-A605-DB7A218B61E4}" type="doc">
      <dgm:prSet loTypeId="urn:microsoft.com/office/officeart/2005/8/layout/hierarchy5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911255-9216-491E-BE98-832A8414A1F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Subscription Cost</a:t>
          </a:r>
        </a:p>
        <a:p>
          <a:r>
            <a:rPr lang="en-US" sz="1400" b="1" dirty="0">
              <a:solidFill>
                <a:schemeClr val="bg1"/>
              </a:solidFill>
            </a:rPr>
            <a:t> 2.7-4.7</a:t>
          </a:r>
          <a:r>
            <a: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400" b="1" dirty="0">
              <a:solidFill>
                <a:schemeClr val="bg1"/>
              </a:solidFill>
            </a:rPr>
            <a:t>/kWh</a:t>
          </a:r>
        </a:p>
      </dgm:t>
    </dgm:pt>
    <dgm:pt modelId="{00F00655-A44D-43F1-B3DB-85C2C18FC1D1}" type="parTrans" cxnId="{D49B2176-AD16-48D4-96CB-0FF124202BF6}">
      <dgm:prSet/>
      <dgm:spPr/>
      <dgm:t>
        <a:bodyPr/>
        <a:lstStyle/>
        <a:p>
          <a:endParaRPr lang="en-US"/>
        </a:p>
      </dgm:t>
    </dgm:pt>
    <dgm:pt modelId="{E5EC2D6E-B1A4-4E44-A318-0A745990F86F}" type="sibTrans" cxnId="{D49B2176-AD16-48D4-96CB-0FF124202BF6}">
      <dgm:prSet/>
      <dgm:spPr/>
      <dgm:t>
        <a:bodyPr/>
        <a:lstStyle/>
        <a:p>
          <a:endParaRPr lang="en-US"/>
        </a:p>
      </dgm:t>
    </dgm:pt>
    <dgm:pt modelId="{95B27E63-3AE1-458A-B3C6-D5DB72BA140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Retail Supply</a:t>
          </a:r>
        </a:p>
      </dgm:t>
    </dgm:pt>
    <dgm:pt modelId="{D95233E4-9072-4261-834B-EC31D9C6097C}" type="parTrans" cxnId="{B69B3BC8-B297-4A71-9919-946A670176D0}">
      <dgm:prSet/>
      <dgm:spPr/>
      <dgm:t>
        <a:bodyPr/>
        <a:lstStyle/>
        <a:p>
          <a:endParaRPr lang="en-US"/>
        </a:p>
      </dgm:t>
    </dgm:pt>
    <dgm:pt modelId="{53306668-BFD4-4370-9DE1-B7B31270124F}" type="sibTrans" cxnId="{B69B3BC8-B297-4A71-9919-946A670176D0}">
      <dgm:prSet/>
      <dgm:spPr/>
      <dgm:t>
        <a:bodyPr/>
        <a:lstStyle/>
        <a:p>
          <a:endParaRPr lang="en-US"/>
        </a:p>
      </dgm:t>
    </dgm:pt>
    <dgm:pt modelId="{802858EF-860A-4804-ABF8-2094D35BDA5F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Paid</a:t>
          </a:r>
        </a:p>
      </dgm:t>
    </dgm:pt>
    <dgm:pt modelId="{D2E46012-EE0D-4AB4-A60D-8B71C0EED0B9}" type="parTrans" cxnId="{3C4F9F5C-C23D-4CF1-9026-EBF2D46073B5}">
      <dgm:prSet/>
      <dgm:spPr/>
      <dgm:t>
        <a:bodyPr/>
        <a:lstStyle/>
        <a:p>
          <a:endParaRPr lang="en-US"/>
        </a:p>
      </dgm:t>
    </dgm:pt>
    <dgm:pt modelId="{87AD1308-473D-4336-8576-A5DB6259BB37}" type="sibTrans" cxnId="{3C4F9F5C-C23D-4CF1-9026-EBF2D46073B5}">
      <dgm:prSet/>
      <dgm:spPr/>
      <dgm:t>
        <a:bodyPr/>
        <a:lstStyle/>
        <a:p>
          <a:endParaRPr lang="en-US"/>
        </a:p>
      </dgm:t>
    </dgm:pt>
    <dgm:pt modelId="{1F893556-19D5-4EE0-B9C5-FA698DAD850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Hourly Price</a:t>
          </a:r>
        </a:p>
      </dgm:t>
    </dgm:pt>
    <dgm:pt modelId="{71CCD18E-2DDF-456E-9B47-D68ED711CEEE}" type="parTrans" cxnId="{91F24929-E767-4455-A8A9-D69D04CF99C2}">
      <dgm:prSet/>
      <dgm:spPr/>
      <dgm:t>
        <a:bodyPr/>
        <a:lstStyle/>
        <a:p>
          <a:endParaRPr lang="en-US"/>
        </a:p>
      </dgm:t>
    </dgm:pt>
    <dgm:pt modelId="{1E48753C-7E8F-4FAD-840B-D9703A6F10FA}" type="sibTrans" cxnId="{91F24929-E767-4455-A8A9-D69D04CF99C2}">
      <dgm:prSet/>
      <dgm:spPr/>
      <dgm:t>
        <a:bodyPr/>
        <a:lstStyle/>
        <a:p>
          <a:endParaRPr lang="en-US"/>
        </a:p>
      </dgm:t>
    </dgm:pt>
    <dgm:pt modelId="{CC260761-A0E6-45D9-A5CD-547F5713847B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Default Supply</a:t>
          </a:r>
        </a:p>
      </dgm:t>
    </dgm:pt>
    <dgm:pt modelId="{EA2B013C-D97C-4D18-818C-16B0D84B6944}" type="parTrans" cxnId="{A0FCE765-677D-4B97-A557-54BDA548EBD7}">
      <dgm:prSet/>
      <dgm:spPr/>
      <dgm:t>
        <a:bodyPr/>
        <a:lstStyle/>
        <a:p>
          <a:endParaRPr lang="en-US"/>
        </a:p>
      </dgm:t>
    </dgm:pt>
    <dgm:pt modelId="{3CF07AA5-86A6-4152-8702-0BF233D54721}" type="sibTrans" cxnId="{A0FCE765-677D-4B97-A557-54BDA548EBD7}">
      <dgm:prSet/>
      <dgm:spPr/>
      <dgm:t>
        <a:bodyPr/>
        <a:lstStyle/>
        <a:p>
          <a:endParaRPr lang="en-US"/>
        </a:p>
      </dgm:t>
    </dgm:pt>
    <dgm:pt modelId="{4DDB4CFD-A781-4F9D-BFC7-0BDFF481BA04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Subscription Cost</a:t>
          </a:r>
        </a:p>
      </dgm:t>
    </dgm:pt>
    <dgm:pt modelId="{0070A2FC-62BD-4F9D-AD8A-12B2CACD1FF9}" type="parTrans" cxnId="{4EF4FDD4-00E0-4810-A722-BCF8486DECF3}">
      <dgm:prSet/>
      <dgm:spPr/>
      <dgm:t>
        <a:bodyPr/>
        <a:lstStyle/>
        <a:p>
          <a:endParaRPr lang="en-US"/>
        </a:p>
      </dgm:t>
    </dgm:pt>
    <dgm:pt modelId="{E9BED2E8-5F79-4DB0-8E67-5B4CB9FA13C1}" type="sibTrans" cxnId="{4EF4FDD4-00E0-4810-A722-BCF8486DECF3}">
      <dgm:prSet/>
      <dgm:spPr/>
      <dgm:t>
        <a:bodyPr/>
        <a:lstStyle/>
        <a:p>
          <a:endParaRPr lang="en-US"/>
        </a:p>
      </dgm:t>
    </dgm:pt>
    <dgm:pt modelId="{7FD4D945-D865-4629-AB4D-89C9F5A835BE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Energy Supplier</a:t>
          </a:r>
        </a:p>
      </dgm:t>
    </dgm:pt>
    <dgm:pt modelId="{C7579958-84FD-4F02-B6D1-D88ED476B4CE}" type="parTrans" cxnId="{39E8D28A-38DA-4239-AB98-1BA81A4696E2}">
      <dgm:prSet/>
      <dgm:spPr/>
      <dgm:t>
        <a:bodyPr/>
        <a:lstStyle/>
        <a:p>
          <a:endParaRPr lang="en-US"/>
        </a:p>
      </dgm:t>
    </dgm:pt>
    <dgm:pt modelId="{4F15CECA-2468-4CD0-BB69-3435878E60CF}" type="sibTrans" cxnId="{39E8D28A-38DA-4239-AB98-1BA81A4696E2}">
      <dgm:prSet/>
      <dgm:spPr/>
      <dgm:t>
        <a:bodyPr/>
        <a:lstStyle/>
        <a:p>
          <a:endParaRPr lang="en-US"/>
        </a:p>
      </dgm:t>
    </dgm:pt>
    <dgm:pt modelId="{65F70D06-C7C4-4BD7-B0F4-651106ADB2EC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Contract Type</a:t>
          </a:r>
        </a:p>
      </dgm:t>
    </dgm:pt>
    <dgm:pt modelId="{8EB9032A-5378-432F-BE6B-AF43034D105E}" type="parTrans" cxnId="{63C85939-5BF9-4197-9DB3-2EFC312A5DC3}">
      <dgm:prSet/>
      <dgm:spPr/>
      <dgm:t>
        <a:bodyPr/>
        <a:lstStyle/>
        <a:p>
          <a:endParaRPr lang="en-US"/>
        </a:p>
      </dgm:t>
    </dgm:pt>
    <dgm:pt modelId="{9DF6ADF9-E7EA-4CFC-AFF2-1CF30B1E3EBF}" type="sibTrans" cxnId="{63C85939-5BF9-4197-9DB3-2EFC312A5DC3}">
      <dgm:prSet/>
      <dgm:spPr/>
      <dgm:t>
        <a:bodyPr/>
        <a:lstStyle/>
        <a:p>
          <a:endParaRPr lang="en-US"/>
        </a:p>
      </dgm:t>
    </dgm:pt>
    <dgm:pt modelId="{8A582114-A6CD-4909-9BDC-5F6F33581E9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Paid</a:t>
          </a:r>
        </a:p>
      </dgm:t>
    </dgm:pt>
    <dgm:pt modelId="{DB2FE625-92E2-4C31-8A6C-E5683FFF89D6}" type="parTrans" cxnId="{CE41C932-A183-4E82-957A-13050BB001D7}">
      <dgm:prSet/>
      <dgm:spPr/>
      <dgm:t>
        <a:bodyPr/>
        <a:lstStyle/>
        <a:p>
          <a:endParaRPr lang="en-US"/>
        </a:p>
      </dgm:t>
    </dgm:pt>
    <dgm:pt modelId="{B5611F0A-69B7-4A73-8BF6-FC1AC8B13335}" type="sibTrans" cxnId="{CE41C932-A183-4E82-957A-13050BB001D7}">
      <dgm:prSet/>
      <dgm:spPr/>
      <dgm:t>
        <a:bodyPr/>
        <a:lstStyle/>
        <a:p>
          <a:endParaRPr lang="en-US"/>
        </a:p>
      </dgm:t>
    </dgm:pt>
    <dgm:pt modelId="{BB53F0EE-060C-4EC2-B4D7-9C06080DF65A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Energy Only</a:t>
          </a:r>
        </a:p>
      </dgm:t>
    </dgm:pt>
    <dgm:pt modelId="{D1B4359D-81F8-43B0-9C73-8992E66313A4}" type="parTrans" cxnId="{596FEADA-A11F-4DCC-9AE0-37A0FA352EDE}">
      <dgm:prSet/>
      <dgm:spPr/>
      <dgm:t>
        <a:bodyPr/>
        <a:lstStyle/>
        <a:p>
          <a:endParaRPr lang="en-US"/>
        </a:p>
      </dgm:t>
    </dgm:pt>
    <dgm:pt modelId="{D09810D0-7713-468F-92F1-AE879BD6055C}" type="sibTrans" cxnId="{596FEADA-A11F-4DCC-9AE0-37A0FA352EDE}">
      <dgm:prSet/>
      <dgm:spPr/>
      <dgm:t>
        <a:bodyPr/>
        <a:lstStyle/>
        <a:p>
          <a:endParaRPr lang="en-US"/>
        </a:p>
      </dgm:t>
    </dgm:pt>
    <dgm:pt modelId="{690AE983-E2DD-4BB6-8547-DD08DA9FE439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Hourly </a:t>
          </a:r>
        </a:p>
      </dgm:t>
    </dgm:pt>
    <dgm:pt modelId="{FDEC714B-A1F0-417E-8C02-41EE2F523CB4}" type="parTrans" cxnId="{114DA6F6-14F6-4F52-A1D3-29025A51C748}">
      <dgm:prSet/>
      <dgm:spPr/>
      <dgm:t>
        <a:bodyPr/>
        <a:lstStyle/>
        <a:p>
          <a:endParaRPr lang="en-US"/>
        </a:p>
      </dgm:t>
    </dgm:pt>
    <dgm:pt modelId="{67C13B39-FAF3-41BF-8346-A5D241A11943}" type="sibTrans" cxnId="{114DA6F6-14F6-4F52-A1D3-29025A51C748}">
      <dgm:prSet/>
      <dgm:spPr/>
      <dgm:t>
        <a:bodyPr/>
        <a:lstStyle/>
        <a:p>
          <a:endParaRPr lang="en-US"/>
        </a:p>
      </dgm:t>
    </dgm:pt>
    <dgm:pt modelId="{C4AD7319-509E-4338-A525-F52DDD919570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Energy Only</a:t>
          </a:r>
        </a:p>
      </dgm:t>
    </dgm:pt>
    <dgm:pt modelId="{580139EA-3BB0-4655-9CD1-3C90EDB6175D}" type="parTrans" cxnId="{75D44F1B-53D1-466E-89CE-FD92C9CAD9FB}">
      <dgm:prSet/>
      <dgm:spPr/>
      <dgm:t>
        <a:bodyPr/>
        <a:lstStyle/>
        <a:p>
          <a:endParaRPr lang="en-US"/>
        </a:p>
      </dgm:t>
    </dgm:pt>
    <dgm:pt modelId="{19D5DD68-4955-43ED-84A8-6794ABD386D4}" type="sibTrans" cxnId="{75D44F1B-53D1-466E-89CE-FD92C9CAD9FB}">
      <dgm:prSet/>
      <dgm:spPr/>
      <dgm:t>
        <a:bodyPr/>
        <a:lstStyle/>
        <a:p>
          <a:endParaRPr lang="en-US"/>
        </a:p>
      </dgm:t>
    </dgm:pt>
    <dgm:pt modelId="{F864E988-8364-4B53-9230-471929342870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Capacity + Energy</a:t>
          </a:r>
        </a:p>
      </dgm:t>
    </dgm:pt>
    <dgm:pt modelId="{E544E2A8-CA4B-4F63-92E6-7428A7114719}" type="parTrans" cxnId="{160D110E-1AAF-4414-9D52-106915B9D3F0}">
      <dgm:prSet/>
      <dgm:spPr/>
      <dgm:t>
        <a:bodyPr/>
        <a:lstStyle/>
        <a:p>
          <a:endParaRPr lang="en-US"/>
        </a:p>
      </dgm:t>
    </dgm:pt>
    <dgm:pt modelId="{A298007D-942E-4FBA-B274-53D820182BB2}" type="sibTrans" cxnId="{160D110E-1AAF-4414-9D52-106915B9D3F0}">
      <dgm:prSet/>
      <dgm:spPr/>
      <dgm:t>
        <a:bodyPr/>
        <a:lstStyle/>
        <a:p>
          <a:endParaRPr lang="en-US"/>
        </a:p>
      </dgm:t>
    </dgm:pt>
    <dgm:pt modelId="{0AE71866-0C89-4BFD-A198-D7D570799B35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Energy Only</a:t>
          </a:r>
        </a:p>
      </dgm:t>
    </dgm:pt>
    <dgm:pt modelId="{CB835283-C794-41AB-A0E8-D3EA19339C4E}" type="parTrans" cxnId="{EEA007C2-EF6F-442B-9375-8E20CB4FD276}">
      <dgm:prSet/>
      <dgm:spPr/>
      <dgm:t>
        <a:bodyPr/>
        <a:lstStyle/>
        <a:p>
          <a:endParaRPr lang="en-US"/>
        </a:p>
      </dgm:t>
    </dgm:pt>
    <dgm:pt modelId="{67D9D9CE-B0CC-4D08-B90A-7B5E59A02986}" type="sibTrans" cxnId="{EEA007C2-EF6F-442B-9375-8E20CB4FD276}">
      <dgm:prSet/>
      <dgm:spPr/>
      <dgm:t>
        <a:bodyPr/>
        <a:lstStyle/>
        <a:p>
          <a:endParaRPr lang="en-US"/>
        </a:p>
      </dgm:t>
    </dgm:pt>
    <dgm:pt modelId="{EE3D8619-7AC6-40EF-84C6-8BB2125D33AD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Hourly</a:t>
          </a:r>
        </a:p>
      </dgm:t>
    </dgm:pt>
    <dgm:pt modelId="{5CAC0B72-9919-40E9-A4BB-2AFBC120AFFD}" type="parTrans" cxnId="{B121ABD9-70D4-4E41-9BDC-312E861E1998}">
      <dgm:prSet/>
      <dgm:spPr/>
      <dgm:t>
        <a:bodyPr/>
        <a:lstStyle/>
        <a:p>
          <a:endParaRPr lang="en-US"/>
        </a:p>
      </dgm:t>
    </dgm:pt>
    <dgm:pt modelId="{5503ED66-A2B7-487E-B94D-12C6640DCE17}" type="sibTrans" cxnId="{B121ABD9-70D4-4E41-9BDC-312E861E1998}">
      <dgm:prSet/>
      <dgm:spPr/>
      <dgm:t>
        <a:bodyPr/>
        <a:lstStyle/>
        <a:p>
          <a:endParaRPr lang="en-US"/>
        </a:p>
      </dgm:t>
    </dgm:pt>
    <dgm:pt modelId="{EEC2C09F-DBA8-4D7E-B41A-EF78978AACB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Fixed Price</a:t>
          </a:r>
        </a:p>
      </dgm:t>
    </dgm:pt>
    <dgm:pt modelId="{027AA068-CA02-490A-B48D-96F7C1FAFD4B}" type="parTrans" cxnId="{37D7A072-E804-4F95-92C2-72190A349DFB}">
      <dgm:prSet/>
      <dgm:spPr/>
      <dgm:t>
        <a:bodyPr/>
        <a:lstStyle/>
        <a:p>
          <a:endParaRPr lang="en-US"/>
        </a:p>
      </dgm:t>
    </dgm:pt>
    <dgm:pt modelId="{34895980-2AA3-4936-A11B-35CFACFD2263}" type="sibTrans" cxnId="{37D7A072-E804-4F95-92C2-72190A349DFB}">
      <dgm:prSet/>
      <dgm:spPr/>
      <dgm:t>
        <a:bodyPr/>
        <a:lstStyle/>
        <a:p>
          <a:endParaRPr lang="en-US"/>
        </a:p>
      </dgm:t>
    </dgm:pt>
    <dgm:pt modelId="{32588D44-5633-4572-8A34-D25F77E34CB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Fixed Price</a:t>
          </a:r>
        </a:p>
      </dgm:t>
    </dgm:pt>
    <dgm:pt modelId="{D3A0756D-8910-492A-9CA9-2BE6364FE0D4}" type="parTrans" cxnId="{F75D72DF-7382-4AAE-96B5-6F017C36491F}">
      <dgm:prSet/>
      <dgm:spPr/>
      <dgm:t>
        <a:bodyPr/>
        <a:lstStyle/>
        <a:p>
          <a:endParaRPr lang="en-US"/>
        </a:p>
      </dgm:t>
    </dgm:pt>
    <dgm:pt modelId="{4D003AF2-D6E1-4CD6-951F-6104F7B1DDAB}" type="sibTrans" cxnId="{F75D72DF-7382-4AAE-96B5-6F017C36491F}">
      <dgm:prSet/>
      <dgm:spPr/>
      <dgm:t>
        <a:bodyPr/>
        <a:lstStyle/>
        <a:p>
          <a:endParaRPr lang="en-US"/>
        </a:p>
      </dgm:t>
    </dgm:pt>
    <dgm:pt modelId="{C9F1F280-8901-4F12-BD42-32855ACE8709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Franchise</a:t>
          </a:r>
        </a:p>
      </dgm:t>
    </dgm:pt>
    <dgm:pt modelId="{5C97D444-1BF0-4BED-92C5-7120BF7F58CC}" type="sibTrans" cxnId="{9D58BEF0-6279-40D9-8B19-0C2CB096532D}">
      <dgm:prSet/>
      <dgm:spPr/>
      <dgm:t>
        <a:bodyPr/>
        <a:lstStyle/>
        <a:p>
          <a:endParaRPr lang="en-US"/>
        </a:p>
      </dgm:t>
    </dgm:pt>
    <dgm:pt modelId="{C0ED0700-0BC9-4EB9-95D4-08970AB58910}" type="parTrans" cxnId="{9D58BEF0-6279-40D9-8B19-0C2CB096532D}">
      <dgm:prSet/>
      <dgm:spPr/>
      <dgm:t>
        <a:bodyPr/>
        <a:lstStyle/>
        <a:p>
          <a:endParaRPr lang="en-US"/>
        </a:p>
      </dgm:t>
    </dgm:pt>
    <dgm:pt modelId="{A435A741-B2FA-4C1B-BE6C-D52442DF219E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Fixed Price</a:t>
          </a:r>
        </a:p>
      </dgm:t>
    </dgm:pt>
    <dgm:pt modelId="{CAFE1911-8EAF-4E3F-B8D9-87D965FDFA62}" type="parTrans" cxnId="{E9F6FD5A-386B-4EC6-A8B7-5EAA99DDF574}">
      <dgm:prSet/>
      <dgm:spPr/>
      <dgm:t>
        <a:bodyPr/>
        <a:lstStyle/>
        <a:p>
          <a:endParaRPr lang="en-US"/>
        </a:p>
      </dgm:t>
    </dgm:pt>
    <dgm:pt modelId="{EAEC2637-E5AB-4F79-9F04-D94C4A45FF87}" type="sibTrans" cxnId="{E9F6FD5A-386B-4EC6-A8B7-5EAA99DDF574}">
      <dgm:prSet/>
      <dgm:spPr/>
      <dgm:t>
        <a:bodyPr/>
        <a:lstStyle/>
        <a:p>
          <a:endParaRPr lang="en-US"/>
        </a:p>
      </dgm:t>
    </dgm:pt>
    <dgm:pt modelId="{9DFE323A-91C0-458D-915D-08527E9C1814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b="1" dirty="0">
              <a:solidFill>
                <a:schemeClr val="bg1"/>
              </a:solidFill>
            </a:rPr>
            <a:t>Capacity + Energy</a:t>
          </a:r>
        </a:p>
      </dgm:t>
    </dgm:pt>
    <dgm:pt modelId="{612E7CB7-95C1-498F-B3A3-C9A4347C0299}" type="parTrans" cxnId="{1C52905F-611A-47AD-A829-9B221E38E9DB}">
      <dgm:prSet/>
      <dgm:spPr/>
      <dgm:t>
        <a:bodyPr/>
        <a:lstStyle/>
        <a:p>
          <a:endParaRPr lang="en-US"/>
        </a:p>
      </dgm:t>
    </dgm:pt>
    <dgm:pt modelId="{15922A24-B52D-4939-A4F3-4ED9756E7363}" type="sibTrans" cxnId="{1C52905F-611A-47AD-A829-9B221E38E9DB}">
      <dgm:prSet/>
      <dgm:spPr/>
      <dgm:t>
        <a:bodyPr/>
        <a:lstStyle/>
        <a:p>
          <a:endParaRPr lang="en-US"/>
        </a:p>
      </dgm:t>
    </dgm:pt>
    <dgm:pt modelId="{4A2F4906-2B32-4203-9B1D-C50CBBD7745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Energy Only</a:t>
          </a:r>
        </a:p>
      </dgm:t>
    </dgm:pt>
    <dgm:pt modelId="{9D807092-9CF2-4891-B998-484AC7329786}" type="parTrans" cxnId="{59D5C97E-D4DD-4C9B-ADAD-91E4F356B069}">
      <dgm:prSet/>
      <dgm:spPr/>
      <dgm:t>
        <a:bodyPr/>
        <a:lstStyle/>
        <a:p>
          <a:endParaRPr lang="en-US"/>
        </a:p>
      </dgm:t>
    </dgm:pt>
    <dgm:pt modelId="{0739391E-C44B-48B3-911E-A8A572607429}" type="sibTrans" cxnId="{59D5C97E-D4DD-4C9B-ADAD-91E4F356B069}">
      <dgm:prSet/>
      <dgm:spPr/>
      <dgm:t>
        <a:bodyPr/>
        <a:lstStyle/>
        <a:p>
          <a:endParaRPr lang="en-US"/>
        </a:p>
      </dgm:t>
    </dgm:pt>
    <dgm:pt modelId="{8E751B35-8840-4099-9DBF-BA0DC7AF3FF1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 Pricing Structure</a:t>
          </a:r>
        </a:p>
      </dgm:t>
    </dgm:pt>
    <dgm:pt modelId="{1A5443A4-AE18-4B46-A202-85A2C92844E6}" type="parTrans" cxnId="{38414B2A-5A23-4E7A-8981-4A23E9FA4E22}">
      <dgm:prSet/>
      <dgm:spPr/>
      <dgm:t>
        <a:bodyPr/>
        <a:lstStyle/>
        <a:p>
          <a:endParaRPr lang="en-US"/>
        </a:p>
      </dgm:t>
    </dgm:pt>
    <dgm:pt modelId="{4E6D60F0-92C6-4327-933D-EFB0269AD6AE}" type="sibTrans" cxnId="{38414B2A-5A23-4E7A-8981-4A23E9FA4E22}">
      <dgm:prSet/>
      <dgm:spPr/>
      <dgm:t>
        <a:bodyPr/>
        <a:lstStyle/>
        <a:p>
          <a:endParaRPr lang="en-US"/>
        </a:p>
      </dgm:t>
    </dgm:pt>
    <dgm:pt modelId="{D775718F-D45B-43B9-A885-A83F30825311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Subscription Value Basis</a:t>
          </a:r>
        </a:p>
      </dgm:t>
    </dgm:pt>
    <dgm:pt modelId="{193DC626-9443-481F-B643-5D30006A39FE}" type="parTrans" cxnId="{A914625C-13E6-4772-B7F5-26D226BB4CF2}">
      <dgm:prSet/>
      <dgm:spPr/>
      <dgm:t>
        <a:bodyPr/>
        <a:lstStyle/>
        <a:p>
          <a:endParaRPr lang="en-US"/>
        </a:p>
      </dgm:t>
    </dgm:pt>
    <dgm:pt modelId="{74E30AD0-5609-4861-8598-42D777482323}" type="sibTrans" cxnId="{A914625C-13E6-4772-B7F5-26D226BB4CF2}">
      <dgm:prSet/>
      <dgm:spPr/>
      <dgm:t>
        <a:bodyPr/>
        <a:lstStyle/>
        <a:p>
          <a:endParaRPr lang="en-US"/>
        </a:p>
      </dgm:t>
    </dgm:pt>
    <dgm:pt modelId="{D02CC292-6D90-4CB7-A10E-81DBA8681D9B}">
      <dgm:prSet phldrT="[Text]" custT="1"/>
      <dgm:spPr/>
      <dgm:t>
        <a:bodyPr/>
        <a:lstStyle/>
        <a:p>
          <a:r>
            <a:rPr lang="en-US" sz="1700" b="1" dirty="0">
              <a:solidFill>
                <a:schemeClr val="tx1"/>
              </a:solidFill>
              <a:latin typeface="+mj-lt"/>
            </a:rPr>
            <a:t>Subscription Value</a:t>
          </a:r>
        </a:p>
      </dgm:t>
    </dgm:pt>
    <dgm:pt modelId="{88B26C36-4D3D-4ACD-8FC3-289FF6063C48}" type="parTrans" cxnId="{6C1D3470-9959-40A2-843F-EA22C2CCEF65}">
      <dgm:prSet/>
      <dgm:spPr/>
      <dgm:t>
        <a:bodyPr/>
        <a:lstStyle/>
        <a:p>
          <a:endParaRPr lang="en-US"/>
        </a:p>
      </dgm:t>
    </dgm:pt>
    <dgm:pt modelId="{13CE959E-D133-448B-AA92-D2F47765173F}" type="sibTrans" cxnId="{6C1D3470-9959-40A2-843F-EA22C2CCEF65}">
      <dgm:prSet/>
      <dgm:spPr/>
      <dgm:t>
        <a:bodyPr/>
        <a:lstStyle/>
        <a:p>
          <a:endParaRPr lang="en-US"/>
        </a:p>
      </dgm:t>
    </dgm:pt>
    <dgm:pt modelId="{2E32FC19-4690-4482-81F7-68E938B30A5C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6.1</a:t>
          </a:r>
          <a:r>
            <a: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600" b="1" dirty="0">
              <a:solidFill>
                <a:schemeClr val="bg1"/>
              </a:solidFill>
            </a:rPr>
            <a:t>/kWh</a:t>
          </a:r>
        </a:p>
      </dgm:t>
    </dgm:pt>
    <dgm:pt modelId="{CA03A263-4AB6-45DD-9819-8051F61B6CC6}" type="parTrans" cxnId="{46897842-509A-4FA1-951F-E906FF7818F7}">
      <dgm:prSet/>
      <dgm:spPr/>
      <dgm:t>
        <a:bodyPr/>
        <a:lstStyle/>
        <a:p>
          <a:endParaRPr lang="en-US"/>
        </a:p>
      </dgm:t>
    </dgm:pt>
    <dgm:pt modelId="{D48AF4B8-AECA-47F6-B012-5D5D98E2EF47}" type="sibTrans" cxnId="{46897842-509A-4FA1-951F-E906FF7818F7}">
      <dgm:prSet/>
      <dgm:spPr/>
      <dgm:t>
        <a:bodyPr/>
        <a:lstStyle/>
        <a:p>
          <a:endParaRPr lang="en-US"/>
        </a:p>
      </dgm:t>
    </dgm:pt>
    <dgm:pt modelId="{86D47C32-FF0C-42D0-82F1-A37E225E67EA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~3.0¢</a:t>
          </a:r>
          <a:r>
            <a:rPr lang="en-US" sz="1400" b="1" dirty="0">
              <a:solidFill>
                <a:schemeClr val="tx1"/>
              </a:solidFill>
            </a:rPr>
            <a:t>/kWh</a:t>
          </a:r>
          <a:endParaRPr lang="en-US" sz="1400" dirty="0">
            <a:solidFill>
              <a:schemeClr val="tx1"/>
            </a:solidFill>
          </a:endParaRPr>
        </a:p>
      </dgm:t>
    </dgm:pt>
    <dgm:pt modelId="{BE970927-BC1C-489A-BCB3-5B26DD82A568}" type="parTrans" cxnId="{91552203-533E-41BA-A8A3-6BF42147B0AF}">
      <dgm:prSet/>
      <dgm:spPr/>
      <dgm:t>
        <a:bodyPr/>
        <a:lstStyle/>
        <a:p>
          <a:endParaRPr lang="en-US"/>
        </a:p>
      </dgm:t>
    </dgm:pt>
    <dgm:pt modelId="{95837C9D-DC18-46C5-A32F-3C248B823D59}" type="sibTrans" cxnId="{91552203-533E-41BA-A8A3-6BF42147B0AF}">
      <dgm:prSet/>
      <dgm:spPr/>
      <dgm:t>
        <a:bodyPr/>
        <a:lstStyle/>
        <a:p>
          <a:endParaRPr lang="en-US"/>
        </a:p>
      </dgm:t>
    </dgm:pt>
    <dgm:pt modelId="{E3909F79-7A38-41B4-A40A-5F30ABC635E8}">
      <dgm:prSet phldrT="[Text]" custT="1"/>
      <dgm:spPr/>
      <dgm:t>
        <a:bodyPr/>
        <a:lstStyle/>
        <a:p>
          <a:r>
            <a:rPr 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sz="1400" b="1" dirty="0">
              <a:solidFill>
                <a:schemeClr val="tx1"/>
              </a:solidFill>
            </a:rPr>
            <a:t>/kWh</a:t>
          </a:r>
          <a:endParaRPr lang="en-US" sz="1400" dirty="0">
            <a:solidFill>
              <a:schemeClr val="tx1"/>
            </a:solidFill>
          </a:endParaRPr>
        </a:p>
      </dgm:t>
    </dgm:pt>
    <dgm:pt modelId="{1A9CDE3E-F89E-4CB6-A182-547426D81E46}" type="parTrans" cxnId="{7416F941-2B9F-4B15-A23A-B7B9CB7A6B9C}">
      <dgm:prSet/>
      <dgm:spPr/>
      <dgm:t>
        <a:bodyPr/>
        <a:lstStyle/>
        <a:p>
          <a:endParaRPr lang="en-US"/>
        </a:p>
      </dgm:t>
    </dgm:pt>
    <dgm:pt modelId="{5BF705EA-D3BF-40AF-BB15-FB021460D5B5}" type="sibTrans" cxnId="{7416F941-2B9F-4B15-A23A-B7B9CB7A6B9C}">
      <dgm:prSet/>
      <dgm:spPr/>
      <dgm:t>
        <a:bodyPr/>
        <a:lstStyle/>
        <a:p>
          <a:endParaRPr lang="en-US"/>
        </a:p>
      </dgm:t>
    </dgm:pt>
    <dgm:pt modelId="{501C8675-F79B-4C10-B6A4-FC323CE8EDDF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b="1" dirty="0">
              <a:solidFill>
                <a:schemeClr val="tx1"/>
              </a:solidFill>
            </a:rPr>
            <a:t>/kWh</a:t>
          </a:r>
          <a:endParaRPr lang="en-US" dirty="0">
            <a:solidFill>
              <a:schemeClr val="tx1"/>
            </a:solidFill>
          </a:endParaRPr>
        </a:p>
      </dgm:t>
    </dgm:pt>
    <dgm:pt modelId="{9E93D299-713A-43BA-81B1-41439DAD0A5B}" type="parTrans" cxnId="{8D02DD7A-BF83-4423-84F6-7FE241FEB170}">
      <dgm:prSet/>
      <dgm:spPr/>
      <dgm:t>
        <a:bodyPr/>
        <a:lstStyle/>
        <a:p>
          <a:endParaRPr lang="en-US"/>
        </a:p>
      </dgm:t>
    </dgm:pt>
    <dgm:pt modelId="{430F58E5-A88A-4743-91EE-67DDC69B894E}" type="sibTrans" cxnId="{8D02DD7A-BF83-4423-84F6-7FE241FEB170}">
      <dgm:prSet/>
      <dgm:spPr/>
      <dgm:t>
        <a:bodyPr/>
        <a:lstStyle/>
        <a:p>
          <a:endParaRPr lang="en-US"/>
        </a:p>
      </dgm:t>
    </dgm:pt>
    <dgm:pt modelId="{2E525505-9941-46C3-9520-362012B1EC2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600" b="1" dirty="0">
              <a:solidFill>
                <a:schemeClr val="bg1"/>
              </a:solidFill>
            </a:rPr>
            <a:t>6.1</a:t>
          </a:r>
          <a:r>
            <a: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600" b="1" dirty="0">
              <a:solidFill>
                <a:schemeClr val="bg1"/>
              </a:solidFill>
            </a:rPr>
            <a:t>/kWh</a:t>
          </a:r>
        </a:p>
      </dgm:t>
    </dgm:pt>
    <dgm:pt modelId="{887013D3-D980-4419-A9CE-64DC2390ED5B}" type="parTrans" cxnId="{BC80689A-BDF7-4F3C-A583-D515C7C31152}">
      <dgm:prSet/>
      <dgm:spPr/>
      <dgm:t>
        <a:bodyPr/>
        <a:lstStyle/>
        <a:p>
          <a:endParaRPr lang="en-US"/>
        </a:p>
      </dgm:t>
    </dgm:pt>
    <dgm:pt modelId="{3B2971AA-7C87-4C92-B8DA-084D75B20D78}" type="sibTrans" cxnId="{BC80689A-BDF7-4F3C-A583-D515C7C31152}">
      <dgm:prSet/>
      <dgm:spPr/>
      <dgm:t>
        <a:bodyPr/>
        <a:lstStyle/>
        <a:p>
          <a:endParaRPr lang="en-US"/>
        </a:p>
      </dgm:t>
    </dgm:pt>
    <dgm:pt modelId="{CAEFE524-4375-42F0-A13B-20E67ADED4C6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b="1" dirty="0">
              <a:solidFill>
                <a:schemeClr val="tx1"/>
              </a:solidFill>
            </a:rPr>
            <a:t>/kWh</a:t>
          </a:r>
          <a:endParaRPr lang="en-US" dirty="0">
            <a:solidFill>
              <a:schemeClr val="tx1"/>
            </a:solidFill>
          </a:endParaRPr>
        </a:p>
      </dgm:t>
    </dgm:pt>
    <dgm:pt modelId="{B0F5B137-904A-4A0F-B5D4-68FA720C02C8}" type="parTrans" cxnId="{7F38FE83-DD5D-45D6-9DC9-7AF8F3DDC4CA}">
      <dgm:prSet/>
      <dgm:spPr/>
      <dgm:t>
        <a:bodyPr/>
        <a:lstStyle/>
        <a:p>
          <a:endParaRPr lang="en-US"/>
        </a:p>
      </dgm:t>
    </dgm:pt>
    <dgm:pt modelId="{25C67B0F-6265-40DD-AA70-036EA231977B}" type="sibTrans" cxnId="{7F38FE83-DD5D-45D6-9DC9-7AF8F3DDC4CA}">
      <dgm:prSet/>
      <dgm:spPr/>
      <dgm:t>
        <a:bodyPr/>
        <a:lstStyle/>
        <a:p>
          <a:endParaRPr lang="en-US"/>
        </a:p>
      </dgm:t>
    </dgm:pt>
    <dgm:pt modelId="{8043E0BE-33CE-42BE-9D79-D9936B56D8C5}" type="pres">
      <dgm:prSet presAssocID="{BABC2D95-4B40-46D4-A605-DB7A218B61E4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5B25C3-9696-4369-B3D4-FACAAFCEA1B7}" type="pres">
      <dgm:prSet presAssocID="{BABC2D95-4B40-46D4-A605-DB7A218B61E4}" presName="hierFlow" presStyleCnt="0"/>
      <dgm:spPr/>
    </dgm:pt>
    <dgm:pt modelId="{D5E808F5-951B-4558-90A4-C23CA7C3F498}" type="pres">
      <dgm:prSet presAssocID="{BABC2D95-4B40-46D4-A605-DB7A218B61E4}" presName="firstBuf" presStyleCnt="0"/>
      <dgm:spPr/>
    </dgm:pt>
    <dgm:pt modelId="{99929A3A-2DDC-44D6-975F-F95304C61B18}" type="pres">
      <dgm:prSet presAssocID="{BABC2D95-4B40-46D4-A605-DB7A218B61E4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23F8B8A-9722-4D10-BF5D-8CC68DBE8527}" type="pres">
      <dgm:prSet presAssocID="{EA911255-9216-491E-BE98-832A8414A1F0}" presName="Name17" presStyleCnt="0"/>
      <dgm:spPr/>
    </dgm:pt>
    <dgm:pt modelId="{254F2FAE-004B-44FC-AF2F-EA99147E206F}" type="pres">
      <dgm:prSet presAssocID="{EA911255-9216-491E-BE98-832A8414A1F0}" presName="level1Shape" presStyleLbl="node0" presStyleIdx="0" presStyleCnt="1" custScaleX="138293" custScaleY="2408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41D4E2-204E-46DD-9BB9-EACDCC9A4A9B}" type="pres">
      <dgm:prSet presAssocID="{EA911255-9216-491E-BE98-832A8414A1F0}" presName="hierChild2" presStyleCnt="0"/>
      <dgm:spPr/>
    </dgm:pt>
    <dgm:pt modelId="{76657183-CF4F-4FE5-96CE-47A60F7AE7A3}" type="pres">
      <dgm:prSet presAssocID="{D95233E4-9072-4261-834B-EC31D9C6097C}" presName="Name25" presStyleLbl="parChTrans1D2" presStyleIdx="0" presStyleCnt="2"/>
      <dgm:spPr/>
      <dgm:t>
        <a:bodyPr/>
        <a:lstStyle/>
        <a:p>
          <a:endParaRPr lang="en-US"/>
        </a:p>
      </dgm:t>
    </dgm:pt>
    <dgm:pt modelId="{41735086-28B2-4A99-8B1D-ADA841A44DDA}" type="pres">
      <dgm:prSet presAssocID="{D95233E4-9072-4261-834B-EC31D9C6097C}" presName="connTx" presStyleLbl="parChTrans1D2" presStyleIdx="0" presStyleCnt="2"/>
      <dgm:spPr/>
      <dgm:t>
        <a:bodyPr/>
        <a:lstStyle/>
        <a:p>
          <a:endParaRPr lang="en-US"/>
        </a:p>
      </dgm:t>
    </dgm:pt>
    <dgm:pt modelId="{8D743109-942B-427E-942A-FE122EFAF785}" type="pres">
      <dgm:prSet presAssocID="{95B27E63-3AE1-458A-B3C6-D5DB72BA1401}" presName="Name30" presStyleCnt="0"/>
      <dgm:spPr/>
    </dgm:pt>
    <dgm:pt modelId="{6AA9B676-51EE-4879-89DF-D8A15C7A8B38}" type="pres">
      <dgm:prSet presAssocID="{95B27E63-3AE1-458A-B3C6-D5DB72BA1401}" presName="level2Shape" presStyleLbl="node2" presStyleIdx="0" presStyleCnt="2" custScaleX="132974" custLinFactNeighborX="4727"/>
      <dgm:spPr/>
      <dgm:t>
        <a:bodyPr/>
        <a:lstStyle/>
        <a:p>
          <a:endParaRPr lang="en-US"/>
        </a:p>
      </dgm:t>
    </dgm:pt>
    <dgm:pt modelId="{F20B3CCC-39EE-4D0C-B25A-46FB4B0BBEFC}" type="pres">
      <dgm:prSet presAssocID="{95B27E63-3AE1-458A-B3C6-D5DB72BA1401}" presName="hierChild3" presStyleCnt="0"/>
      <dgm:spPr/>
    </dgm:pt>
    <dgm:pt modelId="{ED019752-986F-4BA3-BC9F-90AC98830A48}" type="pres">
      <dgm:prSet presAssocID="{D2E46012-EE0D-4AB4-A60D-8B71C0EED0B9}" presName="Name25" presStyleLbl="parChTrans1D3" presStyleIdx="0" presStyleCnt="3"/>
      <dgm:spPr/>
      <dgm:t>
        <a:bodyPr/>
        <a:lstStyle/>
        <a:p>
          <a:endParaRPr lang="en-US"/>
        </a:p>
      </dgm:t>
    </dgm:pt>
    <dgm:pt modelId="{F2AB5FC7-A054-402A-A457-7BB7238F1992}" type="pres">
      <dgm:prSet presAssocID="{D2E46012-EE0D-4AB4-A60D-8B71C0EED0B9}" presName="connTx" presStyleLbl="parChTrans1D3" presStyleIdx="0" presStyleCnt="3"/>
      <dgm:spPr/>
      <dgm:t>
        <a:bodyPr/>
        <a:lstStyle/>
        <a:p>
          <a:endParaRPr lang="en-US"/>
        </a:p>
      </dgm:t>
    </dgm:pt>
    <dgm:pt modelId="{9405973B-88F9-4BCE-89F0-5EC5EE8D56D6}" type="pres">
      <dgm:prSet presAssocID="{802858EF-860A-4804-ABF8-2094D35BDA5F}" presName="Name30" presStyleCnt="0"/>
      <dgm:spPr/>
    </dgm:pt>
    <dgm:pt modelId="{8F1FEADC-4CBD-4726-B8B6-5F489C13FF2F}" type="pres">
      <dgm:prSet presAssocID="{802858EF-860A-4804-ABF8-2094D35BDA5F}" presName="level2Shape" presStyleLbl="node3" presStyleIdx="0" presStyleCnt="3" custScaleX="132974" custLinFactNeighborX="12598"/>
      <dgm:spPr/>
      <dgm:t>
        <a:bodyPr/>
        <a:lstStyle/>
        <a:p>
          <a:endParaRPr lang="en-US"/>
        </a:p>
      </dgm:t>
    </dgm:pt>
    <dgm:pt modelId="{954A9952-08AF-4CA8-AB2E-4657C9874153}" type="pres">
      <dgm:prSet presAssocID="{802858EF-860A-4804-ABF8-2094D35BDA5F}" presName="hierChild3" presStyleCnt="0"/>
      <dgm:spPr/>
    </dgm:pt>
    <dgm:pt modelId="{6D6CB895-A71A-4B24-92B1-43B5E40EDF25}" type="pres">
      <dgm:prSet presAssocID="{D3A0756D-8910-492A-9CA9-2BE6364FE0D4}" presName="Name25" presStyleLbl="parChTrans1D4" presStyleIdx="0" presStyleCnt="18"/>
      <dgm:spPr/>
      <dgm:t>
        <a:bodyPr/>
        <a:lstStyle/>
        <a:p>
          <a:endParaRPr lang="en-US"/>
        </a:p>
      </dgm:t>
    </dgm:pt>
    <dgm:pt modelId="{6A52BDB4-578F-4E6C-940D-5F9D33B7874D}" type="pres">
      <dgm:prSet presAssocID="{D3A0756D-8910-492A-9CA9-2BE6364FE0D4}" presName="connTx" presStyleLbl="parChTrans1D4" presStyleIdx="0" presStyleCnt="18"/>
      <dgm:spPr/>
      <dgm:t>
        <a:bodyPr/>
        <a:lstStyle/>
        <a:p>
          <a:endParaRPr lang="en-US"/>
        </a:p>
      </dgm:t>
    </dgm:pt>
    <dgm:pt modelId="{14D28B78-3466-4446-B986-64DE71A7DB25}" type="pres">
      <dgm:prSet presAssocID="{32588D44-5633-4572-8A34-D25F77E34CBC}" presName="Name30" presStyleCnt="0"/>
      <dgm:spPr/>
    </dgm:pt>
    <dgm:pt modelId="{9CCD856E-E579-42A5-8A70-D7609A49A95C}" type="pres">
      <dgm:prSet presAssocID="{32588D44-5633-4572-8A34-D25F77E34CBC}" presName="level2Shape" presStyleLbl="node4" presStyleIdx="0" presStyleCnt="18" custScaleX="132974" custLinFactNeighborX="20469"/>
      <dgm:spPr/>
      <dgm:t>
        <a:bodyPr/>
        <a:lstStyle/>
        <a:p>
          <a:endParaRPr lang="en-US"/>
        </a:p>
      </dgm:t>
    </dgm:pt>
    <dgm:pt modelId="{4B5C7A5F-D261-4B53-98A0-1A45FA1F7AC6}" type="pres">
      <dgm:prSet presAssocID="{32588D44-5633-4572-8A34-D25F77E34CBC}" presName="hierChild3" presStyleCnt="0"/>
      <dgm:spPr/>
    </dgm:pt>
    <dgm:pt modelId="{C31BF7C4-E53D-489C-A5F7-603B7F60307A}" type="pres">
      <dgm:prSet presAssocID="{D1B4359D-81F8-43B0-9C73-8992E66313A4}" presName="Name25" presStyleLbl="parChTrans1D4" presStyleIdx="1" presStyleCnt="18"/>
      <dgm:spPr/>
      <dgm:t>
        <a:bodyPr/>
        <a:lstStyle/>
        <a:p>
          <a:endParaRPr lang="en-US"/>
        </a:p>
      </dgm:t>
    </dgm:pt>
    <dgm:pt modelId="{5FA7AF5D-D762-412D-B599-2FFB8D2DEABB}" type="pres">
      <dgm:prSet presAssocID="{D1B4359D-81F8-43B0-9C73-8992E66313A4}" presName="connTx" presStyleLbl="parChTrans1D4" presStyleIdx="1" presStyleCnt="18"/>
      <dgm:spPr/>
      <dgm:t>
        <a:bodyPr/>
        <a:lstStyle/>
        <a:p>
          <a:endParaRPr lang="en-US"/>
        </a:p>
      </dgm:t>
    </dgm:pt>
    <dgm:pt modelId="{BBE8A73C-454D-4D0D-8B9D-AFD1E9CBF01E}" type="pres">
      <dgm:prSet presAssocID="{BB53F0EE-060C-4EC2-B4D7-9C06080DF65A}" presName="Name30" presStyleCnt="0"/>
      <dgm:spPr/>
    </dgm:pt>
    <dgm:pt modelId="{F667B392-DDC7-492B-B4B5-DB36E4B8158D}" type="pres">
      <dgm:prSet presAssocID="{BB53F0EE-060C-4EC2-B4D7-9C06080DF65A}" presName="level2Shape" presStyleLbl="node4" presStyleIdx="1" presStyleCnt="18" custScaleX="132974" custLinFactNeighborX="28340"/>
      <dgm:spPr/>
      <dgm:t>
        <a:bodyPr/>
        <a:lstStyle/>
        <a:p>
          <a:endParaRPr lang="en-US"/>
        </a:p>
      </dgm:t>
    </dgm:pt>
    <dgm:pt modelId="{7F9F8CC3-E59A-43FF-AE93-253B4E767577}" type="pres">
      <dgm:prSet presAssocID="{BB53F0EE-060C-4EC2-B4D7-9C06080DF65A}" presName="hierChild3" presStyleCnt="0"/>
      <dgm:spPr/>
    </dgm:pt>
    <dgm:pt modelId="{866333C1-1B69-4329-A345-B5022F2D8D33}" type="pres">
      <dgm:prSet presAssocID="{BE970927-BC1C-489A-BCB3-5B26DD82A568}" presName="Name25" presStyleLbl="parChTrans1D4" presStyleIdx="2" presStyleCnt="18"/>
      <dgm:spPr/>
      <dgm:t>
        <a:bodyPr/>
        <a:lstStyle/>
        <a:p>
          <a:endParaRPr lang="en-US"/>
        </a:p>
      </dgm:t>
    </dgm:pt>
    <dgm:pt modelId="{FB715A70-DB91-48CD-9DC1-FD979FD817AC}" type="pres">
      <dgm:prSet presAssocID="{BE970927-BC1C-489A-BCB3-5B26DD82A568}" presName="connTx" presStyleLbl="parChTrans1D4" presStyleIdx="2" presStyleCnt="18"/>
      <dgm:spPr/>
      <dgm:t>
        <a:bodyPr/>
        <a:lstStyle/>
        <a:p>
          <a:endParaRPr lang="en-US"/>
        </a:p>
      </dgm:t>
    </dgm:pt>
    <dgm:pt modelId="{95BC9893-E3EC-4392-AF9B-F01FAC8645AF}" type="pres">
      <dgm:prSet presAssocID="{86D47C32-FF0C-42D0-82F1-A37E225E67EA}" presName="Name30" presStyleCnt="0"/>
      <dgm:spPr/>
    </dgm:pt>
    <dgm:pt modelId="{0132DF2A-19F4-4E6D-9C66-C5CB34C3A7F8}" type="pres">
      <dgm:prSet presAssocID="{86D47C32-FF0C-42D0-82F1-A37E225E67EA}" presName="level2Shape" presStyleLbl="node4" presStyleIdx="2" presStyleCnt="18" custScaleX="132974" custLinFactNeighborX="36211"/>
      <dgm:spPr/>
      <dgm:t>
        <a:bodyPr/>
        <a:lstStyle/>
        <a:p>
          <a:endParaRPr lang="en-US"/>
        </a:p>
      </dgm:t>
    </dgm:pt>
    <dgm:pt modelId="{F6A7CF4E-C07B-4E6C-92B5-7EA3098515A0}" type="pres">
      <dgm:prSet presAssocID="{86D47C32-FF0C-42D0-82F1-A37E225E67EA}" presName="hierChild3" presStyleCnt="0"/>
      <dgm:spPr/>
    </dgm:pt>
    <dgm:pt modelId="{40E0A259-1A99-4DF7-9506-3144324890C0}" type="pres">
      <dgm:prSet presAssocID="{71CCD18E-2DDF-456E-9B47-D68ED711CEEE}" presName="Name25" presStyleLbl="parChTrans1D4" presStyleIdx="3" presStyleCnt="18"/>
      <dgm:spPr/>
      <dgm:t>
        <a:bodyPr/>
        <a:lstStyle/>
        <a:p>
          <a:endParaRPr lang="en-US"/>
        </a:p>
      </dgm:t>
    </dgm:pt>
    <dgm:pt modelId="{2D424AC1-F146-481A-9B85-ECFE066CB799}" type="pres">
      <dgm:prSet presAssocID="{71CCD18E-2DDF-456E-9B47-D68ED711CEEE}" presName="connTx" presStyleLbl="parChTrans1D4" presStyleIdx="3" presStyleCnt="18"/>
      <dgm:spPr/>
      <dgm:t>
        <a:bodyPr/>
        <a:lstStyle/>
        <a:p>
          <a:endParaRPr lang="en-US"/>
        </a:p>
      </dgm:t>
    </dgm:pt>
    <dgm:pt modelId="{7C1C7138-74AB-4ABD-9814-517B287CF165}" type="pres">
      <dgm:prSet presAssocID="{1F893556-19D5-4EE0-B9C5-FA698DAD8505}" presName="Name30" presStyleCnt="0"/>
      <dgm:spPr/>
    </dgm:pt>
    <dgm:pt modelId="{F7887DE5-BD4D-433B-AE00-5AEB93C5F44E}" type="pres">
      <dgm:prSet presAssocID="{1F893556-19D5-4EE0-B9C5-FA698DAD8505}" presName="level2Shape" presStyleLbl="node4" presStyleIdx="3" presStyleCnt="18" custScaleX="132974" custLinFactNeighborX="20469"/>
      <dgm:spPr/>
      <dgm:t>
        <a:bodyPr/>
        <a:lstStyle/>
        <a:p>
          <a:endParaRPr lang="en-US"/>
        </a:p>
      </dgm:t>
    </dgm:pt>
    <dgm:pt modelId="{2A27512F-AEC2-493B-A549-B358C1160824}" type="pres">
      <dgm:prSet presAssocID="{1F893556-19D5-4EE0-B9C5-FA698DAD8505}" presName="hierChild3" presStyleCnt="0"/>
      <dgm:spPr/>
    </dgm:pt>
    <dgm:pt modelId="{31448743-4A07-467C-8307-138623C5DE9A}" type="pres">
      <dgm:prSet presAssocID="{580139EA-3BB0-4655-9CD1-3C90EDB6175D}" presName="Name25" presStyleLbl="parChTrans1D4" presStyleIdx="4" presStyleCnt="18"/>
      <dgm:spPr/>
      <dgm:t>
        <a:bodyPr/>
        <a:lstStyle/>
        <a:p>
          <a:endParaRPr lang="en-US"/>
        </a:p>
      </dgm:t>
    </dgm:pt>
    <dgm:pt modelId="{E788934B-C6B3-462C-B842-D3E007A14AC6}" type="pres">
      <dgm:prSet presAssocID="{580139EA-3BB0-4655-9CD1-3C90EDB6175D}" presName="connTx" presStyleLbl="parChTrans1D4" presStyleIdx="4" presStyleCnt="18"/>
      <dgm:spPr/>
      <dgm:t>
        <a:bodyPr/>
        <a:lstStyle/>
        <a:p>
          <a:endParaRPr lang="en-US"/>
        </a:p>
      </dgm:t>
    </dgm:pt>
    <dgm:pt modelId="{AD78646A-97CC-4C5C-A0DC-A384EDBCF6C8}" type="pres">
      <dgm:prSet presAssocID="{C4AD7319-509E-4338-A525-F52DDD919570}" presName="Name30" presStyleCnt="0"/>
      <dgm:spPr/>
    </dgm:pt>
    <dgm:pt modelId="{F94FA057-1BFB-4DAF-9875-2EAA87684617}" type="pres">
      <dgm:prSet presAssocID="{C4AD7319-509E-4338-A525-F52DDD919570}" presName="level2Shape" presStyleLbl="node4" presStyleIdx="4" presStyleCnt="18" custScaleX="132974" custLinFactNeighborX="28340"/>
      <dgm:spPr/>
      <dgm:t>
        <a:bodyPr/>
        <a:lstStyle/>
        <a:p>
          <a:endParaRPr lang="en-US"/>
        </a:p>
      </dgm:t>
    </dgm:pt>
    <dgm:pt modelId="{43A6A446-872B-40AE-A362-1D31D411A945}" type="pres">
      <dgm:prSet presAssocID="{C4AD7319-509E-4338-A525-F52DDD919570}" presName="hierChild3" presStyleCnt="0"/>
      <dgm:spPr/>
    </dgm:pt>
    <dgm:pt modelId="{189F57CA-DF3E-48A6-8656-DC5EA60637BA}" type="pres">
      <dgm:prSet presAssocID="{1A9CDE3E-F89E-4CB6-A182-547426D81E46}" presName="Name25" presStyleLbl="parChTrans1D4" presStyleIdx="5" presStyleCnt="18"/>
      <dgm:spPr/>
      <dgm:t>
        <a:bodyPr/>
        <a:lstStyle/>
        <a:p>
          <a:endParaRPr lang="en-US"/>
        </a:p>
      </dgm:t>
    </dgm:pt>
    <dgm:pt modelId="{CA0B014A-696E-424D-8617-7A120048270E}" type="pres">
      <dgm:prSet presAssocID="{1A9CDE3E-F89E-4CB6-A182-547426D81E46}" presName="connTx" presStyleLbl="parChTrans1D4" presStyleIdx="5" presStyleCnt="18"/>
      <dgm:spPr/>
      <dgm:t>
        <a:bodyPr/>
        <a:lstStyle/>
        <a:p>
          <a:endParaRPr lang="en-US"/>
        </a:p>
      </dgm:t>
    </dgm:pt>
    <dgm:pt modelId="{876125AE-DE17-4B99-A7FF-DC8FCF1A9E8E}" type="pres">
      <dgm:prSet presAssocID="{E3909F79-7A38-41B4-A40A-5F30ABC635E8}" presName="Name30" presStyleCnt="0"/>
      <dgm:spPr/>
    </dgm:pt>
    <dgm:pt modelId="{C8DFF6B6-6369-44A1-8297-714735F49BCD}" type="pres">
      <dgm:prSet presAssocID="{E3909F79-7A38-41B4-A40A-5F30ABC635E8}" presName="level2Shape" presStyleLbl="node4" presStyleIdx="5" presStyleCnt="18" custScaleX="132974" custLinFactNeighborX="36211" custLinFactNeighborY="770"/>
      <dgm:spPr/>
      <dgm:t>
        <a:bodyPr/>
        <a:lstStyle/>
        <a:p>
          <a:endParaRPr lang="en-US"/>
        </a:p>
      </dgm:t>
    </dgm:pt>
    <dgm:pt modelId="{6F5F2B04-B28B-4B9D-8E55-E813339D9B4F}" type="pres">
      <dgm:prSet presAssocID="{E3909F79-7A38-41B4-A40A-5F30ABC635E8}" presName="hierChild3" presStyleCnt="0"/>
      <dgm:spPr/>
    </dgm:pt>
    <dgm:pt modelId="{DB66C912-6477-4082-B5ED-1C18B30C5BA4}" type="pres">
      <dgm:prSet presAssocID="{EA2B013C-D97C-4D18-818C-16B0D84B6944}" presName="Name25" presStyleLbl="parChTrans1D2" presStyleIdx="1" presStyleCnt="2"/>
      <dgm:spPr/>
      <dgm:t>
        <a:bodyPr/>
        <a:lstStyle/>
        <a:p>
          <a:endParaRPr lang="en-US"/>
        </a:p>
      </dgm:t>
    </dgm:pt>
    <dgm:pt modelId="{F4307D32-543C-467C-8F1B-573FA1FA198E}" type="pres">
      <dgm:prSet presAssocID="{EA2B013C-D97C-4D18-818C-16B0D84B6944}" presName="connTx" presStyleLbl="parChTrans1D2" presStyleIdx="1" presStyleCnt="2"/>
      <dgm:spPr/>
      <dgm:t>
        <a:bodyPr/>
        <a:lstStyle/>
        <a:p>
          <a:endParaRPr lang="en-US"/>
        </a:p>
      </dgm:t>
    </dgm:pt>
    <dgm:pt modelId="{35EA2AAA-77D1-457D-B00B-CA02C0486599}" type="pres">
      <dgm:prSet presAssocID="{CC260761-A0E6-45D9-A5CD-547F5713847B}" presName="Name30" presStyleCnt="0"/>
      <dgm:spPr/>
    </dgm:pt>
    <dgm:pt modelId="{2A970547-94F0-44E1-BF92-E51460200216}" type="pres">
      <dgm:prSet presAssocID="{CC260761-A0E6-45D9-A5CD-547F5713847B}" presName="level2Shape" presStyleLbl="node2" presStyleIdx="1" presStyleCnt="2" custScaleX="132974" custLinFactNeighborX="4727"/>
      <dgm:spPr/>
      <dgm:t>
        <a:bodyPr/>
        <a:lstStyle/>
        <a:p>
          <a:endParaRPr lang="en-US"/>
        </a:p>
      </dgm:t>
    </dgm:pt>
    <dgm:pt modelId="{A58C17C3-91CC-4F93-AA39-0A1CC9F66724}" type="pres">
      <dgm:prSet presAssocID="{CC260761-A0E6-45D9-A5CD-547F5713847B}" presName="hierChild3" presStyleCnt="0"/>
      <dgm:spPr/>
    </dgm:pt>
    <dgm:pt modelId="{58709351-45E3-4AAC-A3EF-784476657728}" type="pres">
      <dgm:prSet presAssocID="{DB2FE625-92E2-4C31-8A6C-E5683FFF89D6}" presName="Name25" presStyleLbl="parChTrans1D3" presStyleIdx="1" presStyleCnt="3"/>
      <dgm:spPr/>
      <dgm:t>
        <a:bodyPr/>
        <a:lstStyle/>
        <a:p>
          <a:endParaRPr lang="en-US"/>
        </a:p>
      </dgm:t>
    </dgm:pt>
    <dgm:pt modelId="{1019B55C-3A50-41AF-9067-A36291E2EB92}" type="pres">
      <dgm:prSet presAssocID="{DB2FE625-92E2-4C31-8A6C-E5683FFF89D6}" presName="connTx" presStyleLbl="parChTrans1D3" presStyleIdx="1" presStyleCnt="3"/>
      <dgm:spPr/>
      <dgm:t>
        <a:bodyPr/>
        <a:lstStyle/>
        <a:p>
          <a:endParaRPr lang="en-US"/>
        </a:p>
      </dgm:t>
    </dgm:pt>
    <dgm:pt modelId="{4302968A-FD8F-42E7-9F93-8F5C1555F2ED}" type="pres">
      <dgm:prSet presAssocID="{8A582114-A6CD-4909-9BDC-5F6F33581E99}" presName="Name30" presStyleCnt="0"/>
      <dgm:spPr/>
    </dgm:pt>
    <dgm:pt modelId="{C529F405-FF0F-4499-8508-74AD9BAA9C88}" type="pres">
      <dgm:prSet presAssocID="{8A582114-A6CD-4909-9BDC-5F6F33581E99}" presName="level2Shape" presStyleLbl="node3" presStyleIdx="1" presStyleCnt="3" custScaleX="132974" custLinFactNeighborX="12598"/>
      <dgm:spPr/>
      <dgm:t>
        <a:bodyPr/>
        <a:lstStyle/>
        <a:p>
          <a:endParaRPr lang="en-US"/>
        </a:p>
      </dgm:t>
    </dgm:pt>
    <dgm:pt modelId="{4B422864-61E9-4C22-A77A-4C0EE6630A91}" type="pres">
      <dgm:prSet presAssocID="{8A582114-A6CD-4909-9BDC-5F6F33581E99}" presName="hierChild3" presStyleCnt="0"/>
      <dgm:spPr/>
    </dgm:pt>
    <dgm:pt modelId="{76DEFACA-1137-493E-AD8A-D3E635114B1A}" type="pres">
      <dgm:prSet presAssocID="{027AA068-CA02-490A-B48D-96F7C1FAFD4B}" presName="Name25" presStyleLbl="parChTrans1D4" presStyleIdx="6" presStyleCnt="18"/>
      <dgm:spPr/>
      <dgm:t>
        <a:bodyPr/>
        <a:lstStyle/>
        <a:p>
          <a:endParaRPr lang="en-US"/>
        </a:p>
      </dgm:t>
    </dgm:pt>
    <dgm:pt modelId="{8E955ED1-99E6-41E3-BA54-4662E985BAC8}" type="pres">
      <dgm:prSet presAssocID="{027AA068-CA02-490A-B48D-96F7C1FAFD4B}" presName="connTx" presStyleLbl="parChTrans1D4" presStyleIdx="6" presStyleCnt="18"/>
      <dgm:spPr/>
      <dgm:t>
        <a:bodyPr/>
        <a:lstStyle/>
        <a:p>
          <a:endParaRPr lang="en-US"/>
        </a:p>
      </dgm:t>
    </dgm:pt>
    <dgm:pt modelId="{1DAB24BD-FD28-43F0-86A1-6AB82DA784A4}" type="pres">
      <dgm:prSet presAssocID="{EEC2C09F-DBA8-4D7E-B41A-EF78978AACB9}" presName="Name30" presStyleCnt="0"/>
      <dgm:spPr/>
    </dgm:pt>
    <dgm:pt modelId="{DCDD0FEF-826E-4C3A-A9C9-6F7A178C3E80}" type="pres">
      <dgm:prSet presAssocID="{EEC2C09F-DBA8-4D7E-B41A-EF78978AACB9}" presName="level2Shape" presStyleLbl="node4" presStyleIdx="6" presStyleCnt="18" custScaleX="132974" custLinFactNeighborX="20469"/>
      <dgm:spPr/>
      <dgm:t>
        <a:bodyPr/>
        <a:lstStyle/>
        <a:p>
          <a:endParaRPr lang="en-US"/>
        </a:p>
      </dgm:t>
    </dgm:pt>
    <dgm:pt modelId="{2DAA4828-408B-487C-88AD-951675C2C88A}" type="pres">
      <dgm:prSet presAssocID="{EEC2C09F-DBA8-4D7E-B41A-EF78978AACB9}" presName="hierChild3" presStyleCnt="0"/>
      <dgm:spPr/>
    </dgm:pt>
    <dgm:pt modelId="{873FADC6-CFF2-4B96-A466-4A3C5FD1833F}" type="pres">
      <dgm:prSet presAssocID="{E544E2A8-CA4B-4F63-92E6-7428A7114719}" presName="Name25" presStyleLbl="parChTrans1D4" presStyleIdx="7" presStyleCnt="18"/>
      <dgm:spPr/>
      <dgm:t>
        <a:bodyPr/>
        <a:lstStyle/>
        <a:p>
          <a:endParaRPr lang="en-US"/>
        </a:p>
      </dgm:t>
    </dgm:pt>
    <dgm:pt modelId="{EB5F45B3-9E39-4F59-A56A-4A760DAC7D11}" type="pres">
      <dgm:prSet presAssocID="{E544E2A8-CA4B-4F63-92E6-7428A7114719}" presName="connTx" presStyleLbl="parChTrans1D4" presStyleIdx="7" presStyleCnt="18"/>
      <dgm:spPr/>
      <dgm:t>
        <a:bodyPr/>
        <a:lstStyle/>
        <a:p>
          <a:endParaRPr lang="en-US"/>
        </a:p>
      </dgm:t>
    </dgm:pt>
    <dgm:pt modelId="{955B50E2-831E-42CD-9472-8E735E9C4D9C}" type="pres">
      <dgm:prSet presAssocID="{F864E988-8364-4B53-9230-471929342870}" presName="Name30" presStyleCnt="0"/>
      <dgm:spPr/>
    </dgm:pt>
    <dgm:pt modelId="{F559A051-AAAA-4E49-A243-3AB39AECB853}" type="pres">
      <dgm:prSet presAssocID="{F864E988-8364-4B53-9230-471929342870}" presName="level2Shape" presStyleLbl="node4" presStyleIdx="7" presStyleCnt="18" custScaleX="132974" custLinFactNeighborX="28340"/>
      <dgm:spPr/>
      <dgm:t>
        <a:bodyPr/>
        <a:lstStyle/>
        <a:p>
          <a:endParaRPr lang="en-US"/>
        </a:p>
      </dgm:t>
    </dgm:pt>
    <dgm:pt modelId="{01CC79EC-9AB2-4BC2-BD70-177FEB00A9DB}" type="pres">
      <dgm:prSet presAssocID="{F864E988-8364-4B53-9230-471929342870}" presName="hierChild3" presStyleCnt="0"/>
      <dgm:spPr/>
    </dgm:pt>
    <dgm:pt modelId="{47E6AB03-6074-4150-9E05-4FCDF7A82259}" type="pres">
      <dgm:prSet presAssocID="{CA03A263-4AB6-45DD-9819-8051F61B6CC6}" presName="Name25" presStyleLbl="parChTrans1D4" presStyleIdx="8" presStyleCnt="18"/>
      <dgm:spPr/>
      <dgm:t>
        <a:bodyPr/>
        <a:lstStyle/>
        <a:p>
          <a:endParaRPr lang="en-US"/>
        </a:p>
      </dgm:t>
    </dgm:pt>
    <dgm:pt modelId="{8962FECF-3AF1-4BA5-8008-201E831B4C96}" type="pres">
      <dgm:prSet presAssocID="{CA03A263-4AB6-45DD-9819-8051F61B6CC6}" presName="connTx" presStyleLbl="parChTrans1D4" presStyleIdx="8" presStyleCnt="18"/>
      <dgm:spPr/>
      <dgm:t>
        <a:bodyPr/>
        <a:lstStyle/>
        <a:p>
          <a:endParaRPr lang="en-US"/>
        </a:p>
      </dgm:t>
    </dgm:pt>
    <dgm:pt modelId="{B7003673-E410-476E-AA23-EA35B8F8B196}" type="pres">
      <dgm:prSet presAssocID="{2E32FC19-4690-4482-81F7-68E938B30A5C}" presName="Name30" presStyleCnt="0"/>
      <dgm:spPr/>
    </dgm:pt>
    <dgm:pt modelId="{340E169A-3A39-4293-9B63-10BC72D43477}" type="pres">
      <dgm:prSet presAssocID="{2E32FC19-4690-4482-81F7-68E938B30A5C}" presName="level2Shape" presStyleLbl="node4" presStyleIdx="8" presStyleCnt="18" custScaleX="132974" custLinFactNeighborX="36211"/>
      <dgm:spPr/>
      <dgm:t>
        <a:bodyPr/>
        <a:lstStyle/>
        <a:p>
          <a:endParaRPr lang="en-US"/>
        </a:p>
      </dgm:t>
    </dgm:pt>
    <dgm:pt modelId="{388FF211-1F1E-4C93-AECE-7DD3ADF8A7E5}" type="pres">
      <dgm:prSet presAssocID="{2E32FC19-4690-4482-81F7-68E938B30A5C}" presName="hierChild3" presStyleCnt="0"/>
      <dgm:spPr/>
    </dgm:pt>
    <dgm:pt modelId="{9C84635A-7A58-4B08-B631-713F8C2FB9C6}" type="pres">
      <dgm:prSet presAssocID="{FDEC714B-A1F0-417E-8C02-41EE2F523CB4}" presName="Name25" presStyleLbl="parChTrans1D4" presStyleIdx="9" presStyleCnt="18"/>
      <dgm:spPr/>
      <dgm:t>
        <a:bodyPr/>
        <a:lstStyle/>
        <a:p>
          <a:endParaRPr lang="en-US"/>
        </a:p>
      </dgm:t>
    </dgm:pt>
    <dgm:pt modelId="{3A2EDB4D-E663-4BB3-AB89-F5CCF9F85813}" type="pres">
      <dgm:prSet presAssocID="{FDEC714B-A1F0-417E-8C02-41EE2F523CB4}" presName="connTx" presStyleLbl="parChTrans1D4" presStyleIdx="9" presStyleCnt="18"/>
      <dgm:spPr/>
      <dgm:t>
        <a:bodyPr/>
        <a:lstStyle/>
        <a:p>
          <a:endParaRPr lang="en-US"/>
        </a:p>
      </dgm:t>
    </dgm:pt>
    <dgm:pt modelId="{E9F8F9AA-14A8-43F8-A990-3F9097F3D9F8}" type="pres">
      <dgm:prSet presAssocID="{690AE983-E2DD-4BB6-8547-DD08DA9FE439}" presName="Name30" presStyleCnt="0"/>
      <dgm:spPr/>
    </dgm:pt>
    <dgm:pt modelId="{301985F3-2037-429B-A49C-0E6DB5B0EFBD}" type="pres">
      <dgm:prSet presAssocID="{690AE983-E2DD-4BB6-8547-DD08DA9FE439}" presName="level2Shape" presStyleLbl="node4" presStyleIdx="9" presStyleCnt="18" custScaleX="132974" custLinFactNeighborX="20469"/>
      <dgm:spPr/>
      <dgm:t>
        <a:bodyPr/>
        <a:lstStyle/>
        <a:p>
          <a:endParaRPr lang="en-US"/>
        </a:p>
      </dgm:t>
    </dgm:pt>
    <dgm:pt modelId="{1D2636FE-DF25-482C-BF06-21B568F82C55}" type="pres">
      <dgm:prSet presAssocID="{690AE983-E2DD-4BB6-8547-DD08DA9FE439}" presName="hierChild3" presStyleCnt="0"/>
      <dgm:spPr/>
    </dgm:pt>
    <dgm:pt modelId="{3E6BCC0B-63DA-4CE0-BAA4-4B35D62DF339}" type="pres">
      <dgm:prSet presAssocID="{CB835283-C794-41AB-A0E8-D3EA19339C4E}" presName="Name25" presStyleLbl="parChTrans1D4" presStyleIdx="10" presStyleCnt="18"/>
      <dgm:spPr/>
      <dgm:t>
        <a:bodyPr/>
        <a:lstStyle/>
        <a:p>
          <a:endParaRPr lang="en-US"/>
        </a:p>
      </dgm:t>
    </dgm:pt>
    <dgm:pt modelId="{177F6406-6809-4B10-803F-25F862C3AFCD}" type="pres">
      <dgm:prSet presAssocID="{CB835283-C794-41AB-A0E8-D3EA19339C4E}" presName="connTx" presStyleLbl="parChTrans1D4" presStyleIdx="10" presStyleCnt="18"/>
      <dgm:spPr/>
      <dgm:t>
        <a:bodyPr/>
        <a:lstStyle/>
        <a:p>
          <a:endParaRPr lang="en-US"/>
        </a:p>
      </dgm:t>
    </dgm:pt>
    <dgm:pt modelId="{3E8AB968-7B8F-4AC3-BB2E-D6E4771AD560}" type="pres">
      <dgm:prSet presAssocID="{0AE71866-0C89-4BFD-A198-D7D570799B35}" presName="Name30" presStyleCnt="0"/>
      <dgm:spPr/>
    </dgm:pt>
    <dgm:pt modelId="{EC59D2E3-D6C7-4E3C-A384-7C1187320EEA}" type="pres">
      <dgm:prSet presAssocID="{0AE71866-0C89-4BFD-A198-D7D570799B35}" presName="level2Shape" presStyleLbl="node4" presStyleIdx="10" presStyleCnt="18" custScaleX="132974" custLinFactNeighborX="28340"/>
      <dgm:spPr/>
      <dgm:t>
        <a:bodyPr/>
        <a:lstStyle/>
        <a:p>
          <a:endParaRPr lang="en-US"/>
        </a:p>
      </dgm:t>
    </dgm:pt>
    <dgm:pt modelId="{C0F8E4D6-3AB9-4CDF-A324-A1A6C9E56991}" type="pres">
      <dgm:prSet presAssocID="{0AE71866-0C89-4BFD-A198-D7D570799B35}" presName="hierChild3" presStyleCnt="0"/>
      <dgm:spPr/>
    </dgm:pt>
    <dgm:pt modelId="{D6DA4D1C-3968-4F25-8906-82108B455281}" type="pres">
      <dgm:prSet presAssocID="{9E93D299-713A-43BA-81B1-41439DAD0A5B}" presName="Name25" presStyleLbl="parChTrans1D4" presStyleIdx="11" presStyleCnt="18"/>
      <dgm:spPr/>
      <dgm:t>
        <a:bodyPr/>
        <a:lstStyle/>
        <a:p>
          <a:endParaRPr lang="en-US"/>
        </a:p>
      </dgm:t>
    </dgm:pt>
    <dgm:pt modelId="{43C60B24-3F42-4AD7-BDD2-4B77512AEE2C}" type="pres">
      <dgm:prSet presAssocID="{9E93D299-713A-43BA-81B1-41439DAD0A5B}" presName="connTx" presStyleLbl="parChTrans1D4" presStyleIdx="11" presStyleCnt="18"/>
      <dgm:spPr/>
      <dgm:t>
        <a:bodyPr/>
        <a:lstStyle/>
        <a:p>
          <a:endParaRPr lang="en-US"/>
        </a:p>
      </dgm:t>
    </dgm:pt>
    <dgm:pt modelId="{9006C664-0A52-41EB-9C72-9D142546B512}" type="pres">
      <dgm:prSet presAssocID="{501C8675-F79B-4C10-B6A4-FC323CE8EDDF}" presName="Name30" presStyleCnt="0"/>
      <dgm:spPr/>
    </dgm:pt>
    <dgm:pt modelId="{38DC89F7-1D97-4D7F-A204-DE24FAA92D57}" type="pres">
      <dgm:prSet presAssocID="{501C8675-F79B-4C10-B6A4-FC323CE8EDDF}" presName="level2Shape" presStyleLbl="node4" presStyleIdx="11" presStyleCnt="18" custScaleX="132974" custLinFactNeighborX="36211"/>
      <dgm:spPr/>
      <dgm:t>
        <a:bodyPr/>
        <a:lstStyle/>
        <a:p>
          <a:endParaRPr lang="en-US"/>
        </a:p>
      </dgm:t>
    </dgm:pt>
    <dgm:pt modelId="{12E979A0-829E-44A5-A0EA-35552D6EFDB2}" type="pres">
      <dgm:prSet presAssocID="{501C8675-F79B-4C10-B6A4-FC323CE8EDDF}" presName="hierChild3" presStyleCnt="0"/>
      <dgm:spPr/>
    </dgm:pt>
    <dgm:pt modelId="{9A729EEA-FFC9-407A-96C5-403F8FC5979C}" type="pres">
      <dgm:prSet presAssocID="{C0ED0700-0BC9-4EB9-95D4-08970AB58910}" presName="Name25" presStyleLbl="parChTrans1D3" presStyleIdx="2" presStyleCnt="3"/>
      <dgm:spPr/>
      <dgm:t>
        <a:bodyPr/>
        <a:lstStyle/>
        <a:p>
          <a:endParaRPr lang="en-US"/>
        </a:p>
      </dgm:t>
    </dgm:pt>
    <dgm:pt modelId="{E2DA6369-1B23-452D-983D-EF413B62C70D}" type="pres">
      <dgm:prSet presAssocID="{C0ED0700-0BC9-4EB9-95D4-08970AB58910}" presName="connTx" presStyleLbl="parChTrans1D3" presStyleIdx="2" presStyleCnt="3"/>
      <dgm:spPr/>
      <dgm:t>
        <a:bodyPr/>
        <a:lstStyle/>
        <a:p>
          <a:endParaRPr lang="en-US"/>
        </a:p>
      </dgm:t>
    </dgm:pt>
    <dgm:pt modelId="{F78BD47D-EA31-416E-9191-DC15DC4D826C}" type="pres">
      <dgm:prSet presAssocID="{C9F1F280-8901-4F12-BD42-32855ACE8709}" presName="Name30" presStyleCnt="0"/>
      <dgm:spPr/>
    </dgm:pt>
    <dgm:pt modelId="{54E3274B-1930-401F-B639-3394D0224288}" type="pres">
      <dgm:prSet presAssocID="{C9F1F280-8901-4F12-BD42-32855ACE8709}" presName="level2Shape" presStyleLbl="node3" presStyleIdx="2" presStyleCnt="3" custScaleX="132974" custLinFactNeighborX="12598"/>
      <dgm:spPr/>
      <dgm:t>
        <a:bodyPr/>
        <a:lstStyle/>
        <a:p>
          <a:endParaRPr lang="en-US"/>
        </a:p>
      </dgm:t>
    </dgm:pt>
    <dgm:pt modelId="{11A45289-929D-4378-A93E-445F77E6995A}" type="pres">
      <dgm:prSet presAssocID="{C9F1F280-8901-4F12-BD42-32855ACE8709}" presName="hierChild3" presStyleCnt="0"/>
      <dgm:spPr/>
    </dgm:pt>
    <dgm:pt modelId="{0EA40C33-912C-4B18-A69D-40950B52A2D2}" type="pres">
      <dgm:prSet presAssocID="{CAFE1911-8EAF-4E3F-B8D9-87D965FDFA62}" presName="Name25" presStyleLbl="parChTrans1D4" presStyleIdx="12" presStyleCnt="18"/>
      <dgm:spPr/>
      <dgm:t>
        <a:bodyPr/>
        <a:lstStyle/>
        <a:p>
          <a:endParaRPr lang="en-US"/>
        </a:p>
      </dgm:t>
    </dgm:pt>
    <dgm:pt modelId="{05C436F3-0A99-4526-86DA-A1833EBDCAED}" type="pres">
      <dgm:prSet presAssocID="{CAFE1911-8EAF-4E3F-B8D9-87D965FDFA62}" presName="connTx" presStyleLbl="parChTrans1D4" presStyleIdx="12" presStyleCnt="18"/>
      <dgm:spPr/>
      <dgm:t>
        <a:bodyPr/>
        <a:lstStyle/>
        <a:p>
          <a:endParaRPr lang="en-US"/>
        </a:p>
      </dgm:t>
    </dgm:pt>
    <dgm:pt modelId="{8E80D727-A769-494A-A12B-23CA2369783E}" type="pres">
      <dgm:prSet presAssocID="{A435A741-B2FA-4C1B-BE6C-D52442DF219E}" presName="Name30" presStyleCnt="0"/>
      <dgm:spPr/>
    </dgm:pt>
    <dgm:pt modelId="{D8909A62-B6DE-4E31-AE9B-F2C62BD50F00}" type="pres">
      <dgm:prSet presAssocID="{A435A741-B2FA-4C1B-BE6C-D52442DF219E}" presName="level2Shape" presStyleLbl="node4" presStyleIdx="12" presStyleCnt="18" custScaleX="132974" custLinFactNeighborX="20469"/>
      <dgm:spPr/>
      <dgm:t>
        <a:bodyPr/>
        <a:lstStyle/>
        <a:p>
          <a:endParaRPr lang="en-US"/>
        </a:p>
      </dgm:t>
    </dgm:pt>
    <dgm:pt modelId="{E24A6B7D-CC39-4FA9-BC61-DFFD41C9ACC8}" type="pres">
      <dgm:prSet presAssocID="{A435A741-B2FA-4C1B-BE6C-D52442DF219E}" presName="hierChild3" presStyleCnt="0"/>
      <dgm:spPr/>
    </dgm:pt>
    <dgm:pt modelId="{981DC18E-CF27-4064-B947-8E1E559713C4}" type="pres">
      <dgm:prSet presAssocID="{612E7CB7-95C1-498F-B3A3-C9A4347C0299}" presName="Name25" presStyleLbl="parChTrans1D4" presStyleIdx="13" presStyleCnt="18"/>
      <dgm:spPr/>
      <dgm:t>
        <a:bodyPr/>
        <a:lstStyle/>
        <a:p>
          <a:endParaRPr lang="en-US"/>
        </a:p>
      </dgm:t>
    </dgm:pt>
    <dgm:pt modelId="{B06DF31F-C632-4D0D-AF09-AB8365F49F8D}" type="pres">
      <dgm:prSet presAssocID="{612E7CB7-95C1-498F-B3A3-C9A4347C0299}" presName="connTx" presStyleLbl="parChTrans1D4" presStyleIdx="13" presStyleCnt="18"/>
      <dgm:spPr/>
      <dgm:t>
        <a:bodyPr/>
        <a:lstStyle/>
        <a:p>
          <a:endParaRPr lang="en-US"/>
        </a:p>
      </dgm:t>
    </dgm:pt>
    <dgm:pt modelId="{EA6E252E-E23D-4DB3-BA3B-9082EA2AF1E7}" type="pres">
      <dgm:prSet presAssocID="{9DFE323A-91C0-458D-915D-08527E9C1814}" presName="Name30" presStyleCnt="0"/>
      <dgm:spPr/>
    </dgm:pt>
    <dgm:pt modelId="{BB7B14A7-02FE-4F8C-B546-8DEE806370CD}" type="pres">
      <dgm:prSet presAssocID="{9DFE323A-91C0-458D-915D-08527E9C1814}" presName="level2Shape" presStyleLbl="node4" presStyleIdx="13" presStyleCnt="18" custScaleX="132974" custLinFactNeighborX="28340"/>
      <dgm:spPr/>
      <dgm:t>
        <a:bodyPr/>
        <a:lstStyle/>
        <a:p>
          <a:endParaRPr lang="en-US"/>
        </a:p>
      </dgm:t>
    </dgm:pt>
    <dgm:pt modelId="{D9A49952-F0C1-407C-BFAA-FB2578976C47}" type="pres">
      <dgm:prSet presAssocID="{9DFE323A-91C0-458D-915D-08527E9C1814}" presName="hierChild3" presStyleCnt="0"/>
      <dgm:spPr/>
    </dgm:pt>
    <dgm:pt modelId="{69746B92-C68F-4C68-ACBA-308B8711D188}" type="pres">
      <dgm:prSet presAssocID="{887013D3-D980-4419-A9CE-64DC2390ED5B}" presName="Name25" presStyleLbl="parChTrans1D4" presStyleIdx="14" presStyleCnt="18"/>
      <dgm:spPr/>
      <dgm:t>
        <a:bodyPr/>
        <a:lstStyle/>
        <a:p>
          <a:endParaRPr lang="en-US"/>
        </a:p>
      </dgm:t>
    </dgm:pt>
    <dgm:pt modelId="{69E01548-63B7-4C5E-89BE-35A8EAB32669}" type="pres">
      <dgm:prSet presAssocID="{887013D3-D980-4419-A9CE-64DC2390ED5B}" presName="connTx" presStyleLbl="parChTrans1D4" presStyleIdx="14" presStyleCnt="18"/>
      <dgm:spPr/>
      <dgm:t>
        <a:bodyPr/>
        <a:lstStyle/>
        <a:p>
          <a:endParaRPr lang="en-US"/>
        </a:p>
      </dgm:t>
    </dgm:pt>
    <dgm:pt modelId="{06CE8E9A-AF9F-4A20-B463-846086000635}" type="pres">
      <dgm:prSet presAssocID="{2E525505-9941-46C3-9520-362012B1EC23}" presName="Name30" presStyleCnt="0"/>
      <dgm:spPr/>
    </dgm:pt>
    <dgm:pt modelId="{3EE63D64-4F35-4FDD-BE83-471184D901EC}" type="pres">
      <dgm:prSet presAssocID="{2E525505-9941-46C3-9520-362012B1EC23}" presName="level2Shape" presStyleLbl="node4" presStyleIdx="14" presStyleCnt="18" custScaleX="132974" custLinFactNeighborX="36211"/>
      <dgm:spPr/>
      <dgm:t>
        <a:bodyPr/>
        <a:lstStyle/>
        <a:p>
          <a:endParaRPr lang="en-US"/>
        </a:p>
      </dgm:t>
    </dgm:pt>
    <dgm:pt modelId="{66E313D4-9236-408E-8694-75B5D620F305}" type="pres">
      <dgm:prSet presAssocID="{2E525505-9941-46C3-9520-362012B1EC23}" presName="hierChild3" presStyleCnt="0"/>
      <dgm:spPr/>
    </dgm:pt>
    <dgm:pt modelId="{6B5F83BC-B578-4F12-B70A-0162AEAA3CF1}" type="pres">
      <dgm:prSet presAssocID="{5CAC0B72-9919-40E9-A4BB-2AFBC120AFFD}" presName="Name25" presStyleLbl="parChTrans1D4" presStyleIdx="15" presStyleCnt="18"/>
      <dgm:spPr/>
      <dgm:t>
        <a:bodyPr/>
        <a:lstStyle/>
        <a:p>
          <a:endParaRPr lang="en-US"/>
        </a:p>
      </dgm:t>
    </dgm:pt>
    <dgm:pt modelId="{B36522B9-4539-4992-B0FC-E85C703B4782}" type="pres">
      <dgm:prSet presAssocID="{5CAC0B72-9919-40E9-A4BB-2AFBC120AFFD}" presName="connTx" presStyleLbl="parChTrans1D4" presStyleIdx="15" presStyleCnt="18"/>
      <dgm:spPr/>
      <dgm:t>
        <a:bodyPr/>
        <a:lstStyle/>
        <a:p>
          <a:endParaRPr lang="en-US"/>
        </a:p>
      </dgm:t>
    </dgm:pt>
    <dgm:pt modelId="{169ED998-EDDD-4C1B-AB27-094440A6FAF2}" type="pres">
      <dgm:prSet presAssocID="{EE3D8619-7AC6-40EF-84C6-8BB2125D33AD}" presName="Name30" presStyleCnt="0"/>
      <dgm:spPr/>
    </dgm:pt>
    <dgm:pt modelId="{6B91021A-6FC4-4547-874E-B7D3F0C57AFD}" type="pres">
      <dgm:prSet presAssocID="{EE3D8619-7AC6-40EF-84C6-8BB2125D33AD}" presName="level2Shape" presStyleLbl="node4" presStyleIdx="15" presStyleCnt="18" custScaleX="132974" custLinFactNeighborX="20469"/>
      <dgm:spPr/>
      <dgm:t>
        <a:bodyPr/>
        <a:lstStyle/>
        <a:p>
          <a:endParaRPr lang="en-US"/>
        </a:p>
      </dgm:t>
    </dgm:pt>
    <dgm:pt modelId="{985CEF4B-8BE7-4D63-9C5E-CFF684A79643}" type="pres">
      <dgm:prSet presAssocID="{EE3D8619-7AC6-40EF-84C6-8BB2125D33AD}" presName="hierChild3" presStyleCnt="0"/>
      <dgm:spPr/>
    </dgm:pt>
    <dgm:pt modelId="{38ED48F1-5CB0-4A2C-855F-5F07D3B444FB}" type="pres">
      <dgm:prSet presAssocID="{9D807092-9CF2-4891-B998-484AC7329786}" presName="Name25" presStyleLbl="parChTrans1D4" presStyleIdx="16" presStyleCnt="18"/>
      <dgm:spPr/>
      <dgm:t>
        <a:bodyPr/>
        <a:lstStyle/>
        <a:p>
          <a:endParaRPr lang="en-US"/>
        </a:p>
      </dgm:t>
    </dgm:pt>
    <dgm:pt modelId="{529AEB9E-B942-45F1-B72A-41210BC5CCB0}" type="pres">
      <dgm:prSet presAssocID="{9D807092-9CF2-4891-B998-484AC7329786}" presName="connTx" presStyleLbl="parChTrans1D4" presStyleIdx="16" presStyleCnt="18"/>
      <dgm:spPr/>
      <dgm:t>
        <a:bodyPr/>
        <a:lstStyle/>
        <a:p>
          <a:endParaRPr lang="en-US"/>
        </a:p>
      </dgm:t>
    </dgm:pt>
    <dgm:pt modelId="{BA98A32C-9ED9-443A-8991-474F9EEA5CEC}" type="pres">
      <dgm:prSet presAssocID="{4A2F4906-2B32-4203-9B1D-C50CBBD77457}" presName="Name30" presStyleCnt="0"/>
      <dgm:spPr/>
    </dgm:pt>
    <dgm:pt modelId="{90471FB0-9C5F-4B30-9B55-1AF02CDA3735}" type="pres">
      <dgm:prSet presAssocID="{4A2F4906-2B32-4203-9B1D-C50CBBD77457}" presName="level2Shape" presStyleLbl="node4" presStyleIdx="16" presStyleCnt="18" custScaleX="132974" custLinFactNeighborX="28340"/>
      <dgm:spPr/>
      <dgm:t>
        <a:bodyPr/>
        <a:lstStyle/>
        <a:p>
          <a:endParaRPr lang="en-US"/>
        </a:p>
      </dgm:t>
    </dgm:pt>
    <dgm:pt modelId="{02E4B3EF-6A5A-4C5C-BFB2-A48E909EB440}" type="pres">
      <dgm:prSet presAssocID="{4A2F4906-2B32-4203-9B1D-C50CBBD77457}" presName="hierChild3" presStyleCnt="0"/>
      <dgm:spPr/>
    </dgm:pt>
    <dgm:pt modelId="{A31BBB0C-AE04-4032-8F33-0330F4B9F727}" type="pres">
      <dgm:prSet presAssocID="{B0F5B137-904A-4A0F-B5D4-68FA720C02C8}" presName="Name25" presStyleLbl="parChTrans1D4" presStyleIdx="17" presStyleCnt="18"/>
      <dgm:spPr/>
      <dgm:t>
        <a:bodyPr/>
        <a:lstStyle/>
        <a:p>
          <a:endParaRPr lang="en-US"/>
        </a:p>
      </dgm:t>
    </dgm:pt>
    <dgm:pt modelId="{799FAB24-C718-4377-9971-297C9F9C77D5}" type="pres">
      <dgm:prSet presAssocID="{B0F5B137-904A-4A0F-B5D4-68FA720C02C8}" presName="connTx" presStyleLbl="parChTrans1D4" presStyleIdx="17" presStyleCnt="18"/>
      <dgm:spPr/>
      <dgm:t>
        <a:bodyPr/>
        <a:lstStyle/>
        <a:p>
          <a:endParaRPr lang="en-US"/>
        </a:p>
      </dgm:t>
    </dgm:pt>
    <dgm:pt modelId="{730E4D7E-F73E-4EA7-BEEF-19CAFBF3F901}" type="pres">
      <dgm:prSet presAssocID="{CAEFE524-4375-42F0-A13B-20E67ADED4C6}" presName="Name30" presStyleCnt="0"/>
      <dgm:spPr/>
    </dgm:pt>
    <dgm:pt modelId="{75B61A57-A0F3-4E8A-9EFD-AB8FAC660744}" type="pres">
      <dgm:prSet presAssocID="{CAEFE524-4375-42F0-A13B-20E67ADED4C6}" presName="level2Shape" presStyleLbl="node4" presStyleIdx="17" presStyleCnt="18" custScaleX="132974" custLinFactNeighborX="36211"/>
      <dgm:spPr/>
      <dgm:t>
        <a:bodyPr/>
        <a:lstStyle/>
        <a:p>
          <a:endParaRPr lang="en-US"/>
        </a:p>
      </dgm:t>
    </dgm:pt>
    <dgm:pt modelId="{37BE74DE-7B99-46AD-A0BE-C5EC5E341CF5}" type="pres">
      <dgm:prSet presAssocID="{CAEFE524-4375-42F0-A13B-20E67ADED4C6}" presName="hierChild3" presStyleCnt="0"/>
      <dgm:spPr/>
    </dgm:pt>
    <dgm:pt modelId="{BBB386B8-11B5-4968-AC00-108BE8114972}" type="pres">
      <dgm:prSet presAssocID="{BABC2D95-4B40-46D4-A605-DB7A218B61E4}" presName="bgShapesFlow" presStyleCnt="0"/>
      <dgm:spPr/>
    </dgm:pt>
    <dgm:pt modelId="{89D81B4B-F745-4FD7-B569-AE78D725ACF7}" type="pres">
      <dgm:prSet presAssocID="{4DDB4CFD-A781-4F9D-BFC7-0BDFF481BA04}" presName="rectComp" presStyleCnt="0"/>
      <dgm:spPr/>
    </dgm:pt>
    <dgm:pt modelId="{26CC01AA-DEB5-4938-BEF3-CEA9283F4D2C}" type="pres">
      <dgm:prSet presAssocID="{4DDB4CFD-A781-4F9D-BFC7-0BDFF481BA04}" presName="bgRect" presStyleLbl="bgShp" presStyleIdx="0" presStyleCnt="6" custScaleX="132974"/>
      <dgm:spPr/>
      <dgm:t>
        <a:bodyPr/>
        <a:lstStyle/>
        <a:p>
          <a:endParaRPr lang="en-US"/>
        </a:p>
      </dgm:t>
    </dgm:pt>
    <dgm:pt modelId="{417A2D55-D86B-4295-ABD5-D7F75BB25440}" type="pres">
      <dgm:prSet presAssocID="{4DDB4CFD-A781-4F9D-BFC7-0BDFF481BA04}" presName="bgRectTx" presStyleLbl="bgShp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4A50EC-37A7-438A-8FEB-55050DBF8937}" type="pres">
      <dgm:prSet presAssocID="{4DDB4CFD-A781-4F9D-BFC7-0BDFF481BA04}" presName="spComp" presStyleCnt="0"/>
      <dgm:spPr/>
    </dgm:pt>
    <dgm:pt modelId="{284260F5-446F-429F-B955-572B6F49290D}" type="pres">
      <dgm:prSet presAssocID="{4DDB4CFD-A781-4F9D-BFC7-0BDFF481BA04}" presName="hSp" presStyleCnt="0"/>
      <dgm:spPr/>
    </dgm:pt>
    <dgm:pt modelId="{6A5C18B4-C951-4510-8F1B-78458F48CF67}" type="pres">
      <dgm:prSet presAssocID="{7FD4D945-D865-4629-AB4D-89C9F5A835BE}" presName="rectComp" presStyleCnt="0"/>
      <dgm:spPr/>
    </dgm:pt>
    <dgm:pt modelId="{72F6C3DC-EDC3-4577-967B-0A06717890D3}" type="pres">
      <dgm:prSet presAssocID="{7FD4D945-D865-4629-AB4D-89C9F5A835BE}" presName="bgRect" presStyleLbl="bgShp" presStyleIdx="1" presStyleCnt="6" custScaleX="132974"/>
      <dgm:spPr/>
      <dgm:t>
        <a:bodyPr/>
        <a:lstStyle/>
        <a:p>
          <a:endParaRPr lang="en-US"/>
        </a:p>
      </dgm:t>
    </dgm:pt>
    <dgm:pt modelId="{CCE5994C-9FE2-4489-977B-AA31BBA61C64}" type="pres">
      <dgm:prSet presAssocID="{7FD4D945-D865-4629-AB4D-89C9F5A835BE}" presName="bgRectTx" presStyleLbl="bgShp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DD7E2-7F4E-478A-AC67-149C4021D598}" type="pres">
      <dgm:prSet presAssocID="{7FD4D945-D865-4629-AB4D-89C9F5A835BE}" presName="spComp" presStyleCnt="0"/>
      <dgm:spPr/>
    </dgm:pt>
    <dgm:pt modelId="{B4E5407C-F510-4CB3-9B41-C6C9ED2DEB3D}" type="pres">
      <dgm:prSet presAssocID="{7FD4D945-D865-4629-AB4D-89C9F5A835BE}" presName="hSp" presStyleCnt="0"/>
      <dgm:spPr/>
    </dgm:pt>
    <dgm:pt modelId="{1E22FBD5-A1DD-4336-92F8-E88A8DBFE3A4}" type="pres">
      <dgm:prSet presAssocID="{65F70D06-C7C4-4BD7-B0F4-651106ADB2EC}" presName="rectComp" presStyleCnt="0"/>
      <dgm:spPr/>
    </dgm:pt>
    <dgm:pt modelId="{26268CD7-22D5-4285-82EC-F0742545C04D}" type="pres">
      <dgm:prSet presAssocID="{65F70D06-C7C4-4BD7-B0F4-651106ADB2EC}" presName="bgRect" presStyleLbl="bgShp" presStyleIdx="2" presStyleCnt="6" custScaleX="132974"/>
      <dgm:spPr/>
      <dgm:t>
        <a:bodyPr/>
        <a:lstStyle/>
        <a:p>
          <a:endParaRPr lang="en-US"/>
        </a:p>
      </dgm:t>
    </dgm:pt>
    <dgm:pt modelId="{994B920D-098A-46D9-9E88-4F185BCE0EB2}" type="pres">
      <dgm:prSet presAssocID="{65F70D06-C7C4-4BD7-B0F4-651106ADB2EC}" presName="bgRectTx" presStyleLbl="bgShp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16EC69-92CA-46AA-A962-D3BDF4091670}" type="pres">
      <dgm:prSet presAssocID="{65F70D06-C7C4-4BD7-B0F4-651106ADB2EC}" presName="spComp" presStyleCnt="0"/>
      <dgm:spPr/>
    </dgm:pt>
    <dgm:pt modelId="{0523B042-B2A5-48F8-A8A4-B70E3AB1F595}" type="pres">
      <dgm:prSet presAssocID="{65F70D06-C7C4-4BD7-B0F4-651106ADB2EC}" presName="hSp" presStyleCnt="0"/>
      <dgm:spPr/>
    </dgm:pt>
    <dgm:pt modelId="{C2AC41C7-EE9B-4EB1-8FE6-D3E920518B15}" type="pres">
      <dgm:prSet presAssocID="{8E751B35-8840-4099-9DBF-BA0DC7AF3FF1}" presName="rectComp" presStyleCnt="0"/>
      <dgm:spPr/>
    </dgm:pt>
    <dgm:pt modelId="{DDB9E1EE-F4AB-4E8A-9AD4-806111D6851D}" type="pres">
      <dgm:prSet presAssocID="{8E751B35-8840-4099-9DBF-BA0DC7AF3FF1}" presName="bgRect" presStyleLbl="bgShp" presStyleIdx="3" presStyleCnt="6" custScaleX="132974" custLinFactNeighborY="1082"/>
      <dgm:spPr/>
      <dgm:t>
        <a:bodyPr/>
        <a:lstStyle/>
        <a:p>
          <a:endParaRPr lang="en-US"/>
        </a:p>
      </dgm:t>
    </dgm:pt>
    <dgm:pt modelId="{48058D5A-1D6B-491C-AB9F-81FF4A5ACB9B}" type="pres">
      <dgm:prSet presAssocID="{8E751B35-8840-4099-9DBF-BA0DC7AF3FF1}" presName="bgRectTx" presStyleLbl="bgShp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FCA19-AE04-4708-B6C2-9553787DB8F6}" type="pres">
      <dgm:prSet presAssocID="{8E751B35-8840-4099-9DBF-BA0DC7AF3FF1}" presName="spComp" presStyleCnt="0"/>
      <dgm:spPr/>
    </dgm:pt>
    <dgm:pt modelId="{A057D89F-A18A-4E77-841B-6E89C427A01D}" type="pres">
      <dgm:prSet presAssocID="{8E751B35-8840-4099-9DBF-BA0DC7AF3FF1}" presName="hSp" presStyleCnt="0"/>
      <dgm:spPr/>
    </dgm:pt>
    <dgm:pt modelId="{CA8B6098-EB0A-4A92-9E14-05D4F2683E41}" type="pres">
      <dgm:prSet presAssocID="{D775718F-D45B-43B9-A885-A83F30825311}" presName="rectComp" presStyleCnt="0"/>
      <dgm:spPr/>
    </dgm:pt>
    <dgm:pt modelId="{43B667B5-3BC3-41CC-917B-0C42A1F9A4B7}" type="pres">
      <dgm:prSet presAssocID="{D775718F-D45B-43B9-A885-A83F30825311}" presName="bgRect" presStyleLbl="bgShp" presStyleIdx="4" presStyleCnt="6" custScaleX="132974"/>
      <dgm:spPr/>
      <dgm:t>
        <a:bodyPr/>
        <a:lstStyle/>
        <a:p>
          <a:endParaRPr lang="en-US"/>
        </a:p>
      </dgm:t>
    </dgm:pt>
    <dgm:pt modelId="{AE78F44B-3BC0-4C8A-83CF-95A5E5693764}" type="pres">
      <dgm:prSet presAssocID="{D775718F-D45B-43B9-A885-A83F30825311}" presName="bgRectTx" presStyleLbl="bgShp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9F5D00-7E1C-4E96-9048-525B85CD0D39}" type="pres">
      <dgm:prSet presAssocID="{D775718F-D45B-43B9-A885-A83F30825311}" presName="spComp" presStyleCnt="0"/>
      <dgm:spPr/>
    </dgm:pt>
    <dgm:pt modelId="{16FD54E9-D533-4527-8D46-FFB2E80B3B20}" type="pres">
      <dgm:prSet presAssocID="{D775718F-D45B-43B9-A885-A83F30825311}" presName="hSp" presStyleCnt="0"/>
      <dgm:spPr/>
    </dgm:pt>
    <dgm:pt modelId="{11DDB02B-4BB1-4FD9-A132-2DA5B7FD2858}" type="pres">
      <dgm:prSet presAssocID="{D02CC292-6D90-4CB7-A10E-81DBA8681D9B}" presName="rectComp" presStyleCnt="0"/>
      <dgm:spPr/>
    </dgm:pt>
    <dgm:pt modelId="{C9E2CFDD-FC7F-4CD5-820B-4BDEBBBE719F}" type="pres">
      <dgm:prSet presAssocID="{D02CC292-6D90-4CB7-A10E-81DBA8681D9B}" presName="bgRect" presStyleLbl="bgShp" presStyleIdx="5" presStyleCnt="6" custScaleX="132974"/>
      <dgm:spPr/>
      <dgm:t>
        <a:bodyPr/>
        <a:lstStyle/>
        <a:p>
          <a:endParaRPr lang="en-US"/>
        </a:p>
      </dgm:t>
    </dgm:pt>
    <dgm:pt modelId="{3795A36B-D8C4-4999-B5AA-ADBC8A1C0DC1}" type="pres">
      <dgm:prSet presAssocID="{D02CC292-6D90-4CB7-A10E-81DBA8681D9B}" presName="bgRectTx" presStyleLbl="bgShp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767105-4F84-41DD-9F11-C724581F4542}" type="presOf" srcId="{8A582114-A6CD-4909-9BDC-5F6F33581E99}" destId="{C529F405-FF0F-4499-8508-74AD9BAA9C88}" srcOrd="0" destOrd="0" presId="urn:microsoft.com/office/officeart/2005/8/layout/hierarchy5"/>
    <dgm:cxn modelId="{204E9F81-B18A-4018-A507-0A9663666076}" type="presOf" srcId="{D775718F-D45B-43B9-A885-A83F30825311}" destId="{43B667B5-3BC3-41CC-917B-0C42A1F9A4B7}" srcOrd="0" destOrd="0" presId="urn:microsoft.com/office/officeart/2005/8/layout/hierarchy5"/>
    <dgm:cxn modelId="{7416F941-2B9F-4B15-A23A-B7B9CB7A6B9C}" srcId="{C4AD7319-509E-4338-A525-F52DDD919570}" destId="{E3909F79-7A38-41B4-A40A-5F30ABC635E8}" srcOrd="0" destOrd="0" parTransId="{1A9CDE3E-F89E-4CB6-A182-547426D81E46}" sibTransId="{5BF705EA-D3BF-40AF-BB15-FB021460D5B5}"/>
    <dgm:cxn modelId="{4EF4FDD4-00E0-4810-A722-BCF8486DECF3}" srcId="{BABC2D95-4B40-46D4-A605-DB7A218B61E4}" destId="{4DDB4CFD-A781-4F9D-BFC7-0BDFF481BA04}" srcOrd="1" destOrd="0" parTransId="{0070A2FC-62BD-4F9D-AD8A-12B2CACD1FF9}" sibTransId="{E9BED2E8-5F79-4DB0-8E67-5B4CB9FA13C1}"/>
    <dgm:cxn modelId="{B69B3BC8-B297-4A71-9919-946A670176D0}" srcId="{EA911255-9216-491E-BE98-832A8414A1F0}" destId="{95B27E63-3AE1-458A-B3C6-D5DB72BA1401}" srcOrd="0" destOrd="0" parTransId="{D95233E4-9072-4261-834B-EC31D9C6097C}" sibTransId="{53306668-BFD4-4370-9DE1-B7B31270124F}"/>
    <dgm:cxn modelId="{78BF31A7-14DF-48B1-BE58-77945458C1BD}" type="presOf" srcId="{D1B4359D-81F8-43B0-9C73-8992E66313A4}" destId="{5FA7AF5D-D762-412D-B599-2FFB8D2DEABB}" srcOrd="1" destOrd="0" presId="urn:microsoft.com/office/officeart/2005/8/layout/hierarchy5"/>
    <dgm:cxn modelId="{940FACB0-331D-4F24-A591-31437285A812}" type="presOf" srcId="{D02CC292-6D90-4CB7-A10E-81DBA8681D9B}" destId="{C9E2CFDD-FC7F-4CD5-820B-4BDEBBBE719F}" srcOrd="0" destOrd="0" presId="urn:microsoft.com/office/officeart/2005/8/layout/hierarchy5"/>
    <dgm:cxn modelId="{48E9FEAA-E4A7-452F-8152-B714BA723F43}" type="presOf" srcId="{690AE983-E2DD-4BB6-8547-DD08DA9FE439}" destId="{301985F3-2037-429B-A49C-0E6DB5B0EFBD}" srcOrd="0" destOrd="0" presId="urn:microsoft.com/office/officeart/2005/8/layout/hierarchy5"/>
    <dgm:cxn modelId="{114DA6F6-14F6-4F52-A1D3-29025A51C748}" srcId="{8A582114-A6CD-4909-9BDC-5F6F33581E99}" destId="{690AE983-E2DD-4BB6-8547-DD08DA9FE439}" srcOrd="1" destOrd="0" parTransId="{FDEC714B-A1F0-417E-8C02-41EE2F523CB4}" sibTransId="{67C13B39-FAF3-41BF-8346-A5D241A11943}"/>
    <dgm:cxn modelId="{72FABB24-5648-4FB9-851E-2DF59C5D5474}" type="presOf" srcId="{5CAC0B72-9919-40E9-A4BB-2AFBC120AFFD}" destId="{B36522B9-4539-4992-B0FC-E85C703B4782}" srcOrd="1" destOrd="0" presId="urn:microsoft.com/office/officeart/2005/8/layout/hierarchy5"/>
    <dgm:cxn modelId="{EEA007C2-EF6F-442B-9375-8E20CB4FD276}" srcId="{690AE983-E2DD-4BB6-8547-DD08DA9FE439}" destId="{0AE71866-0C89-4BFD-A198-D7D570799B35}" srcOrd="0" destOrd="0" parTransId="{CB835283-C794-41AB-A0E8-D3EA19339C4E}" sibTransId="{67D9D9CE-B0CC-4D08-B90A-7B5E59A02986}"/>
    <dgm:cxn modelId="{79543277-41D0-4138-92FA-D1F9B7A67700}" type="presOf" srcId="{027AA068-CA02-490A-B48D-96F7C1FAFD4B}" destId="{8E955ED1-99E6-41E3-BA54-4662E985BAC8}" srcOrd="1" destOrd="0" presId="urn:microsoft.com/office/officeart/2005/8/layout/hierarchy5"/>
    <dgm:cxn modelId="{B3EC20DC-46C7-4ACD-A78F-EAB4063F8067}" type="presOf" srcId="{CB835283-C794-41AB-A0E8-D3EA19339C4E}" destId="{3E6BCC0B-63DA-4CE0-BAA4-4B35D62DF339}" srcOrd="0" destOrd="0" presId="urn:microsoft.com/office/officeart/2005/8/layout/hierarchy5"/>
    <dgm:cxn modelId="{02AC0878-E71F-42AB-B8C2-9616B1FD21D2}" type="presOf" srcId="{71CCD18E-2DDF-456E-9B47-D68ED711CEEE}" destId="{40E0A259-1A99-4DF7-9506-3144324890C0}" srcOrd="0" destOrd="0" presId="urn:microsoft.com/office/officeart/2005/8/layout/hierarchy5"/>
    <dgm:cxn modelId="{39E8D28A-38DA-4239-AB98-1BA81A4696E2}" srcId="{BABC2D95-4B40-46D4-A605-DB7A218B61E4}" destId="{7FD4D945-D865-4629-AB4D-89C9F5A835BE}" srcOrd="2" destOrd="0" parTransId="{C7579958-84FD-4F02-B6D1-D88ED476B4CE}" sibTransId="{4F15CECA-2468-4CD0-BB69-3435878E60CF}"/>
    <dgm:cxn modelId="{BC80689A-BDF7-4F3C-A583-D515C7C31152}" srcId="{9DFE323A-91C0-458D-915D-08527E9C1814}" destId="{2E525505-9941-46C3-9520-362012B1EC23}" srcOrd="0" destOrd="0" parTransId="{887013D3-D980-4419-A9CE-64DC2390ED5B}" sibTransId="{3B2971AA-7C87-4C92-B8DA-084D75B20D78}"/>
    <dgm:cxn modelId="{EB28FF59-9610-47A5-820A-F303D833C127}" type="presOf" srcId="{DB2FE625-92E2-4C31-8A6C-E5683FFF89D6}" destId="{1019B55C-3A50-41AF-9067-A36291E2EB92}" srcOrd="1" destOrd="0" presId="urn:microsoft.com/office/officeart/2005/8/layout/hierarchy5"/>
    <dgm:cxn modelId="{63C85939-5BF9-4197-9DB3-2EFC312A5DC3}" srcId="{BABC2D95-4B40-46D4-A605-DB7A218B61E4}" destId="{65F70D06-C7C4-4BD7-B0F4-651106ADB2EC}" srcOrd="3" destOrd="0" parTransId="{8EB9032A-5378-432F-BE6B-AF43034D105E}" sibTransId="{9DF6ADF9-E7EA-4CFC-AFF2-1CF30B1E3EBF}"/>
    <dgm:cxn modelId="{8F20BBD2-178D-4C0A-A663-F784AEFEE77D}" type="presOf" srcId="{65F70D06-C7C4-4BD7-B0F4-651106ADB2EC}" destId="{26268CD7-22D5-4285-82EC-F0742545C04D}" srcOrd="0" destOrd="0" presId="urn:microsoft.com/office/officeart/2005/8/layout/hierarchy5"/>
    <dgm:cxn modelId="{8FEFD1B1-CFA6-4838-918A-2BDCA1CE1578}" type="presOf" srcId="{E544E2A8-CA4B-4F63-92E6-7428A7114719}" destId="{EB5F45B3-9E39-4F59-A56A-4A760DAC7D11}" srcOrd="1" destOrd="0" presId="urn:microsoft.com/office/officeart/2005/8/layout/hierarchy5"/>
    <dgm:cxn modelId="{3DAA14AE-2AAA-4B86-AF96-652144F3D70C}" type="presOf" srcId="{F864E988-8364-4B53-9230-471929342870}" destId="{F559A051-AAAA-4E49-A243-3AB39AECB853}" srcOrd="0" destOrd="0" presId="urn:microsoft.com/office/officeart/2005/8/layout/hierarchy5"/>
    <dgm:cxn modelId="{749BD5AF-A0D0-45E1-9957-8962037279FA}" type="presOf" srcId="{B0F5B137-904A-4A0F-B5D4-68FA720C02C8}" destId="{799FAB24-C718-4377-9971-297C9F9C77D5}" srcOrd="1" destOrd="0" presId="urn:microsoft.com/office/officeart/2005/8/layout/hierarchy5"/>
    <dgm:cxn modelId="{05AD5C48-B6AE-4747-AA1E-3877D5346AF6}" type="presOf" srcId="{CC260761-A0E6-45D9-A5CD-547F5713847B}" destId="{2A970547-94F0-44E1-BF92-E51460200216}" srcOrd="0" destOrd="0" presId="urn:microsoft.com/office/officeart/2005/8/layout/hierarchy5"/>
    <dgm:cxn modelId="{ABD5BE44-7693-4C2B-A9C2-EB647E23C817}" type="presOf" srcId="{8E751B35-8840-4099-9DBF-BA0DC7AF3FF1}" destId="{DDB9E1EE-F4AB-4E8A-9AD4-806111D6851D}" srcOrd="0" destOrd="0" presId="urn:microsoft.com/office/officeart/2005/8/layout/hierarchy5"/>
    <dgm:cxn modelId="{FF373CC6-8520-4021-870C-985F891647A4}" type="presOf" srcId="{CB835283-C794-41AB-A0E8-D3EA19339C4E}" destId="{177F6406-6809-4B10-803F-25F862C3AFCD}" srcOrd="1" destOrd="0" presId="urn:microsoft.com/office/officeart/2005/8/layout/hierarchy5"/>
    <dgm:cxn modelId="{D802F4FA-9D1B-4EC3-A39E-802B9A6DB873}" type="presOf" srcId="{CAFE1911-8EAF-4E3F-B8D9-87D965FDFA62}" destId="{0EA40C33-912C-4B18-A69D-40950B52A2D2}" srcOrd="0" destOrd="0" presId="urn:microsoft.com/office/officeart/2005/8/layout/hierarchy5"/>
    <dgm:cxn modelId="{8D02DD7A-BF83-4423-84F6-7FE241FEB170}" srcId="{0AE71866-0C89-4BFD-A198-D7D570799B35}" destId="{501C8675-F79B-4C10-B6A4-FC323CE8EDDF}" srcOrd="0" destOrd="0" parTransId="{9E93D299-713A-43BA-81B1-41439DAD0A5B}" sibTransId="{430F58E5-A88A-4743-91EE-67DDC69B894E}"/>
    <dgm:cxn modelId="{DBE26CD8-0146-4163-8CB0-568832DC3D1B}" type="presOf" srcId="{0AE71866-0C89-4BFD-A198-D7D570799B35}" destId="{EC59D2E3-D6C7-4E3C-A384-7C1187320EEA}" srcOrd="0" destOrd="0" presId="urn:microsoft.com/office/officeart/2005/8/layout/hierarchy5"/>
    <dgm:cxn modelId="{8A951B99-AB5C-430F-B185-313FFF9426C0}" type="presOf" srcId="{501C8675-F79B-4C10-B6A4-FC323CE8EDDF}" destId="{38DC89F7-1D97-4D7F-A204-DE24FAA92D57}" srcOrd="0" destOrd="0" presId="urn:microsoft.com/office/officeart/2005/8/layout/hierarchy5"/>
    <dgm:cxn modelId="{22CD4277-8557-469B-9434-E9942903E358}" type="presOf" srcId="{CA03A263-4AB6-45DD-9819-8051F61B6CC6}" destId="{8962FECF-3AF1-4BA5-8008-201E831B4C96}" srcOrd="1" destOrd="0" presId="urn:microsoft.com/office/officeart/2005/8/layout/hierarchy5"/>
    <dgm:cxn modelId="{A2A7058D-CF34-4618-B57F-9E370C0A1430}" type="presOf" srcId="{65F70D06-C7C4-4BD7-B0F4-651106ADB2EC}" destId="{994B920D-098A-46D9-9E88-4F185BCE0EB2}" srcOrd="1" destOrd="0" presId="urn:microsoft.com/office/officeart/2005/8/layout/hierarchy5"/>
    <dgm:cxn modelId="{62F49DDC-3480-4A16-B065-6E5AE8200C4B}" type="presOf" srcId="{D775718F-D45B-43B9-A885-A83F30825311}" destId="{AE78F44B-3BC0-4C8A-83CF-95A5E5693764}" srcOrd="1" destOrd="0" presId="urn:microsoft.com/office/officeart/2005/8/layout/hierarchy5"/>
    <dgm:cxn modelId="{2EB4617E-8D4F-4398-A40F-F687E5478A04}" type="presOf" srcId="{9D807092-9CF2-4891-B998-484AC7329786}" destId="{529AEB9E-B942-45F1-B72A-41210BC5CCB0}" srcOrd="1" destOrd="0" presId="urn:microsoft.com/office/officeart/2005/8/layout/hierarchy5"/>
    <dgm:cxn modelId="{AD551E65-B1DD-4F85-A97A-5253BA981514}" type="presOf" srcId="{EA2B013C-D97C-4D18-818C-16B0D84B6944}" destId="{DB66C912-6477-4082-B5ED-1C18B30C5BA4}" srcOrd="0" destOrd="0" presId="urn:microsoft.com/office/officeart/2005/8/layout/hierarchy5"/>
    <dgm:cxn modelId="{F2F5FF40-8E0A-4828-9991-83ADBAE6780C}" type="presOf" srcId="{CAFE1911-8EAF-4E3F-B8D9-87D965FDFA62}" destId="{05C436F3-0A99-4526-86DA-A1833EBDCAED}" srcOrd="1" destOrd="0" presId="urn:microsoft.com/office/officeart/2005/8/layout/hierarchy5"/>
    <dgm:cxn modelId="{D7F930B0-FE87-4200-AB32-B7BFE7FCBD0F}" type="presOf" srcId="{FDEC714B-A1F0-417E-8C02-41EE2F523CB4}" destId="{3A2EDB4D-E663-4BB3-AB89-F5CCF9F85813}" srcOrd="1" destOrd="0" presId="urn:microsoft.com/office/officeart/2005/8/layout/hierarchy5"/>
    <dgm:cxn modelId="{49AB95DD-8ADE-45B5-A601-5044058F2DCD}" type="presOf" srcId="{2E525505-9941-46C3-9520-362012B1EC23}" destId="{3EE63D64-4F35-4FDD-BE83-471184D901EC}" srcOrd="0" destOrd="0" presId="urn:microsoft.com/office/officeart/2005/8/layout/hierarchy5"/>
    <dgm:cxn modelId="{C7404B10-B594-4B1E-96E2-C04BE97BC603}" type="presOf" srcId="{9D807092-9CF2-4891-B998-484AC7329786}" destId="{38ED48F1-5CB0-4A2C-855F-5F07D3B444FB}" srcOrd="0" destOrd="0" presId="urn:microsoft.com/office/officeart/2005/8/layout/hierarchy5"/>
    <dgm:cxn modelId="{B121ABD9-70D4-4E41-9BDC-312E861E1998}" srcId="{C9F1F280-8901-4F12-BD42-32855ACE8709}" destId="{EE3D8619-7AC6-40EF-84C6-8BB2125D33AD}" srcOrd="1" destOrd="0" parTransId="{5CAC0B72-9919-40E9-A4BB-2AFBC120AFFD}" sibTransId="{5503ED66-A2B7-487E-B94D-12C6640DCE17}"/>
    <dgm:cxn modelId="{82BF25D5-CCF9-4A9F-ABEA-1E50F688F6AE}" type="presOf" srcId="{8E751B35-8840-4099-9DBF-BA0DC7AF3FF1}" destId="{48058D5A-1D6B-491C-AB9F-81FF4A5ACB9B}" srcOrd="1" destOrd="0" presId="urn:microsoft.com/office/officeart/2005/8/layout/hierarchy5"/>
    <dgm:cxn modelId="{742606B3-2780-4DCB-8D2A-0D680AE2A036}" type="presOf" srcId="{EA2B013C-D97C-4D18-818C-16B0D84B6944}" destId="{F4307D32-543C-467C-8F1B-573FA1FA198E}" srcOrd="1" destOrd="0" presId="urn:microsoft.com/office/officeart/2005/8/layout/hierarchy5"/>
    <dgm:cxn modelId="{F122E205-1B15-4248-A7DC-8B36D042756C}" type="presOf" srcId="{95B27E63-3AE1-458A-B3C6-D5DB72BA1401}" destId="{6AA9B676-51EE-4879-89DF-D8A15C7A8B38}" srcOrd="0" destOrd="0" presId="urn:microsoft.com/office/officeart/2005/8/layout/hierarchy5"/>
    <dgm:cxn modelId="{D763CB40-BA24-4DB6-8235-4AE935CC6F1E}" type="presOf" srcId="{E544E2A8-CA4B-4F63-92E6-7428A7114719}" destId="{873FADC6-CFF2-4B96-A466-4A3C5FD1833F}" srcOrd="0" destOrd="0" presId="urn:microsoft.com/office/officeart/2005/8/layout/hierarchy5"/>
    <dgm:cxn modelId="{CE41C932-A183-4E82-957A-13050BB001D7}" srcId="{CC260761-A0E6-45D9-A5CD-547F5713847B}" destId="{8A582114-A6CD-4909-9BDC-5F6F33581E99}" srcOrd="0" destOrd="0" parTransId="{DB2FE625-92E2-4C31-8A6C-E5683FFF89D6}" sibTransId="{B5611F0A-69B7-4A73-8BF6-FC1AC8B13335}"/>
    <dgm:cxn modelId="{9408417A-83B3-485F-895E-E36FFF701D71}" type="presOf" srcId="{580139EA-3BB0-4655-9CD1-3C90EDB6175D}" destId="{31448743-4A07-467C-8307-138623C5DE9A}" srcOrd="0" destOrd="0" presId="urn:microsoft.com/office/officeart/2005/8/layout/hierarchy5"/>
    <dgm:cxn modelId="{3DAF7A6A-8FCD-4471-8858-9F42D6CE1B88}" type="presOf" srcId="{4DDB4CFD-A781-4F9D-BFC7-0BDFF481BA04}" destId="{417A2D55-D86B-4295-ABD5-D7F75BB25440}" srcOrd="1" destOrd="0" presId="urn:microsoft.com/office/officeart/2005/8/layout/hierarchy5"/>
    <dgm:cxn modelId="{C4E5D002-0691-4CE7-8A6D-389F0C19CAFB}" type="presOf" srcId="{A435A741-B2FA-4C1B-BE6C-D52442DF219E}" destId="{D8909A62-B6DE-4E31-AE9B-F2C62BD50F00}" srcOrd="0" destOrd="0" presId="urn:microsoft.com/office/officeart/2005/8/layout/hierarchy5"/>
    <dgm:cxn modelId="{3A3447DF-4585-4593-912A-2AE3A8F72A67}" type="presOf" srcId="{D1B4359D-81F8-43B0-9C73-8992E66313A4}" destId="{C31BF7C4-E53D-489C-A5F7-603B7F60307A}" srcOrd="0" destOrd="0" presId="urn:microsoft.com/office/officeart/2005/8/layout/hierarchy5"/>
    <dgm:cxn modelId="{0971F6D1-7238-4296-9E64-6D866C1042B4}" type="presOf" srcId="{C9F1F280-8901-4F12-BD42-32855ACE8709}" destId="{54E3274B-1930-401F-B639-3394D0224288}" srcOrd="0" destOrd="0" presId="urn:microsoft.com/office/officeart/2005/8/layout/hierarchy5"/>
    <dgm:cxn modelId="{47D71E1B-98CD-4F45-9005-01BDF409D3FC}" type="presOf" srcId="{D2E46012-EE0D-4AB4-A60D-8B71C0EED0B9}" destId="{ED019752-986F-4BA3-BC9F-90AC98830A48}" srcOrd="0" destOrd="0" presId="urn:microsoft.com/office/officeart/2005/8/layout/hierarchy5"/>
    <dgm:cxn modelId="{13CFD83D-139E-4205-95E7-E64FD1556D32}" type="presOf" srcId="{BE970927-BC1C-489A-BCB3-5B26DD82A568}" destId="{866333C1-1B69-4329-A345-B5022F2D8D33}" srcOrd="0" destOrd="0" presId="urn:microsoft.com/office/officeart/2005/8/layout/hierarchy5"/>
    <dgm:cxn modelId="{0115ECF2-D58A-4F26-B8FA-19AE30069635}" type="presOf" srcId="{580139EA-3BB0-4655-9CD1-3C90EDB6175D}" destId="{E788934B-C6B3-462C-B842-D3E007A14AC6}" srcOrd="1" destOrd="0" presId="urn:microsoft.com/office/officeart/2005/8/layout/hierarchy5"/>
    <dgm:cxn modelId="{BB95E20B-BC17-4BF5-9476-3ADF1BA4F50A}" type="presOf" srcId="{7FD4D945-D865-4629-AB4D-89C9F5A835BE}" destId="{72F6C3DC-EDC3-4577-967B-0A06717890D3}" srcOrd="0" destOrd="0" presId="urn:microsoft.com/office/officeart/2005/8/layout/hierarchy5"/>
    <dgm:cxn modelId="{160D110E-1AAF-4414-9D52-106915B9D3F0}" srcId="{EEC2C09F-DBA8-4D7E-B41A-EF78978AACB9}" destId="{F864E988-8364-4B53-9230-471929342870}" srcOrd="0" destOrd="0" parTransId="{E544E2A8-CA4B-4F63-92E6-7428A7114719}" sibTransId="{A298007D-942E-4FBA-B274-53D820182BB2}"/>
    <dgm:cxn modelId="{2F06393F-A179-417B-8E13-9AE9C987F311}" type="presOf" srcId="{D02CC292-6D90-4CB7-A10E-81DBA8681D9B}" destId="{3795A36B-D8C4-4999-B5AA-ADBC8A1C0DC1}" srcOrd="1" destOrd="0" presId="urn:microsoft.com/office/officeart/2005/8/layout/hierarchy5"/>
    <dgm:cxn modelId="{596FEADA-A11F-4DCC-9AE0-37A0FA352EDE}" srcId="{32588D44-5633-4572-8A34-D25F77E34CBC}" destId="{BB53F0EE-060C-4EC2-B4D7-9C06080DF65A}" srcOrd="0" destOrd="0" parTransId="{D1B4359D-81F8-43B0-9C73-8992E66313A4}" sibTransId="{D09810D0-7713-468F-92F1-AE879BD6055C}"/>
    <dgm:cxn modelId="{864C425C-1FC8-4FD9-B33F-FD47E1018027}" type="presOf" srcId="{C4AD7319-509E-4338-A525-F52DDD919570}" destId="{F94FA057-1BFB-4DAF-9875-2EAA87684617}" srcOrd="0" destOrd="0" presId="urn:microsoft.com/office/officeart/2005/8/layout/hierarchy5"/>
    <dgm:cxn modelId="{38414B2A-5A23-4E7A-8981-4A23E9FA4E22}" srcId="{BABC2D95-4B40-46D4-A605-DB7A218B61E4}" destId="{8E751B35-8840-4099-9DBF-BA0DC7AF3FF1}" srcOrd="4" destOrd="0" parTransId="{1A5443A4-AE18-4B46-A202-85A2C92844E6}" sibTransId="{4E6D60F0-92C6-4327-933D-EFB0269AD6AE}"/>
    <dgm:cxn modelId="{A8351106-BE51-4ADC-BB49-58081D2BE669}" type="presOf" srcId="{1F893556-19D5-4EE0-B9C5-FA698DAD8505}" destId="{F7887DE5-BD4D-433B-AE00-5AEB93C5F44E}" srcOrd="0" destOrd="0" presId="urn:microsoft.com/office/officeart/2005/8/layout/hierarchy5"/>
    <dgm:cxn modelId="{D49B2176-AD16-48D4-96CB-0FF124202BF6}" srcId="{BABC2D95-4B40-46D4-A605-DB7A218B61E4}" destId="{EA911255-9216-491E-BE98-832A8414A1F0}" srcOrd="0" destOrd="0" parTransId="{00F00655-A44D-43F1-B3DB-85C2C18FC1D1}" sibTransId="{E5EC2D6E-B1A4-4E44-A318-0A745990F86F}"/>
    <dgm:cxn modelId="{2747C055-B637-43D9-88E6-5EA6F6C5CF37}" type="presOf" srcId="{D95233E4-9072-4261-834B-EC31D9C6097C}" destId="{76657183-CF4F-4FE5-96CE-47A60F7AE7A3}" srcOrd="0" destOrd="0" presId="urn:microsoft.com/office/officeart/2005/8/layout/hierarchy5"/>
    <dgm:cxn modelId="{76DE2B31-B0B9-4AE4-92B4-2C55DBD0C744}" type="presOf" srcId="{612E7CB7-95C1-498F-B3A3-C9A4347C0299}" destId="{981DC18E-CF27-4064-B947-8E1E559713C4}" srcOrd="0" destOrd="0" presId="urn:microsoft.com/office/officeart/2005/8/layout/hierarchy5"/>
    <dgm:cxn modelId="{37D7A072-E804-4F95-92C2-72190A349DFB}" srcId="{8A582114-A6CD-4909-9BDC-5F6F33581E99}" destId="{EEC2C09F-DBA8-4D7E-B41A-EF78978AACB9}" srcOrd="0" destOrd="0" parTransId="{027AA068-CA02-490A-B48D-96F7C1FAFD4B}" sibTransId="{34895980-2AA3-4936-A11B-35CFACFD2263}"/>
    <dgm:cxn modelId="{7F38FE83-DD5D-45D6-9DC9-7AF8F3DDC4CA}" srcId="{4A2F4906-2B32-4203-9B1D-C50CBBD77457}" destId="{CAEFE524-4375-42F0-A13B-20E67ADED4C6}" srcOrd="0" destOrd="0" parTransId="{B0F5B137-904A-4A0F-B5D4-68FA720C02C8}" sibTransId="{25C67B0F-6265-40DD-AA70-036EA231977B}"/>
    <dgm:cxn modelId="{284E8424-6DE2-4BA9-8792-6285F49EF94F}" type="presOf" srcId="{BABC2D95-4B40-46D4-A605-DB7A218B61E4}" destId="{8043E0BE-33CE-42BE-9D79-D9936B56D8C5}" srcOrd="0" destOrd="0" presId="urn:microsoft.com/office/officeart/2005/8/layout/hierarchy5"/>
    <dgm:cxn modelId="{03E03BF0-5546-4523-8D17-841A5B22E1FF}" type="presOf" srcId="{9DFE323A-91C0-458D-915D-08527E9C1814}" destId="{BB7B14A7-02FE-4F8C-B546-8DEE806370CD}" srcOrd="0" destOrd="0" presId="urn:microsoft.com/office/officeart/2005/8/layout/hierarchy5"/>
    <dgm:cxn modelId="{8C73715D-5182-41ED-B910-5F99B2D138DA}" type="presOf" srcId="{BB53F0EE-060C-4EC2-B4D7-9C06080DF65A}" destId="{F667B392-DDC7-492B-B4B5-DB36E4B8158D}" srcOrd="0" destOrd="0" presId="urn:microsoft.com/office/officeart/2005/8/layout/hierarchy5"/>
    <dgm:cxn modelId="{293F619B-1A18-419C-843D-43388F9277CD}" type="presOf" srcId="{1A9CDE3E-F89E-4CB6-A182-547426D81E46}" destId="{CA0B014A-696E-424D-8617-7A120048270E}" srcOrd="1" destOrd="0" presId="urn:microsoft.com/office/officeart/2005/8/layout/hierarchy5"/>
    <dgm:cxn modelId="{4913E772-75CE-47EF-A7C8-3DB49FD426B9}" type="presOf" srcId="{D95233E4-9072-4261-834B-EC31D9C6097C}" destId="{41735086-28B2-4A99-8B1D-ADA841A44DDA}" srcOrd="1" destOrd="0" presId="urn:microsoft.com/office/officeart/2005/8/layout/hierarchy5"/>
    <dgm:cxn modelId="{91F24929-E767-4455-A8A9-D69D04CF99C2}" srcId="{802858EF-860A-4804-ABF8-2094D35BDA5F}" destId="{1F893556-19D5-4EE0-B9C5-FA698DAD8505}" srcOrd="1" destOrd="0" parTransId="{71CCD18E-2DDF-456E-9B47-D68ED711CEEE}" sibTransId="{1E48753C-7E8F-4FAD-840B-D9703A6F10FA}"/>
    <dgm:cxn modelId="{32F3D348-4776-4A49-BBE1-CC9F7DC0891C}" type="presOf" srcId="{5CAC0B72-9919-40E9-A4BB-2AFBC120AFFD}" destId="{6B5F83BC-B578-4F12-B70A-0162AEAA3CF1}" srcOrd="0" destOrd="0" presId="urn:microsoft.com/office/officeart/2005/8/layout/hierarchy5"/>
    <dgm:cxn modelId="{95C1AD4E-2B51-4759-9F58-D28AD5C75466}" type="presOf" srcId="{E3909F79-7A38-41B4-A40A-5F30ABC635E8}" destId="{C8DFF6B6-6369-44A1-8297-714735F49BCD}" srcOrd="0" destOrd="0" presId="urn:microsoft.com/office/officeart/2005/8/layout/hierarchy5"/>
    <dgm:cxn modelId="{D373BC0F-6427-49BB-A639-044BB8911DFD}" type="presOf" srcId="{1A9CDE3E-F89E-4CB6-A182-547426D81E46}" destId="{189F57CA-DF3E-48A6-8656-DC5EA60637BA}" srcOrd="0" destOrd="0" presId="urn:microsoft.com/office/officeart/2005/8/layout/hierarchy5"/>
    <dgm:cxn modelId="{77399E74-FD36-4D7D-A0DF-17F6448B5C39}" type="presOf" srcId="{C0ED0700-0BC9-4EB9-95D4-08970AB58910}" destId="{E2DA6369-1B23-452D-983D-EF413B62C70D}" srcOrd="1" destOrd="0" presId="urn:microsoft.com/office/officeart/2005/8/layout/hierarchy5"/>
    <dgm:cxn modelId="{A914625C-13E6-4772-B7F5-26D226BB4CF2}" srcId="{BABC2D95-4B40-46D4-A605-DB7A218B61E4}" destId="{D775718F-D45B-43B9-A885-A83F30825311}" srcOrd="5" destOrd="0" parTransId="{193DC626-9443-481F-B643-5D30006A39FE}" sibTransId="{74E30AD0-5609-4861-8598-42D777482323}"/>
    <dgm:cxn modelId="{0EC8B7F4-CCD1-46CF-A2A9-7CBEF829C040}" type="presOf" srcId="{EA911255-9216-491E-BE98-832A8414A1F0}" destId="{254F2FAE-004B-44FC-AF2F-EA99147E206F}" srcOrd="0" destOrd="0" presId="urn:microsoft.com/office/officeart/2005/8/layout/hierarchy5"/>
    <dgm:cxn modelId="{330ADBEE-FBF8-4F18-A355-1002A39C7706}" type="presOf" srcId="{71CCD18E-2DDF-456E-9B47-D68ED711CEEE}" destId="{2D424AC1-F146-481A-9B85-ECFE066CB799}" srcOrd="1" destOrd="0" presId="urn:microsoft.com/office/officeart/2005/8/layout/hierarchy5"/>
    <dgm:cxn modelId="{6BE40070-BF30-4F29-B50D-847E8B08F201}" type="presOf" srcId="{887013D3-D980-4419-A9CE-64DC2390ED5B}" destId="{69E01548-63B7-4C5E-89BE-35A8EAB32669}" srcOrd="1" destOrd="0" presId="urn:microsoft.com/office/officeart/2005/8/layout/hierarchy5"/>
    <dgm:cxn modelId="{1C52905F-611A-47AD-A829-9B221E38E9DB}" srcId="{A435A741-B2FA-4C1B-BE6C-D52442DF219E}" destId="{9DFE323A-91C0-458D-915D-08527E9C1814}" srcOrd="0" destOrd="0" parTransId="{612E7CB7-95C1-498F-B3A3-C9A4347C0299}" sibTransId="{15922A24-B52D-4939-A4F3-4ED9756E7363}"/>
    <dgm:cxn modelId="{8920969F-504D-4977-B8C4-27FAB3C6AA10}" type="presOf" srcId="{D3A0756D-8910-492A-9CA9-2BE6364FE0D4}" destId="{6A52BDB4-578F-4E6C-940D-5F9D33B7874D}" srcOrd="1" destOrd="0" presId="urn:microsoft.com/office/officeart/2005/8/layout/hierarchy5"/>
    <dgm:cxn modelId="{34464831-0F3D-4A56-AF6E-F82F6D7EC9E4}" type="presOf" srcId="{D2E46012-EE0D-4AB4-A60D-8B71C0EED0B9}" destId="{F2AB5FC7-A054-402A-A457-7BB7238F1992}" srcOrd="1" destOrd="0" presId="urn:microsoft.com/office/officeart/2005/8/layout/hierarchy5"/>
    <dgm:cxn modelId="{5CD817B5-647D-42B5-950F-6D19EB039D15}" type="presOf" srcId="{4A2F4906-2B32-4203-9B1D-C50CBBD77457}" destId="{90471FB0-9C5F-4B30-9B55-1AF02CDA3735}" srcOrd="0" destOrd="0" presId="urn:microsoft.com/office/officeart/2005/8/layout/hierarchy5"/>
    <dgm:cxn modelId="{8184D2B6-08BF-489B-8A07-631D31F1B3D1}" type="presOf" srcId="{2E32FC19-4690-4482-81F7-68E938B30A5C}" destId="{340E169A-3A39-4293-9B63-10BC72D43477}" srcOrd="0" destOrd="0" presId="urn:microsoft.com/office/officeart/2005/8/layout/hierarchy5"/>
    <dgm:cxn modelId="{0D6C2763-14B4-4DE7-9DF1-1E284164CBC9}" type="presOf" srcId="{612E7CB7-95C1-498F-B3A3-C9A4347C0299}" destId="{B06DF31F-C632-4D0D-AF09-AB8365F49F8D}" srcOrd="1" destOrd="0" presId="urn:microsoft.com/office/officeart/2005/8/layout/hierarchy5"/>
    <dgm:cxn modelId="{7D676C00-5790-495A-BBBF-E4291C0EEAAD}" type="presOf" srcId="{DB2FE625-92E2-4C31-8A6C-E5683FFF89D6}" destId="{58709351-45E3-4AAC-A3EF-784476657728}" srcOrd="0" destOrd="0" presId="urn:microsoft.com/office/officeart/2005/8/layout/hierarchy5"/>
    <dgm:cxn modelId="{1EC54253-D56C-478F-84C1-CF982C9ADC78}" type="presOf" srcId="{9E93D299-713A-43BA-81B1-41439DAD0A5B}" destId="{D6DA4D1C-3968-4F25-8906-82108B455281}" srcOrd="0" destOrd="0" presId="urn:microsoft.com/office/officeart/2005/8/layout/hierarchy5"/>
    <dgm:cxn modelId="{AC974632-EDCA-4710-ACF4-C45ABD8F9AA0}" type="presOf" srcId="{4DDB4CFD-A781-4F9D-BFC7-0BDFF481BA04}" destId="{26CC01AA-DEB5-4938-BEF3-CEA9283F4D2C}" srcOrd="0" destOrd="0" presId="urn:microsoft.com/office/officeart/2005/8/layout/hierarchy5"/>
    <dgm:cxn modelId="{720C2C7A-B456-47BF-ACA3-C49FE74D6922}" type="presOf" srcId="{FDEC714B-A1F0-417E-8C02-41EE2F523CB4}" destId="{9C84635A-7A58-4B08-B631-713F8C2FB9C6}" srcOrd="0" destOrd="0" presId="urn:microsoft.com/office/officeart/2005/8/layout/hierarchy5"/>
    <dgm:cxn modelId="{B6B5C3C7-4F1D-4272-8644-F5BD387989EC}" type="presOf" srcId="{32588D44-5633-4572-8A34-D25F77E34CBC}" destId="{9CCD856E-E579-42A5-8A70-D7609A49A95C}" srcOrd="0" destOrd="0" presId="urn:microsoft.com/office/officeart/2005/8/layout/hierarchy5"/>
    <dgm:cxn modelId="{2823FCB5-86C9-4266-9E46-CE5C68FF0355}" type="presOf" srcId="{EEC2C09F-DBA8-4D7E-B41A-EF78978AACB9}" destId="{DCDD0FEF-826E-4C3A-A9C9-6F7A178C3E80}" srcOrd="0" destOrd="0" presId="urn:microsoft.com/office/officeart/2005/8/layout/hierarchy5"/>
    <dgm:cxn modelId="{E54B5819-38BE-461B-A8B2-1AD0E5CD4948}" type="presOf" srcId="{B0F5B137-904A-4A0F-B5D4-68FA720C02C8}" destId="{A31BBB0C-AE04-4032-8F33-0330F4B9F727}" srcOrd="0" destOrd="0" presId="urn:microsoft.com/office/officeart/2005/8/layout/hierarchy5"/>
    <dgm:cxn modelId="{27F785BD-F22F-412C-BFAF-6E4BBEBA52FA}" type="presOf" srcId="{86D47C32-FF0C-42D0-82F1-A37E225E67EA}" destId="{0132DF2A-19F4-4E6D-9C66-C5CB34C3A7F8}" srcOrd="0" destOrd="0" presId="urn:microsoft.com/office/officeart/2005/8/layout/hierarchy5"/>
    <dgm:cxn modelId="{91552203-533E-41BA-A8A3-6BF42147B0AF}" srcId="{BB53F0EE-060C-4EC2-B4D7-9C06080DF65A}" destId="{86D47C32-FF0C-42D0-82F1-A37E225E67EA}" srcOrd="0" destOrd="0" parTransId="{BE970927-BC1C-489A-BCB3-5B26DD82A568}" sibTransId="{95837C9D-DC18-46C5-A32F-3C248B823D59}"/>
    <dgm:cxn modelId="{797322E1-A7EE-4CBF-AEDE-46D62D8506B2}" type="presOf" srcId="{9E93D299-713A-43BA-81B1-41439DAD0A5B}" destId="{43C60B24-3F42-4AD7-BDD2-4B77512AEE2C}" srcOrd="1" destOrd="0" presId="urn:microsoft.com/office/officeart/2005/8/layout/hierarchy5"/>
    <dgm:cxn modelId="{A3C71F51-7C84-43BF-9505-B2F9D6C114A0}" type="presOf" srcId="{802858EF-860A-4804-ABF8-2094D35BDA5F}" destId="{8F1FEADC-4CBD-4726-B8B6-5F489C13FF2F}" srcOrd="0" destOrd="0" presId="urn:microsoft.com/office/officeart/2005/8/layout/hierarchy5"/>
    <dgm:cxn modelId="{883B469A-ABA1-4B4D-94C2-63525D2C95E5}" type="presOf" srcId="{CAEFE524-4375-42F0-A13B-20E67ADED4C6}" destId="{75B61A57-A0F3-4E8A-9EFD-AB8FAC660744}" srcOrd="0" destOrd="0" presId="urn:microsoft.com/office/officeart/2005/8/layout/hierarchy5"/>
    <dgm:cxn modelId="{0EDE10FB-F0DA-463F-B4FB-3ED70F9F2557}" type="presOf" srcId="{887013D3-D980-4419-A9CE-64DC2390ED5B}" destId="{69746B92-C68F-4C68-ACBA-308B8711D188}" srcOrd="0" destOrd="0" presId="urn:microsoft.com/office/officeart/2005/8/layout/hierarchy5"/>
    <dgm:cxn modelId="{59D5C97E-D4DD-4C9B-ADAD-91E4F356B069}" srcId="{EE3D8619-7AC6-40EF-84C6-8BB2125D33AD}" destId="{4A2F4906-2B32-4203-9B1D-C50CBBD77457}" srcOrd="0" destOrd="0" parTransId="{9D807092-9CF2-4891-B998-484AC7329786}" sibTransId="{0739391E-C44B-48B3-911E-A8A572607429}"/>
    <dgm:cxn modelId="{75D44F1B-53D1-466E-89CE-FD92C9CAD9FB}" srcId="{1F893556-19D5-4EE0-B9C5-FA698DAD8505}" destId="{C4AD7319-509E-4338-A525-F52DDD919570}" srcOrd="0" destOrd="0" parTransId="{580139EA-3BB0-4655-9CD1-3C90EDB6175D}" sibTransId="{19D5DD68-4955-43ED-84A8-6794ABD386D4}"/>
    <dgm:cxn modelId="{BE285120-6793-4B74-B652-053AE598C57A}" type="presOf" srcId="{EE3D8619-7AC6-40EF-84C6-8BB2125D33AD}" destId="{6B91021A-6FC4-4547-874E-B7D3F0C57AFD}" srcOrd="0" destOrd="0" presId="urn:microsoft.com/office/officeart/2005/8/layout/hierarchy5"/>
    <dgm:cxn modelId="{46897842-509A-4FA1-951F-E906FF7818F7}" srcId="{F864E988-8364-4B53-9230-471929342870}" destId="{2E32FC19-4690-4482-81F7-68E938B30A5C}" srcOrd="0" destOrd="0" parTransId="{CA03A263-4AB6-45DD-9819-8051F61B6CC6}" sibTransId="{D48AF4B8-AECA-47F6-B012-5D5D98E2EF47}"/>
    <dgm:cxn modelId="{A0FCE765-677D-4B97-A557-54BDA548EBD7}" srcId="{EA911255-9216-491E-BE98-832A8414A1F0}" destId="{CC260761-A0E6-45D9-A5CD-547F5713847B}" srcOrd="1" destOrd="0" parTransId="{EA2B013C-D97C-4D18-818C-16B0D84B6944}" sibTransId="{3CF07AA5-86A6-4152-8702-0BF233D54721}"/>
    <dgm:cxn modelId="{14B1FBEC-F7B1-421E-A035-E68EC91ABB60}" type="presOf" srcId="{027AA068-CA02-490A-B48D-96F7C1FAFD4B}" destId="{76DEFACA-1137-493E-AD8A-D3E635114B1A}" srcOrd="0" destOrd="0" presId="urn:microsoft.com/office/officeart/2005/8/layout/hierarchy5"/>
    <dgm:cxn modelId="{18E32D59-791D-4396-9E5F-AB0F2DAE96BE}" type="presOf" srcId="{D3A0756D-8910-492A-9CA9-2BE6364FE0D4}" destId="{6D6CB895-A71A-4B24-92B1-43B5E40EDF25}" srcOrd="0" destOrd="0" presId="urn:microsoft.com/office/officeart/2005/8/layout/hierarchy5"/>
    <dgm:cxn modelId="{3C4F9F5C-C23D-4CF1-9026-EBF2D46073B5}" srcId="{95B27E63-3AE1-458A-B3C6-D5DB72BA1401}" destId="{802858EF-860A-4804-ABF8-2094D35BDA5F}" srcOrd="0" destOrd="0" parTransId="{D2E46012-EE0D-4AB4-A60D-8B71C0EED0B9}" sibTransId="{87AD1308-473D-4336-8576-A5DB6259BB37}"/>
    <dgm:cxn modelId="{6C1D3470-9959-40A2-843F-EA22C2CCEF65}" srcId="{BABC2D95-4B40-46D4-A605-DB7A218B61E4}" destId="{D02CC292-6D90-4CB7-A10E-81DBA8681D9B}" srcOrd="6" destOrd="0" parTransId="{88B26C36-4D3D-4ACD-8FC3-289FF6063C48}" sibTransId="{13CE959E-D133-448B-AA92-D2F47765173F}"/>
    <dgm:cxn modelId="{E90B5B70-A899-4E16-837A-26CE170FF429}" type="presOf" srcId="{CA03A263-4AB6-45DD-9819-8051F61B6CC6}" destId="{47E6AB03-6074-4150-9E05-4FCDF7A82259}" srcOrd="0" destOrd="0" presId="urn:microsoft.com/office/officeart/2005/8/layout/hierarchy5"/>
    <dgm:cxn modelId="{08179F41-5BF8-459C-836C-5319F6268F76}" type="presOf" srcId="{C0ED0700-0BC9-4EB9-95D4-08970AB58910}" destId="{9A729EEA-FFC9-407A-96C5-403F8FC5979C}" srcOrd="0" destOrd="0" presId="urn:microsoft.com/office/officeart/2005/8/layout/hierarchy5"/>
    <dgm:cxn modelId="{E9F6FD5A-386B-4EC6-A8B7-5EAA99DDF574}" srcId="{C9F1F280-8901-4F12-BD42-32855ACE8709}" destId="{A435A741-B2FA-4C1B-BE6C-D52442DF219E}" srcOrd="0" destOrd="0" parTransId="{CAFE1911-8EAF-4E3F-B8D9-87D965FDFA62}" sibTransId="{EAEC2637-E5AB-4F79-9F04-D94C4A45FF87}"/>
    <dgm:cxn modelId="{9D58BEF0-6279-40D9-8B19-0C2CB096532D}" srcId="{CC260761-A0E6-45D9-A5CD-547F5713847B}" destId="{C9F1F280-8901-4F12-BD42-32855ACE8709}" srcOrd="1" destOrd="0" parTransId="{C0ED0700-0BC9-4EB9-95D4-08970AB58910}" sibTransId="{5C97D444-1BF0-4BED-92C5-7120BF7F58CC}"/>
    <dgm:cxn modelId="{D1AB8F6C-11DC-4567-9133-FDE986C7CBD1}" type="presOf" srcId="{BE970927-BC1C-489A-BCB3-5B26DD82A568}" destId="{FB715A70-DB91-48CD-9DC1-FD979FD817AC}" srcOrd="1" destOrd="0" presId="urn:microsoft.com/office/officeart/2005/8/layout/hierarchy5"/>
    <dgm:cxn modelId="{F75D72DF-7382-4AAE-96B5-6F017C36491F}" srcId="{802858EF-860A-4804-ABF8-2094D35BDA5F}" destId="{32588D44-5633-4572-8A34-D25F77E34CBC}" srcOrd="0" destOrd="0" parTransId="{D3A0756D-8910-492A-9CA9-2BE6364FE0D4}" sibTransId="{4D003AF2-D6E1-4CD6-951F-6104F7B1DDAB}"/>
    <dgm:cxn modelId="{96AD4621-63F1-47C4-82DB-69BFAF154809}" type="presOf" srcId="{7FD4D945-D865-4629-AB4D-89C9F5A835BE}" destId="{CCE5994C-9FE2-4489-977B-AA31BBA61C64}" srcOrd="1" destOrd="0" presId="urn:microsoft.com/office/officeart/2005/8/layout/hierarchy5"/>
    <dgm:cxn modelId="{38455934-D36D-4517-9347-2D47EC6CF99C}" type="presParOf" srcId="{8043E0BE-33CE-42BE-9D79-D9936B56D8C5}" destId="{C85B25C3-9696-4369-B3D4-FACAAFCEA1B7}" srcOrd="0" destOrd="0" presId="urn:microsoft.com/office/officeart/2005/8/layout/hierarchy5"/>
    <dgm:cxn modelId="{B37D26C8-2AEF-4196-894C-20152FAC93C6}" type="presParOf" srcId="{C85B25C3-9696-4369-B3D4-FACAAFCEA1B7}" destId="{D5E808F5-951B-4558-90A4-C23CA7C3F498}" srcOrd="0" destOrd="0" presId="urn:microsoft.com/office/officeart/2005/8/layout/hierarchy5"/>
    <dgm:cxn modelId="{E3093B22-621D-424F-B4C6-7B26EE05F1BA}" type="presParOf" srcId="{C85B25C3-9696-4369-B3D4-FACAAFCEA1B7}" destId="{99929A3A-2DDC-44D6-975F-F95304C61B18}" srcOrd="1" destOrd="0" presId="urn:microsoft.com/office/officeart/2005/8/layout/hierarchy5"/>
    <dgm:cxn modelId="{847D2637-F3D8-4E3B-A73E-AB9E96E3BC81}" type="presParOf" srcId="{99929A3A-2DDC-44D6-975F-F95304C61B18}" destId="{E23F8B8A-9722-4D10-BF5D-8CC68DBE8527}" srcOrd="0" destOrd="0" presId="urn:microsoft.com/office/officeart/2005/8/layout/hierarchy5"/>
    <dgm:cxn modelId="{FFB197F7-EC17-4A4D-8E44-4B31BA8030D4}" type="presParOf" srcId="{E23F8B8A-9722-4D10-BF5D-8CC68DBE8527}" destId="{254F2FAE-004B-44FC-AF2F-EA99147E206F}" srcOrd="0" destOrd="0" presId="urn:microsoft.com/office/officeart/2005/8/layout/hierarchy5"/>
    <dgm:cxn modelId="{BBB8B4BF-EF89-41CB-BF78-2CC8A1E57B1D}" type="presParOf" srcId="{E23F8B8A-9722-4D10-BF5D-8CC68DBE8527}" destId="{1D41D4E2-204E-46DD-9BB9-EACDCC9A4A9B}" srcOrd="1" destOrd="0" presId="urn:microsoft.com/office/officeart/2005/8/layout/hierarchy5"/>
    <dgm:cxn modelId="{EF145777-E30E-4D9F-A8DB-614DACED0899}" type="presParOf" srcId="{1D41D4E2-204E-46DD-9BB9-EACDCC9A4A9B}" destId="{76657183-CF4F-4FE5-96CE-47A60F7AE7A3}" srcOrd="0" destOrd="0" presId="urn:microsoft.com/office/officeart/2005/8/layout/hierarchy5"/>
    <dgm:cxn modelId="{5BE98409-56E7-4F69-8FF5-E986711CDC5E}" type="presParOf" srcId="{76657183-CF4F-4FE5-96CE-47A60F7AE7A3}" destId="{41735086-28B2-4A99-8B1D-ADA841A44DDA}" srcOrd="0" destOrd="0" presId="urn:microsoft.com/office/officeart/2005/8/layout/hierarchy5"/>
    <dgm:cxn modelId="{B6DE9138-5595-40E7-83CA-A8DBDC2990F8}" type="presParOf" srcId="{1D41D4E2-204E-46DD-9BB9-EACDCC9A4A9B}" destId="{8D743109-942B-427E-942A-FE122EFAF785}" srcOrd="1" destOrd="0" presId="urn:microsoft.com/office/officeart/2005/8/layout/hierarchy5"/>
    <dgm:cxn modelId="{84133972-70E5-4925-BA60-650DF3913A18}" type="presParOf" srcId="{8D743109-942B-427E-942A-FE122EFAF785}" destId="{6AA9B676-51EE-4879-89DF-D8A15C7A8B38}" srcOrd="0" destOrd="0" presId="urn:microsoft.com/office/officeart/2005/8/layout/hierarchy5"/>
    <dgm:cxn modelId="{3691B3B4-CA40-43E3-A1BB-0FC86484A65F}" type="presParOf" srcId="{8D743109-942B-427E-942A-FE122EFAF785}" destId="{F20B3CCC-39EE-4D0C-B25A-46FB4B0BBEFC}" srcOrd="1" destOrd="0" presId="urn:microsoft.com/office/officeart/2005/8/layout/hierarchy5"/>
    <dgm:cxn modelId="{C67D58BE-935F-47D0-98CA-0885099EE5FC}" type="presParOf" srcId="{F20B3CCC-39EE-4D0C-B25A-46FB4B0BBEFC}" destId="{ED019752-986F-4BA3-BC9F-90AC98830A48}" srcOrd="0" destOrd="0" presId="urn:microsoft.com/office/officeart/2005/8/layout/hierarchy5"/>
    <dgm:cxn modelId="{1E2FBD4D-8C01-4635-9819-6CBDD6DDC675}" type="presParOf" srcId="{ED019752-986F-4BA3-BC9F-90AC98830A48}" destId="{F2AB5FC7-A054-402A-A457-7BB7238F1992}" srcOrd="0" destOrd="0" presId="urn:microsoft.com/office/officeart/2005/8/layout/hierarchy5"/>
    <dgm:cxn modelId="{0DB6BCDC-7A37-4716-97BC-56FB5DCC16EC}" type="presParOf" srcId="{F20B3CCC-39EE-4D0C-B25A-46FB4B0BBEFC}" destId="{9405973B-88F9-4BCE-89F0-5EC5EE8D56D6}" srcOrd="1" destOrd="0" presId="urn:microsoft.com/office/officeart/2005/8/layout/hierarchy5"/>
    <dgm:cxn modelId="{583F8F8A-EFD3-4668-B800-E40F62358A14}" type="presParOf" srcId="{9405973B-88F9-4BCE-89F0-5EC5EE8D56D6}" destId="{8F1FEADC-4CBD-4726-B8B6-5F489C13FF2F}" srcOrd="0" destOrd="0" presId="urn:microsoft.com/office/officeart/2005/8/layout/hierarchy5"/>
    <dgm:cxn modelId="{8133302E-6712-436E-9304-030F6701CF58}" type="presParOf" srcId="{9405973B-88F9-4BCE-89F0-5EC5EE8D56D6}" destId="{954A9952-08AF-4CA8-AB2E-4657C9874153}" srcOrd="1" destOrd="0" presId="urn:microsoft.com/office/officeart/2005/8/layout/hierarchy5"/>
    <dgm:cxn modelId="{B9204006-57F7-4318-9AA2-37122C3F81B6}" type="presParOf" srcId="{954A9952-08AF-4CA8-AB2E-4657C9874153}" destId="{6D6CB895-A71A-4B24-92B1-43B5E40EDF25}" srcOrd="0" destOrd="0" presId="urn:microsoft.com/office/officeart/2005/8/layout/hierarchy5"/>
    <dgm:cxn modelId="{1550221D-C1FB-4E9D-97FE-367899087B7C}" type="presParOf" srcId="{6D6CB895-A71A-4B24-92B1-43B5E40EDF25}" destId="{6A52BDB4-578F-4E6C-940D-5F9D33B7874D}" srcOrd="0" destOrd="0" presId="urn:microsoft.com/office/officeart/2005/8/layout/hierarchy5"/>
    <dgm:cxn modelId="{8F6D077A-5F49-49C3-9B6C-CBF2401691BF}" type="presParOf" srcId="{954A9952-08AF-4CA8-AB2E-4657C9874153}" destId="{14D28B78-3466-4446-B986-64DE71A7DB25}" srcOrd="1" destOrd="0" presId="urn:microsoft.com/office/officeart/2005/8/layout/hierarchy5"/>
    <dgm:cxn modelId="{26D914E9-DD03-4D4A-AF9A-84680417AD79}" type="presParOf" srcId="{14D28B78-3466-4446-B986-64DE71A7DB25}" destId="{9CCD856E-E579-42A5-8A70-D7609A49A95C}" srcOrd="0" destOrd="0" presId="urn:microsoft.com/office/officeart/2005/8/layout/hierarchy5"/>
    <dgm:cxn modelId="{E4A43DAE-F65C-4B94-B7BA-04B2E0001689}" type="presParOf" srcId="{14D28B78-3466-4446-B986-64DE71A7DB25}" destId="{4B5C7A5F-D261-4B53-98A0-1A45FA1F7AC6}" srcOrd="1" destOrd="0" presId="urn:microsoft.com/office/officeart/2005/8/layout/hierarchy5"/>
    <dgm:cxn modelId="{71C0B329-C9B6-4671-9C49-7EC462164ADD}" type="presParOf" srcId="{4B5C7A5F-D261-4B53-98A0-1A45FA1F7AC6}" destId="{C31BF7C4-E53D-489C-A5F7-603B7F60307A}" srcOrd="0" destOrd="0" presId="urn:microsoft.com/office/officeart/2005/8/layout/hierarchy5"/>
    <dgm:cxn modelId="{B1E5F4FE-78A9-49CB-BD9A-352AB4424913}" type="presParOf" srcId="{C31BF7C4-E53D-489C-A5F7-603B7F60307A}" destId="{5FA7AF5D-D762-412D-B599-2FFB8D2DEABB}" srcOrd="0" destOrd="0" presId="urn:microsoft.com/office/officeart/2005/8/layout/hierarchy5"/>
    <dgm:cxn modelId="{C85EBED2-E8F0-4BA9-BE4D-B94A59D6BAB1}" type="presParOf" srcId="{4B5C7A5F-D261-4B53-98A0-1A45FA1F7AC6}" destId="{BBE8A73C-454D-4D0D-8B9D-AFD1E9CBF01E}" srcOrd="1" destOrd="0" presId="urn:microsoft.com/office/officeart/2005/8/layout/hierarchy5"/>
    <dgm:cxn modelId="{BBDAE872-33C5-4C49-B878-1C2715CD98C3}" type="presParOf" srcId="{BBE8A73C-454D-4D0D-8B9D-AFD1E9CBF01E}" destId="{F667B392-DDC7-492B-B4B5-DB36E4B8158D}" srcOrd="0" destOrd="0" presId="urn:microsoft.com/office/officeart/2005/8/layout/hierarchy5"/>
    <dgm:cxn modelId="{3107672F-D168-4E3D-99B9-B7CB666D22EE}" type="presParOf" srcId="{BBE8A73C-454D-4D0D-8B9D-AFD1E9CBF01E}" destId="{7F9F8CC3-E59A-43FF-AE93-253B4E767577}" srcOrd="1" destOrd="0" presId="urn:microsoft.com/office/officeart/2005/8/layout/hierarchy5"/>
    <dgm:cxn modelId="{77C8ACE0-341A-49C9-A78D-748F12612C4E}" type="presParOf" srcId="{7F9F8CC3-E59A-43FF-AE93-253B4E767577}" destId="{866333C1-1B69-4329-A345-B5022F2D8D33}" srcOrd="0" destOrd="0" presId="urn:microsoft.com/office/officeart/2005/8/layout/hierarchy5"/>
    <dgm:cxn modelId="{0120FBC6-8A5D-4A5F-9E1B-08F9C8C6A1C1}" type="presParOf" srcId="{866333C1-1B69-4329-A345-B5022F2D8D33}" destId="{FB715A70-DB91-48CD-9DC1-FD979FD817AC}" srcOrd="0" destOrd="0" presId="urn:microsoft.com/office/officeart/2005/8/layout/hierarchy5"/>
    <dgm:cxn modelId="{EA70312F-A5A4-4BDC-A1D2-23053F5529C0}" type="presParOf" srcId="{7F9F8CC3-E59A-43FF-AE93-253B4E767577}" destId="{95BC9893-E3EC-4392-AF9B-F01FAC8645AF}" srcOrd="1" destOrd="0" presId="urn:microsoft.com/office/officeart/2005/8/layout/hierarchy5"/>
    <dgm:cxn modelId="{8A8DEECD-4E3F-4A64-ADB0-E649739F0BDC}" type="presParOf" srcId="{95BC9893-E3EC-4392-AF9B-F01FAC8645AF}" destId="{0132DF2A-19F4-4E6D-9C66-C5CB34C3A7F8}" srcOrd="0" destOrd="0" presId="urn:microsoft.com/office/officeart/2005/8/layout/hierarchy5"/>
    <dgm:cxn modelId="{0CA59501-697A-400C-B816-AFC98EA43F4D}" type="presParOf" srcId="{95BC9893-E3EC-4392-AF9B-F01FAC8645AF}" destId="{F6A7CF4E-C07B-4E6C-92B5-7EA3098515A0}" srcOrd="1" destOrd="0" presId="urn:microsoft.com/office/officeart/2005/8/layout/hierarchy5"/>
    <dgm:cxn modelId="{EE4FD33E-E5E8-4C48-AC9B-C8D2DCC4FFEA}" type="presParOf" srcId="{954A9952-08AF-4CA8-AB2E-4657C9874153}" destId="{40E0A259-1A99-4DF7-9506-3144324890C0}" srcOrd="2" destOrd="0" presId="urn:microsoft.com/office/officeart/2005/8/layout/hierarchy5"/>
    <dgm:cxn modelId="{F76B9A40-171D-4CEC-A32B-65ABAC1F939A}" type="presParOf" srcId="{40E0A259-1A99-4DF7-9506-3144324890C0}" destId="{2D424AC1-F146-481A-9B85-ECFE066CB799}" srcOrd="0" destOrd="0" presId="urn:microsoft.com/office/officeart/2005/8/layout/hierarchy5"/>
    <dgm:cxn modelId="{F1D0BCB5-3F4B-4121-AC81-F1C279BF3C4F}" type="presParOf" srcId="{954A9952-08AF-4CA8-AB2E-4657C9874153}" destId="{7C1C7138-74AB-4ABD-9814-517B287CF165}" srcOrd="3" destOrd="0" presId="urn:microsoft.com/office/officeart/2005/8/layout/hierarchy5"/>
    <dgm:cxn modelId="{A99600DE-02B2-483F-AD04-58A692044E2F}" type="presParOf" srcId="{7C1C7138-74AB-4ABD-9814-517B287CF165}" destId="{F7887DE5-BD4D-433B-AE00-5AEB93C5F44E}" srcOrd="0" destOrd="0" presId="urn:microsoft.com/office/officeart/2005/8/layout/hierarchy5"/>
    <dgm:cxn modelId="{A51AB14E-5724-407C-BDED-D86587C24B00}" type="presParOf" srcId="{7C1C7138-74AB-4ABD-9814-517B287CF165}" destId="{2A27512F-AEC2-493B-A549-B358C1160824}" srcOrd="1" destOrd="0" presId="urn:microsoft.com/office/officeart/2005/8/layout/hierarchy5"/>
    <dgm:cxn modelId="{56E07E22-A86B-4797-A3EC-103A36FEBDC8}" type="presParOf" srcId="{2A27512F-AEC2-493B-A549-B358C1160824}" destId="{31448743-4A07-467C-8307-138623C5DE9A}" srcOrd="0" destOrd="0" presId="urn:microsoft.com/office/officeart/2005/8/layout/hierarchy5"/>
    <dgm:cxn modelId="{EC804F3A-A497-46BB-801F-67B7B741CA74}" type="presParOf" srcId="{31448743-4A07-467C-8307-138623C5DE9A}" destId="{E788934B-C6B3-462C-B842-D3E007A14AC6}" srcOrd="0" destOrd="0" presId="urn:microsoft.com/office/officeart/2005/8/layout/hierarchy5"/>
    <dgm:cxn modelId="{182984B9-5A7E-438F-9412-537507516EB6}" type="presParOf" srcId="{2A27512F-AEC2-493B-A549-B358C1160824}" destId="{AD78646A-97CC-4C5C-A0DC-A384EDBCF6C8}" srcOrd="1" destOrd="0" presId="urn:microsoft.com/office/officeart/2005/8/layout/hierarchy5"/>
    <dgm:cxn modelId="{2ED95421-07C3-4988-A969-903F591CA561}" type="presParOf" srcId="{AD78646A-97CC-4C5C-A0DC-A384EDBCF6C8}" destId="{F94FA057-1BFB-4DAF-9875-2EAA87684617}" srcOrd="0" destOrd="0" presId="urn:microsoft.com/office/officeart/2005/8/layout/hierarchy5"/>
    <dgm:cxn modelId="{80CB807F-F68D-45D8-A07F-D1C847C7C1CD}" type="presParOf" srcId="{AD78646A-97CC-4C5C-A0DC-A384EDBCF6C8}" destId="{43A6A446-872B-40AE-A362-1D31D411A945}" srcOrd="1" destOrd="0" presId="urn:microsoft.com/office/officeart/2005/8/layout/hierarchy5"/>
    <dgm:cxn modelId="{6B360F36-09BE-4C49-9A25-735078302739}" type="presParOf" srcId="{43A6A446-872B-40AE-A362-1D31D411A945}" destId="{189F57CA-DF3E-48A6-8656-DC5EA60637BA}" srcOrd="0" destOrd="0" presId="urn:microsoft.com/office/officeart/2005/8/layout/hierarchy5"/>
    <dgm:cxn modelId="{1BBC7260-2E01-444D-992A-C56C5B961758}" type="presParOf" srcId="{189F57CA-DF3E-48A6-8656-DC5EA60637BA}" destId="{CA0B014A-696E-424D-8617-7A120048270E}" srcOrd="0" destOrd="0" presId="urn:microsoft.com/office/officeart/2005/8/layout/hierarchy5"/>
    <dgm:cxn modelId="{5991A7AD-4D05-4B05-81A7-E49AA86F4161}" type="presParOf" srcId="{43A6A446-872B-40AE-A362-1D31D411A945}" destId="{876125AE-DE17-4B99-A7FF-DC8FCF1A9E8E}" srcOrd="1" destOrd="0" presId="urn:microsoft.com/office/officeart/2005/8/layout/hierarchy5"/>
    <dgm:cxn modelId="{6B39E856-C2FD-46F4-8D18-962E7B08FDC1}" type="presParOf" srcId="{876125AE-DE17-4B99-A7FF-DC8FCF1A9E8E}" destId="{C8DFF6B6-6369-44A1-8297-714735F49BCD}" srcOrd="0" destOrd="0" presId="urn:microsoft.com/office/officeart/2005/8/layout/hierarchy5"/>
    <dgm:cxn modelId="{82A2D7EE-20B7-4E32-B3A3-6AD595A40B42}" type="presParOf" srcId="{876125AE-DE17-4B99-A7FF-DC8FCF1A9E8E}" destId="{6F5F2B04-B28B-4B9D-8E55-E813339D9B4F}" srcOrd="1" destOrd="0" presId="urn:microsoft.com/office/officeart/2005/8/layout/hierarchy5"/>
    <dgm:cxn modelId="{48F1F0C0-ACB7-4AB9-9B30-E71F10DA17E7}" type="presParOf" srcId="{1D41D4E2-204E-46DD-9BB9-EACDCC9A4A9B}" destId="{DB66C912-6477-4082-B5ED-1C18B30C5BA4}" srcOrd="2" destOrd="0" presId="urn:microsoft.com/office/officeart/2005/8/layout/hierarchy5"/>
    <dgm:cxn modelId="{31735582-1CCE-43FA-91A9-CADEB2FBF401}" type="presParOf" srcId="{DB66C912-6477-4082-B5ED-1C18B30C5BA4}" destId="{F4307D32-543C-467C-8F1B-573FA1FA198E}" srcOrd="0" destOrd="0" presId="urn:microsoft.com/office/officeart/2005/8/layout/hierarchy5"/>
    <dgm:cxn modelId="{B06C1985-E85D-478F-B143-5A7370D90836}" type="presParOf" srcId="{1D41D4E2-204E-46DD-9BB9-EACDCC9A4A9B}" destId="{35EA2AAA-77D1-457D-B00B-CA02C0486599}" srcOrd="3" destOrd="0" presId="urn:microsoft.com/office/officeart/2005/8/layout/hierarchy5"/>
    <dgm:cxn modelId="{52176B4A-366C-4E73-B66E-143DA7D6BB63}" type="presParOf" srcId="{35EA2AAA-77D1-457D-B00B-CA02C0486599}" destId="{2A970547-94F0-44E1-BF92-E51460200216}" srcOrd="0" destOrd="0" presId="urn:microsoft.com/office/officeart/2005/8/layout/hierarchy5"/>
    <dgm:cxn modelId="{1B63C626-2C10-48B3-9558-A3B5C4479E11}" type="presParOf" srcId="{35EA2AAA-77D1-457D-B00B-CA02C0486599}" destId="{A58C17C3-91CC-4F93-AA39-0A1CC9F66724}" srcOrd="1" destOrd="0" presId="urn:microsoft.com/office/officeart/2005/8/layout/hierarchy5"/>
    <dgm:cxn modelId="{7794F63B-5C76-43B7-8503-85AA6B392970}" type="presParOf" srcId="{A58C17C3-91CC-4F93-AA39-0A1CC9F66724}" destId="{58709351-45E3-4AAC-A3EF-784476657728}" srcOrd="0" destOrd="0" presId="urn:microsoft.com/office/officeart/2005/8/layout/hierarchy5"/>
    <dgm:cxn modelId="{61DA036C-DC66-4301-B29F-875AAE0D6A13}" type="presParOf" srcId="{58709351-45E3-4AAC-A3EF-784476657728}" destId="{1019B55C-3A50-41AF-9067-A36291E2EB92}" srcOrd="0" destOrd="0" presId="urn:microsoft.com/office/officeart/2005/8/layout/hierarchy5"/>
    <dgm:cxn modelId="{41311475-89CF-46FE-AFD5-420FB88C01BF}" type="presParOf" srcId="{A58C17C3-91CC-4F93-AA39-0A1CC9F66724}" destId="{4302968A-FD8F-42E7-9F93-8F5C1555F2ED}" srcOrd="1" destOrd="0" presId="urn:microsoft.com/office/officeart/2005/8/layout/hierarchy5"/>
    <dgm:cxn modelId="{44852BF7-BBCB-48A3-A8D0-8AD8A525DEFF}" type="presParOf" srcId="{4302968A-FD8F-42E7-9F93-8F5C1555F2ED}" destId="{C529F405-FF0F-4499-8508-74AD9BAA9C88}" srcOrd="0" destOrd="0" presId="urn:microsoft.com/office/officeart/2005/8/layout/hierarchy5"/>
    <dgm:cxn modelId="{68B8C2E8-8791-4EE3-9D65-DCFDD55A8C55}" type="presParOf" srcId="{4302968A-FD8F-42E7-9F93-8F5C1555F2ED}" destId="{4B422864-61E9-4C22-A77A-4C0EE6630A91}" srcOrd="1" destOrd="0" presId="urn:microsoft.com/office/officeart/2005/8/layout/hierarchy5"/>
    <dgm:cxn modelId="{08F39EA0-84F0-40CE-A638-D343FB5E07C1}" type="presParOf" srcId="{4B422864-61E9-4C22-A77A-4C0EE6630A91}" destId="{76DEFACA-1137-493E-AD8A-D3E635114B1A}" srcOrd="0" destOrd="0" presId="urn:microsoft.com/office/officeart/2005/8/layout/hierarchy5"/>
    <dgm:cxn modelId="{14982575-A064-4F9E-8761-1E4AF35F267B}" type="presParOf" srcId="{76DEFACA-1137-493E-AD8A-D3E635114B1A}" destId="{8E955ED1-99E6-41E3-BA54-4662E985BAC8}" srcOrd="0" destOrd="0" presId="urn:microsoft.com/office/officeart/2005/8/layout/hierarchy5"/>
    <dgm:cxn modelId="{1BF0CEBD-422E-4119-835D-26F8FFD0830D}" type="presParOf" srcId="{4B422864-61E9-4C22-A77A-4C0EE6630A91}" destId="{1DAB24BD-FD28-43F0-86A1-6AB82DA784A4}" srcOrd="1" destOrd="0" presId="urn:microsoft.com/office/officeart/2005/8/layout/hierarchy5"/>
    <dgm:cxn modelId="{CBFA80B1-9CA6-41CD-B923-F1C16BBD3C75}" type="presParOf" srcId="{1DAB24BD-FD28-43F0-86A1-6AB82DA784A4}" destId="{DCDD0FEF-826E-4C3A-A9C9-6F7A178C3E80}" srcOrd="0" destOrd="0" presId="urn:microsoft.com/office/officeart/2005/8/layout/hierarchy5"/>
    <dgm:cxn modelId="{24344005-4FF6-46D1-8E33-674EEDB9CC7A}" type="presParOf" srcId="{1DAB24BD-FD28-43F0-86A1-6AB82DA784A4}" destId="{2DAA4828-408B-487C-88AD-951675C2C88A}" srcOrd="1" destOrd="0" presId="urn:microsoft.com/office/officeart/2005/8/layout/hierarchy5"/>
    <dgm:cxn modelId="{210EE3EF-D627-472A-AF83-AC5BE7461B32}" type="presParOf" srcId="{2DAA4828-408B-487C-88AD-951675C2C88A}" destId="{873FADC6-CFF2-4B96-A466-4A3C5FD1833F}" srcOrd="0" destOrd="0" presId="urn:microsoft.com/office/officeart/2005/8/layout/hierarchy5"/>
    <dgm:cxn modelId="{3F375C24-25FF-42EB-AF46-74123423C978}" type="presParOf" srcId="{873FADC6-CFF2-4B96-A466-4A3C5FD1833F}" destId="{EB5F45B3-9E39-4F59-A56A-4A760DAC7D11}" srcOrd="0" destOrd="0" presId="urn:microsoft.com/office/officeart/2005/8/layout/hierarchy5"/>
    <dgm:cxn modelId="{36DEB4B2-B39E-42CF-A2A8-99B661F0E2D7}" type="presParOf" srcId="{2DAA4828-408B-487C-88AD-951675C2C88A}" destId="{955B50E2-831E-42CD-9472-8E735E9C4D9C}" srcOrd="1" destOrd="0" presId="urn:microsoft.com/office/officeart/2005/8/layout/hierarchy5"/>
    <dgm:cxn modelId="{023EF8B3-57B2-4245-8329-450DE96DC819}" type="presParOf" srcId="{955B50E2-831E-42CD-9472-8E735E9C4D9C}" destId="{F559A051-AAAA-4E49-A243-3AB39AECB853}" srcOrd="0" destOrd="0" presId="urn:microsoft.com/office/officeart/2005/8/layout/hierarchy5"/>
    <dgm:cxn modelId="{C3B3D864-09A4-4DC0-A3BA-8F70B9A339EC}" type="presParOf" srcId="{955B50E2-831E-42CD-9472-8E735E9C4D9C}" destId="{01CC79EC-9AB2-4BC2-BD70-177FEB00A9DB}" srcOrd="1" destOrd="0" presId="urn:microsoft.com/office/officeart/2005/8/layout/hierarchy5"/>
    <dgm:cxn modelId="{F831D976-8479-4D94-920C-863853022FAA}" type="presParOf" srcId="{01CC79EC-9AB2-4BC2-BD70-177FEB00A9DB}" destId="{47E6AB03-6074-4150-9E05-4FCDF7A82259}" srcOrd="0" destOrd="0" presId="urn:microsoft.com/office/officeart/2005/8/layout/hierarchy5"/>
    <dgm:cxn modelId="{598B961B-5010-45B9-9BC0-DD04E5FAEEE3}" type="presParOf" srcId="{47E6AB03-6074-4150-9E05-4FCDF7A82259}" destId="{8962FECF-3AF1-4BA5-8008-201E831B4C96}" srcOrd="0" destOrd="0" presId="urn:microsoft.com/office/officeart/2005/8/layout/hierarchy5"/>
    <dgm:cxn modelId="{787F35DB-DE38-4F6B-8D0D-26800534D4FB}" type="presParOf" srcId="{01CC79EC-9AB2-4BC2-BD70-177FEB00A9DB}" destId="{B7003673-E410-476E-AA23-EA35B8F8B196}" srcOrd="1" destOrd="0" presId="urn:microsoft.com/office/officeart/2005/8/layout/hierarchy5"/>
    <dgm:cxn modelId="{560E3618-076C-433E-90F1-26CBCF94D897}" type="presParOf" srcId="{B7003673-E410-476E-AA23-EA35B8F8B196}" destId="{340E169A-3A39-4293-9B63-10BC72D43477}" srcOrd="0" destOrd="0" presId="urn:microsoft.com/office/officeart/2005/8/layout/hierarchy5"/>
    <dgm:cxn modelId="{E7FEA3B0-C77B-4268-8302-ACAE1A0B1174}" type="presParOf" srcId="{B7003673-E410-476E-AA23-EA35B8F8B196}" destId="{388FF211-1F1E-4C93-AECE-7DD3ADF8A7E5}" srcOrd="1" destOrd="0" presId="urn:microsoft.com/office/officeart/2005/8/layout/hierarchy5"/>
    <dgm:cxn modelId="{52C51E63-61D9-471B-BBB0-F72FF5BEBE57}" type="presParOf" srcId="{4B422864-61E9-4C22-A77A-4C0EE6630A91}" destId="{9C84635A-7A58-4B08-B631-713F8C2FB9C6}" srcOrd="2" destOrd="0" presId="urn:microsoft.com/office/officeart/2005/8/layout/hierarchy5"/>
    <dgm:cxn modelId="{BDA32A1C-1F0A-4569-BD00-E5BB73900E80}" type="presParOf" srcId="{9C84635A-7A58-4B08-B631-713F8C2FB9C6}" destId="{3A2EDB4D-E663-4BB3-AB89-F5CCF9F85813}" srcOrd="0" destOrd="0" presId="urn:microsoft.com/office/officeart/2005/8/layout/hierarchy5"/>
    <dgm:cxn modelId="{AC719C04-3C48-4C30-B7EC-4238138FBAB5}" type="presParOf" srcId="{4B422864-61E9-4C22-A77A-4C0EE6630A91}" destId="{E9F8F9AA-14A8-43F8-A990-3F9097F3D9F8}" srcOrd="3" destOrd="0" presId="urn:microsoft.com/office/officeart/2005/8/layout/hierarchy5"/>
    <dgm:cxn modelId="{A8EC4AC9-9548-44CD-A972-B4E53D94152A}" type="presParOf" srcId="{E9F8F9AA-14A8-43F8-A990-3F9097F3D9F8}" destId="{301985F3-2037-429B-A49C-0E6DB5B0EFBD}" srcOrd="0" destOrd="0" presId="urn:microsoft.com/office/officeart/2005/8/layout/hierarchy5"/>
    <dgm:cxn modelId="{38999F03-0223-4B2C-89C8-A8B2542456A6}" type="presParOf" srcId="{E9F8F9AA-14A8-43F8-A990-3F9097F3D9F8}" destId="{1D2636FE-DF25-482C-BF06-21B568F82C55}" srcOrd="1" destOrd="0" presId="urn:microsoft.com/office/officeart/2005/8/layout/hierarchy5"/>
    <dgm:cxn modelId="{45693664-4AD2-4ABA-81DF-66FE64656B26}" type="presParOf" srcId="{1D2636FE-DF25-482C-BF06-21B568F82C55}" destId="{3E6BCC0B-63DA-4CE0-BAA4-4B35D62DF339}" srcOrd="0" destOrd="0" presId="urn:microsoft.com/office/officeart/2005/8/layout/hierarchy5"/>
    <dgm:cxn modelId="{F06603F9-219C-4E89-B73C-8771382A7495}" type="presParOf" srcId="{3E6BCC0B-63DA-4CE0-BAA4-4B35D62DF339}" destId="{177F6406-6809-4B10-803F-25F862C3AFCD}" srcOrd="0" destOrd="0" presId="urn:microsoft.com/office/officeart/2005/8/layout/hierarchy5"/>
    <dgm:cxn modelId="{BFD92151-56B0-4A14-89D7-809DB2425A2A}" type="presParOf" srcId="{1D2636FE-DF25-482C-BF06-21B568F82C55}" destId="{3E8AB968-7B8F-4AC3-BB2E-D6E4771AD560}" srcOrd="1" destOrd="0" presId="urn:microsoft.com/office/officeart/2005/8/layout/hierarchy5"/>
    <dgm:cxn modelId="{399A5A83-72E3-473B-920B-81A3C220B87F}" type="presParOf" srcId="{3E8AB968-7B8F-4AC3-BB2E-D6E4771AD560}" destId="{EC59D2E3-D6C7-4E3C-A384-7C1187320EEA}" srcOrd="0" destOrd="0" presId="urn:microsoft.com/office/officeart/2005/8/layout/hierarchy5"/>
    <dgm:cxn modelId="{9A0FD1FA-D44F-41F1-8A30-53A5C7FA69B9}" type="presParOf" srcId="{3E8AB968-7B8F-4AC3-BB2E-D6E4771AD560}" destId="{C0F8E4D6-3AB9-4CDF-A324-A1A6C9E56991}" srcOrd="1" destOrd="0" presId="urn:microsoft.com/office/officeart/2005/8/layout/hierarchy5"/>
    <dgm:cxn modelId="{5A8FECC8-7F7E-4BB5-83C9-47F5B941BB3B}" type="presParOf" srcId="{C0F8E4D6-3AB9-4CDF-A324-A1A6C9E56991}" destId="{D6DA4D1C-3968-4F25-8906-82108B455281}" srcOrd="0" destOrd="0" presId="urn:microsoft.com/office/officeart/2005/8/layout/hierarchy5"/>
    <dgm:cxn modelId="{164443D4-0D1E-418E-87DB-581F84E6F3AA}" type="presParOf" srcId="{D6DA4D1C-3968-4F25-8906-82108B455281}" destId="{43C60B24-3F42-4AD7-BDD2-4B77512AEE2C}" srcOrd="0" destOrd="0" presId="urn:microsoft.com/office/officeart/2005/8/layout/hierarchy5"/>
    <dgm:cxn modelId="{E7F9A920-4574-401A-AE61-F4F5718713BB}" type="presParOf" srcId="{C0F8E4D6-3AB9-4CDF-A324-A1A6C9E56991}" destId="{9006C664-0A52-41EB-9C72-9D142546B512}" srcOrd="1" destOrd="0" presId="urn:microsoft.com/office/officeart/2005/8/layout/hierarchy5"/>
    <dgm:cxn modelId="{130BC82B-2985-4A51-8C79-96C89824D16A}" type="presParOf" srcId="{9006C664-0A52-41EB-9C72-9D142546B512}" destId="{38DC89F7-1D97-4D7F-A204-DE24FAA92D57}" srcOrd="0" destOrd="0" presId="urn:microsoft.com/office/officeart/2005/8/layout/hierarchy5"/>
    <dgm:cxn modelId="{1425C71A-8806-4D8D-BEE2-5807ADEF66CA}" type="presParOf" srcId="{9006C664-0A52-41EB-9C72-9D142546B512}" destId="{12E979A0-829E-44A5-A0EA-35552D6EFDB2}" srcOrd="1" destOrd="0" presId="urn:microsoft.com/office/officeart/2005/8/layout/hierarchy5"/>
    <dgm:cxn modelId="{2F7EBCCC-71AD-4BF6-96DE-B758A6D5A089}" type="presParOf" srcId="{A58C17C3-91CC-4F93-AA39-0A1CC9F66724}" destId="{9A729EEA-FFC9-407A-96C5-403F8FC5979C}" srcOrd="2" destOrd="0" presId="urn:microsoft.com/office/officeart/2005/8/layout/hierarchy5"/>
    <dgm:cxn modelId="{F5E69DED-0DB4-4CAC-9AB2-330EACA4CA57}" type="presParOf" srcId="{9A729EEA-FFC9-407A-96C5-403F8FC5979C}" destId="{E2DA6369-1B23-452D-983D-EF413B62C70D}" srcOrd="0" destOrd="0" presId="urn:microsoft.com/office/officeart/2005/8/layout/hierarchy5"/>
    <dgm:cxn modelId="{A6DEDF14-FFCE-4A8F-A06A-049C993816B7}" type="presParOf" srcId="{A58C17C3-91CC-4F93-AA39-0A1CC9F66724}" destId="{F78BD47D-EA31-416E-9191-DC15DC4D826C}" srcOrd="3" destOrd="0" presId="urn:microsoft.com/office/officeart/2005/8/layout/hierarchy5"/>
    <dgm:cxn modelId="{3F894B44-EEC5-4D92-A625-288B4F6787AD}" type="presParOf" srcId="{F78BD47D-EA31-416E-9191-DC15DC4D826C}" destId="{54E3274B-1930-401F-B639-3394D0224288}" srcOrd="0" destOrd="0" presId="urn:microsoft.com/office/officeart/2005/8/layout/hierarchy5"/>
    <dgm:cxn modelId="{422AEEC5-929B-4B3F-B512-8735890E49ED}" type="presParOf" srcId="{F78BD47D-EA31-416E-9191-DC15DC4D826C}" destId="{11A45289-929D-4378-A93E-445F77E6995A}" srcOrd="1" destOrd="0" presId="urn:microsoft.com/office/officeart/2005/8/layout/hierarchy5"/>
    <dgm:cxn modelId="{8E1EE174-8648-4DCC-B5CA-29A99E5783DB}" type="presParOf" srcId="{11A45289-929D-4378-A93E-445F77E6995A}" destId="{0EA40C33-912C-4B18-A69D-40950B52A2D2}" srcOrd="0" destOrd="0" presId="urn:microsoft.com/office/officeart/2005/8/layout/hierarchy5"/>
    <dgm:cxn modelId="{627A0F87-2299-401B-A7BD-5D16FE372DE5}" type="presParOf" srcId="{0EA40C33-912C-4B18-A69D-40950B52A2D2}" destId="{05C436F3-0A99-4526-86DA-A1833EBDCAED}" srcOrd="0" destOrd="0" presId="urn:microsoft.com/office/officeart/2005/8/layout/hierarchy5"/>
    <dgm:cxn modelId="{084F5EAD-340D-4BA7-9C06-6645B89A604E}" type="presParOf" srcId="{11A45289-929D-4378-A93E-445F77E6995A}" destId="{8E80D727-A769-494A-A12B-23CA2369783E}" srcOrd="1" destOrd="0" presId="urn:microsoft.com/office/officeart/2005/8/layout/hierarchy5"/>
    <dgm:cxn modelId="{E56BBC91-2901-4971-8690-8B65206981D7}" type="presParOf" srcId="{8E80D727-A769-494A-A12B-23CA2369783E}" destId="{D8909A62-B6DE-4E31-AE9B-F2C62BD50F00}" srcOrd="0" destOrd="0" presId="urn:microsoft.com/office/officeart/2005/8/layout/hierarchy5"/>
    <dgm:cxn modelId="{0659DEF2-05C7-4417-8354-231242CC7CB2}" type="presParOf" srcId="{8E80D727-A769-494A-A12B-23CA2369783E}" destId="{E24A6B7D-CC39-4FA9-BC61-DFFD41C9ACC8}" srcOrd="1" destOrd="0" presId="urn:microsoft.com/office/officeart/2005/8/layout/hierarchy5"/>
    <dgm:cxn modelId="{61DADD92-0C5E-403A-8C62-73538F8579CE}" type="presParOf" srcId="{E24A6B7D-CC39-4FA9-BC61-DFFD41C9ACC8}" destId="{981DC18E-CF27-4064-B947-8E1E559713C4}" srcOrd="0" destOrd="0" presId="urn:microsoft.com/office/officeart/2005/8/layout/hierarchy5"/>
    <dgm:cxn modelId="{11653B36-93AA-40AD-92BF-4D88B977C952}" type="presParOf" srcId="{981DC18E-CF27-4064-B947-8E1E559713C4}" destId="{B06DF31F-C632-4D0D-AF09-AB8365F49F8D}" srcOrd="0" destOrd="0" presId="urn:microsoft.com/office/officeart/2005/8/layout/hierarchy5"/>
    <dgm:cxn modelId="{487769F5-1EF7-4D73-B456-4774608EB34A}" type="presParOf" srcId="{E24A6B7D-CC39-4FA9-BC61-DFFD41C9ACC8}" destId="{EA6E252E-E23D-4DB3-BA3B-9082EA2AF1E7}" srcOrd="1" destOrd="0" presId="urn:microsoft.com/office/officeart/2005/8/layout/hierarchy5"/>
    <dgm:cxn modelId="{52B8E4A1-E2BA-48D2-B6E4-BD9B79AF7CD1}" type="presParOf" srcId="{EA6E252E-E23D-4DB3-BA3B-9082EA2AF1E7}" destId="{BB7B14A7-02FE-4F8C-B546-8DEE806370CD}" srcOrd="0" destOrd="0" presId="urn:microsoft.com/office/officeart/2005/8/layout/hierarchy5"/>
    <dgm:cxn modelId="{F6738E2F-0020-4B8E-BFB1-6DF5FB82D3B4}" type="presParOf" srcId="{EA6E252E-E23D-4DB3-BA3B-9082EA2AF1E7}" destId="{D9A49952-F0C1-407C-BFAA-FB2578976C47}" srcOrd="1" destOrd="0" presId="urn:microsoft.com/office/officeart/2005/8/layout/hierarchy5"/>
    <dgm:cxn modelId="{91954692-8BBB-4851-A5AA-9572CB5367A4}" type="presParOf" srcId="{D9A49952-F0C1-407C-BFAA-FB2578976C47}" destId="{69746B92-C68F-4C68-ACBA-308B8711D188}" srcOrd="0" destOrd="0" presId="urn:microsoft.com/office/officeart/2005/8/layout/hierarchy5"/>
    <dgm:cxn modelId="{9BDB273E-C155-47F5-AA93-FCE7B747BCC5}" type="presParOf" srcId="{69746B92-C68F-4C68-ACBA-308B8711D188}" destId="{69E01548-63B7-4C5E-89BE-35A8EAB32669}" srcOrd="0" destOrd="0" presId="urn:microsoft.com/office/officeart/2005/8/layout/hierarchy5"/>
    <dgm:cxn modelId="{DDFE6368-E2D9-454F-92C6-F34E8F474BB6}" type="presParOf" srcId="{D9A49952-F0C1-407C-BFAA-FB2578976C47}" destId="{06CE8E9A-AF9F-4A20-B463-846086000635}" srcOrd="1" destOrd="0" presId="urn:microsoft.com/office/officeart/2005/8/layout/hierarchy5"/>
    <dgm:cxn modelId="{4A176766-4B65-432A-BA97-0BCD057F7329}" type="presParOf" srcId="{06CE8E9A-AF9F-4A20-B463-846086000635}" destId="{3EE63D64-4F35-4FDD-BE83-471184D901EC}" srcOrd="0" destOrd="0" presId="urn:microsoft.com/office/officeart/2005/8/layout/hierarchy5"/>
    <dgm:cxn modelId="{CD660E85-1A90-45DA-94F9-DD16302599F6}" type="presParOf" srcId="{06CE8E9A-AF9F-4A20-B463-846086000635}" destId="{66E313D4-9236-408E-8694-75B5D620F305}" srcOrd="1" destOrd="0" presId="urn:microsoft.com/office/officeart/2005/8/layout/hierarchy5"/>
    <dgm:cxn modelId="{D4FA5E65-D8E0-46CB-889C-9683A96A13E3}" type="presParOf" srcId="{11A45289-929D-4378-A93E-445F77E6995A}" destId="{6B5F83BC-B578-4F12-B70A-0162AEAA3CF1}" srcOrd="2" destOrd="0" presId="urn:microsoft.com/office/officeart/2005/8/layout/hierarchy5"/>
    <dgm:cxn modelId="{26209525-C52A-42DF-84C6-BB374DB7F829}" type="presParOf" srcId="{6B5F83BC-B578-4F12-B70A-0162AEAA3CF1}" destId="{B36522B9-4539-4992-B0FC-E85C703B4782}" srcOrd="0" destOrd="0" presId="urn:microsoft.com/office/officeart/2005/8/layout/hierarchy5"/>
    <dgm:cxn modelId="{EBB994E3-A888-4F4F-81DE-AB186DE0E633}" type="presParOf" srcId="{11A45289-929D-4378-A93E-445F77E6995A}" destId="{169ED998-EDDD-4C1B-AB27-094440A6FAF2}" srcOrd="3" destOrd="0" presId="urn:microsoft.com/office/officeart/2005/8/layout/hierarchy5"/>
    <dgm:cxn modelId="{E3EDC767-DE3E-4155-9B22-E13272910B2C}" type="presParOf" srcId="{169ED998-EDDD-4C1B-AB27-094440A6FAF2}" destId="{6B91021A-6FC4-4547-874E-B7D3F0C57AFD}" srcOrd="0" destOrd="0" presId="urn:microsoft.com/office/officeart/2005/8/layout/hierarchy5"/>
    <dgm:cxn modelId="{B7308D2C-17C2-4A72-80F4-D8F28330146D}" type="presParOf" srcId="{169ED998-EDDD-4C1B-AB27-094440A6FAF2}" destId="{985CEF4B-8BE7-4D63-9C5E-CFF684A79643}" srcOrd="1" destOrd="0" presId="urn:microsoft.com/office/officeart/2005/8/layout/hierarchy5"/>
    <dgm:cxn modelId="{037D370B-2913-46AA-823F-F63CD0A4BF8C}" type="presParOf" srcId="{985CEF4B-8BE7-4D63-9C5E-CFF684A79643}" destId="{38ED48F1-5CB0-4A2C-855F-5F07D3B444FB}" srcOrd="0" destOrd="0" presId="urn:microsoft.com/office/officeart/2005/8/layout/hierarchy5"/>
    <dgm:cxn modelId="{D64CC2AA-A4DC-41B4-882B-3DA6990A040A}" type="presParOf" srcId="{38ED48F1-5CB0-4A2C-855F-5F07D3B444FB}" destId="{529AEB9E-B942-45F1-B72A-41210BC5CCB0}" srcOrd="0" destOrd="0" presId="urn:microsoft.com/office/officeart/2005/8/layout/hierarchy5"/>
    <dgm:cxn modelId="{D9A8A9FD-BD52-401A-A59E-23105DC9F903}" type="presParOf" srcId="{985CEF4B-8BE7-4D63-9C5E-CFF684A79643}" destId="{BA98A32C-9ED9-443A-8991-474F9EEA5CEC}" srcOrd="1" destOrd="0" presId="urn:microsoft.com/office/officeart/2005/8/layout/hierarchy5"/>
    <dgm:cxn modelId="{096910CB-2B31-4611-81DE-A8397D99DA26}" type="presParOf" srcId="{BA98A32C-9ED9-443A-8991-474F9EEA5CEC}" destId="{90471FB0-9C5F-4B30-9B55-1AF02CDA3735}" srcOrd="0" destOrd="0" presId="urn:microsoft.com/office/officeart/2005/8/layout/hierarchy5"/>
    <dgm:cxn modelId="{550AD472-868E-4AC5-B8F0-7A5D604875B7}" type="presParOf" srcId="{BA98A32C-9ED9-443A-8991-474F9EEA5CEC}" destId="{02E4B3EF-6A5A-4C5C-BFB2-A48E909EB440}" srcOrd="1" destOrd="0" presId="urn:microsoft.com/office/officeart/2005/8/layout/hierarchy5"/>
    <dgm:cxn modelId="{24BF72AF-69F7-40ED-95CF-6C1BEFDF165B}" type="presParOf" srcId="{02E4B3EF-6A5A-4C5C-BFB2-A48E909EB440}" destId="{A31BBB0C-AE04-4032-8F33-0330F4B9F727}" srcOrd="0" destOrd="0" presId="urn:microsoft.com/office/officeart/2005/8/layout/hierarchy5"/>
    <dgm:cxn modelId="{F44A84F7-ED6C-4D3F-A9EE-F363010A7D20}" type="presParOf" srcId="{A31BBB0C-AE04-4032-8F33-0330F4B9F727}" destId="{799FAB24-C718-4377-9971-297C9F9C77D5}" srcOrd="0" destOrd="0" presId="urn:microsoft.com/office/officeart/2005/8/layout/hierarchy5"/>
    <dgm:cxn modelId="{A9AEE557-E8BD-4C5A-B158-2B518A6878C8}" type="presParOf" srcId="{02E4B3EF-6A5A-4C5C-BFB2-A48E909EB440}" destId="{730E4D7E-F73E-4EA7-BEEF-19CAFBF3F901}" srcOrd="1" destOrd="0" presId="urn:microsoft.com/office/officeart/2005/8/layout/hierarchy5"/>
    <dgm:cxn modelId="{E7198132-E5BE-48AF-A579-0A892729ADFC}" type="presParOf" srcId="{730E4D7E-F73E-4EA7-BEEF-19CAFBF3F901}" destId="{75B61A57-A0F3-4E8A-9EFD-AB8FAC660744}" srcOrd="0" destOrd="0" presId="urn:microsoft.com/office/officeart/2005/8/layout/hierarchy5"/>
    <dgm:cxn modelId="{F8872643-EE2C-4589-BA56-472FB64173A4}" type="presParOf" srcId="{730E4D7E-F73E-4EA7-BEEF-19CAFBF3F901}" destId="{37BE74DE-7B99-46AD-A0BE-C5EC5E341CF5}" srcOrd="1" destOrd="0" presId="urn:microsoft.com/office/officeart/2005/8/layout/hierarchy5"/>
    <dgm:cxn modelId="{F870593F-1280-48F7-A6A8-A622D2F07A88}" type="presParOf" srcId="{8043E0BE-33CE-42BE-9D79-D9936B56D8C5}" destId="{BBB386B8-11B5-4968-AC00-108BE8114972}" srcOrd="1" destOrd="0" presId="urn:microsoft.com/office/officeart/2005/8/layout/hierarchy5"/>
    <dgm:cxn modelId="{BA26E703-A683-458B-8743-BD403E34F259}" type="presParOf" srcId="{BBB386B8-11B5-4968-AC00-108BE8114972}" destId="{89D81B4B-F745-4FD7-B569-AE78D725ACF7}" srcOrd="0" destOrd="0" presId="urn:microsoft.com/office/officeart/2005/8/layout/hierarchy5"/>
    <dgm:cxn modelId="{93347802-4557-4219-A296-E20E5F330CDB}" type="presParOf" srcId="{89D81B4B-F745-4FD7-B569-AE78D725ACF7}" destId="{26CC01AA-DEB5-4938-BEF3-CEA9283F4D2C}" srcOrd="0" destOrd="0" presId="urn:microsoft.com/office/officeart/2005/8/layout/hierarchy5"/>
    <dgm:cxn modelId="{7703CE25-F472-4585-8C77-099A1E2E136A}" type="presParOf" srcId="{89D81B4B-F745-4FD7-B569-AE78D725ACF7}" destId="{417A2D55-D86B-4295-ABD5-D7F75BB25440}" srcOrd="1" destOrd="0" presId="urn:microsoft.com/office/officeart/2005/8/layout/hierarchy5"/>
    <dgm:cxn modelId="{740D5C07-BD34-4B00-889A-4F3F85D3AC6E}" type="presParOf" srcId="{BBB386B8-11B5-4968-AC00-108BE8114972}" destId="{594A50EC-37A7-438A-8FEB-55050DBF8937}" srcOrd="1" destOrd="0" presId="urn:microsoft.com/office/officeart/2005/8/layout/hierarchy5"/>
    <dgm:cxn modelId="{31B2B82D-D86B-4CD2-9989-0CD10BDFF90E}" type="presParOf" srcId="{594A50EC-37A7-438A-8FEB-55050DBF8937}" destId="{284260F5-446F-429F-B955-572B6F49290D}" srcOrd="0" destOrd="0" presId="urn:microsoft.com/office/officeart/2005/8/layout/hierarchy5"/>
    <dgm:cxn modelId="{A86AD743-8353-4859-975F-1D658550E5DC}" type="presParOf" srcId="{BBB386B8-11B5-4968-AC00-108BE8114972}" destId="{6A5C18B4-C951-4510-8F1B-78458F48CF67}" srcOrd="2" destOrd="0" presId="urn:microsoft.com/office/officeart/2005/8/layout/hierarchy5"/>
    <dgm:cxn modelId="{218DCDBB-81B5-462C-9439-794AB035FD7F}" type="presParOf" srcId="{6A5C18B4-C951-4510-8F1B-78458F48CF67}" destId="{72F6C3DC-EDC3-4577-967B-0A06717890D3}" srcOrd="0" destOrd="0" presId="urn:microsoft.com/office/officeart/2005/8/layout/hierarchy5"/>
    <dgm:cxn modelId="{F50E0818-03B2-4987-98A9-F22736419C77}" type="presParOf" srcId="{6A5C18B4-C951-4510-8F1B-78458F48CF67}" destId="{CCE5994C-9FE2-4489-977B-AA31BBA61C64}" srcOrd="1" destOrd="0" presId="urn:microsoft.com/office/officeart/2005/8/layout/hierarchy5"/>
    <dgm:cxn modelId="{AD2C70FA-09FA-411C-BA7D-8F3BD3F5525A}" type="presParOf" srcId="{BBB386B8-11B5-4968-AC00-108BE8114972}" destId="{46BDD7E2-7F4E-478A-AC67-149C4021D598}" srcOrd="3" destOrd="0" presId="urn:microsoft.com/office/officeart/2005/8/layout/hierarchy5"/>
    <dgm:cxn modelId="{23A5432C-B526-4E75-B052-EEF8284759D4}" type="presParOf" srcId="{46BDD7E2-7F4E-478A-AC67-149C4021D598}" destId="{B4E5407C-F510-4CB3-9B41-C6C9ED2DEB3D}" srcOrd="0" destOrd="0" presId="urn:microsoft.com/office/officeart/2005/8/layout/hierarchy5"/>
    <dgm:cxn modelId="{036E30CC-FC6E-407B-B1DA-1823076D12A6}" type="presParOf" srcId="{BBB386B8-11B5-4968-AC00-108BE8114972}" destId="{1E22FBD5-A1DD-4336-92F8-E88A8DBFE3A4}" srcOrd="4" destOrd="0" presId="urn:microsoft.com/office/officeart/2005/8/layout/hierarchy5"/>
    <dgm:cxn modelId="{73D8077A-3BE1-49E1-86EB-2EB7D43CF3AB}" type="presParOf" srcId="{1E22FBD5-A1DD-4336-92F8-E88A8DBFE3A4}" destId="{26268CD7-22D5-4285-82EC-F0742545C04D}" srcOrd="0" destOrd="0" presId="urn:microsoft.com/office/officeart/2005/8/layout/hierarchy5"/>
    <dgm:cxn modelId="{B966A54D-5A22-4129-888B-434208B1E13C}" type="presParOf" srcId="{1E22FBD5-A1DD-4336-92F8-E88A8DBFE3A4}" destId="{994B920D-098A-46D9-9E88-4F185BCE0EB2}" srcOrd="1" destOrd="0" presId="urn:microsoft.com/office/officeart/2005/8/layout/hierarchy5"/>
    <dgm:cxn modelId="{B55927D1-DA77-4E47-AE7C-392217B7EAFF}" type="presParOf" srcId="{BBB386B8-11B5-4968-AC00-108BE8114972}" destId="{4716EC69-92CA-46AA-A962-D3BDF4091670}" srcOrd="5" destOrd="0" presId="urn:microsoft.com/office/officeart/2005/8/layout/hierarchy5"/>
    <dgm:cxn modelId="{D9154BE9-BE81-4E6D-A30C-E9BC904255D2}" type="presParOf" srcId="{4716EC69-92CA-46AA-A962-D3BDF4091670}" destId="{0523B042-B2A5-48F8-A8A4-B70E3AB1F595}" srcOrd="0" destOrd="0" presId="urn:microsoft.com/office/officeart/2005/8/layout/hierarchy5"/>
    <dgm:cxn modelId="{F1472D4C-3E46-4F84-AD13-A134266B1AE0}" type="presParOf" srcId="{BBB386B8-11B5-4968-AC00-108BE8114972}" destId="{C2AC41C7-EE9B-4EB1-8FE6-D3E920518B15}" srcOrd="6" destOrd="0" presId="urn:microsoft.com/office/officeart/2005/8/layout/hierarchy5"/>
    <dgm:cxn modelId="{4FA26BBA-7CF4-4F43-9030-4830038A2E99}" type="presParOf" srcId="{C2AC41C7-EE9B-4EB1-8FE6-D3E920518B15}" destId="{DDB9E1EE-F4AB-4E8A-9AD4-806111D6851D}" srcOrd="0" destOrd="0" presId="urn:microsoft.com/office/officeart/2005/8/layout/hierarchy5"/>
    <dgm:cxn modelId="{2415B09D-22F7-4455-9EAE-4B1AD49ACFCF}" type="presParOf" srcId="{C2AC41C7-EE9B-4EB1-8FE6-D3E920518B15}" destId="{48058D5A-1D6B-491C-AB9F-81FF4A5ACB9B}" srcOrd="1" destOrd="0" presId="urn:microsoft.com/office/officeart/2005/8/layout/hierarchy5"/>
    <dgm:cxn modelId="{A68EAF74-EABD-45A9-A4C5-F5B97499D296}" type="presParOf" srcId="{BBB386B8-11B5-4968-AC00-108BE8114972}" destId="{090FCA19-AE04-4708-B6C2-9553787DB8F6}" srcOrd="7" destOrd="0" presId="urn:microsoft.com/office/officeart/2005/8/layout/hierarchy5"/>
    <dgm:cxn modelId="{FB37CAF5-F00F-4667-AA54-27D17DA4C476}" type="presParOf" srcId="{090FCA19-AE04-4708-B6C2-9553787DB8F6}" destId="{A057D89F-A18A-4E77-841B-6E89C427A01D}" srcOrd="0" destOrd="0" presId="urn:microsoft.com/office/officeart/2005/8/layout/hierarchy5"/>
    <dgm:cxn modelId="{5DAFCB24-81F5-4954-B87A-825CDCA4B129}" type="presParOf" srcId="{BBB386B8-11B5-4968-AC00-108BE8114972}" destId="{CA8B6098-EB0A-4A92-9E14-05D4F2683E41}" srcOrd="8" destOrd="0" presId="urn:microsoft.com/office/officeart/2005/8/layout/hierarchy5"/>
    <dgm:cxn modelId="{FA0C5EED-B4E7-421E-BDC8-289DF45EC3A6}" type="presParOf" srcId="{CA8B6098-EB0A-4A92-9E14-05D4F2683E41}" destId="{43B667B5-3BC3-41CC-917B-0C42A1F9A4B7}" srcOrd="0" destOrd="0" presId="urn:microsoft.com/office/officeart/2005/8/layout/hierarchy5"/>
    <dgm:cxn modelId="{835E8EB5-018E-4DE6-A41F-A8FF5BF8E0C6}" type="presParOf" srcId="{CA8B6098-EB0A-4A92-9E14-05D4F2683E41}" destId="{AE78F44B-3BC0-4C8A-83CF-95A5E5693764}" srcOrd="1" destOrd="0" presId="urn:microsoft.com/office/officeart/2005/8/layout/hierarchy5"/>
    <dgm:cxn modelId="{058E0EF9-C9DC-40D4-A42D-B6174855AFDB}" type="presParOf" srcId="{BBB386B8-11B5-4968-AC00-108BE8114972}" destId="{219F5D00-7E1C-4E96-9048-525B85CD0D39}" srcOrd="9" destOrd="0" presId="urn:microsoft.com/office/officeart/2005/8/layout/hierarchy5"/>
    <dgm:cxn modelId="{6DD55243-DDA8-4814-BA52-E68B1F3EB228}" type="presParOf" srcId="{219F5D00-7E1C-4E96-9048-525B85CD0D39}" destId="{16FD54E9-D533-4527-8D46-FFB2E80B3B20}" srcOrd="0" destOrd="0" presId="urn:microsoft.com/office/officeart/2005/8/layout/hierarchy5"/>
    <dgm:cxn modelId="{ED914682-2AE3-445C-B726-BD8689F05F6F}" type="presParOf" srcId="{BBB386B8-11B5-4968-AC00-108BE8114972}" destId="{11DDB02B-4BB1-4FD9-A132-2DA5B7FD2858}" srcOrd="10" destOrd="0" presId="urn:microsoft.com/office/officeart/2005/8/layout/hierarchy5"/>
    <dgm:cxn modelId="{5FF547C9-4383-4108-AA98-8247BD050893}" type="presParOf" srcId="{11DDB02B-4BB1-4FD9-A132-2DA5B7FD2858}" destId="{C9E2CFDD-FC7F-4CD5-820B-4BDEBBBE719F}" srcOrd="0" destOrd="0" presId="urn:microsoft.com/office/officeart/2005/8/layout/hierarchy5"/>
    <dgm:cxn modelId="{AA12CF9A-7FC5-4EBB-94C4-40E35E603E38}" type="presParOf" srcId="{11DDB02B-4BB1-4FD9-A132-2DA5B7FD2858}" destId="{3795A36B-D8C4-4999-B5AA-ADBC8A1C0DC1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7AA17E-924B-4FA8-8D0A-903DB5FAA6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CCBE6-E748-4534-9CBF-4219BC639FEF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SREC Lottery</a:t>
          </a:r>
        </a:p>
      </dgm:t>
    </dgm:pt>
    <dgm:pt modelId="{2B36F9F3-2231-4518-8ABB-9D1DCFB2D29B}" type="parTrans" cxnId="{5BEBE24F-4ED9-4CFD-A2ED-39E414918961}">
      <dgm:prSet/>
      <dgm:spPr/>
      <dgm:t>
        <a:bodyPr/>
        <a:lstStyle/>
        <a:p>
          <a:endParaRPr lang="en-US"/>
        </a:p>
      </dgm:t>
    </dgm:pt>
    <dgm:pt modelId="{160BCD22-C24F-4170-9DB9-5EA490033E9E}" type="sibTrans" cxnId="{5BEBE24F-4ED9-4CFD-A2ED-39E414918961}">
      <dgm:prSet/>
      <dgm:spPr/>
      <dgm:t>
        <a:bodyPr/>
        <a:lstStyle/>
        <a:p>
          <a:endParaRPr lang="en-US"/>
        </a:p>
      </dgm:t>
    </dgm:pt>
    <dgm:pt modelId="{BE15FBDB-EF44-459E-B386-7BD3E8D94055}">
      <dgm:prSet phldrT="[Text]" custT="1"/>
      <dgm:spPr/>
      <dgm:t>
        <a:bodyPr/>
        <a:lstStyle/>
        <a:p>
          <a:pPr marL="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dirty="0"/>
            <a:t>- Funding for 156 MW</a:t>
          </a:r>
        </a:p>
        <a:p>
          <a:pPr marL="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dirty="0"/>
            <a:t>- 800 MW of projects</a:t>
          </a:r>
        </a:p>
        <a:p>
          <a:pPr marL="120650" indent="-12065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dirty="0"/>
            <a:t>- 	Lottery trigger @200% of funding limit</a:t>
          </a:r>
        </a:p>
        <a:p>
          <a:pPr marL="120650" indent="-120650" algn="l">
            <a:lnSpc>
              <a:spcPct val="100000"/>
            </a:lnSpc>
            <a:spcBef>
              <a:spcPct val="0"/>
            </a:spcBef>
            <a:spcAft>
              <a:spcPts val="3000"/>
            </a:spcAft>
            <a:buFont typeface="Wingdings" panose="05000000000000000000" pitchFamily="2" charset="2"/>
            <a:buChar char="§"/>
          </a:pPr>
          <a:r>
            <a:rPr lang="en-US" sz="1600" dirty="0"/>
            <a:t>- 	Developer cannot guarantee availability</a:t>
          </a: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ct val="35000"/>
            </a:spcAft>
            <a:buNone/>
          </a:pPr>
          <a:r>
            <a:rPr lang="en-US" sz="2400" b="1" dirty="0">
              <a:solidFill>
                <a:schemeClr val="accent1">
                  <a:lumMod val="50000"/>
                </a:schemeClr>
              </a:solidFill>
              <a:latin typeface="+mj-lt"/>
            </a:rPr>
            <a:t>Pre-Lottery commitment is challenging</a:t>
          </a:r>
        </a:p>
      </dgm:t>
    </dgm:pt>
    <dgm:pt modelId="{C13A3C8B-FF2A-4ABC-BFBF-E4A8014055BB}" type="parTrans" cxnId="{FE39E241-3F9F-4DED-9BD6-C7585F130F0E}">
      <dgm:prSet/>
      <dgm:spPr/>
      <dgm:t>
        <a:bodyPr/>
        <a:lstStyle/>
        <a:p>
          <a:endParaRPr lang="en-US"/>
        </a:p>
      </dgm:t>
    </dgm:pt>
    <dgm:pt modelId="{85DBC72A-F847-496D-BB6A-BCD74ED3CD6F}" type="sibTrans" cxnId="{FE39E241-3F9F-4DED-9BD6-C7585F130F0E}">
      <dgm:prSet/>
      <dgm:spPr/>
      <dgm:t>
        <a:bodyPr/>
        <a:lstStyle/>
        <a:p>
          <a:endParaRPr lang="en-US"/>
        </a:p>
      </dgm:t>
    </dgm:pt>
    <dgm:pt modelId="{2A4515FE-864E-48D9-B277-F887AA6A1F65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40% Volume Cap</a:t>
          </a:r>
        </a:p>
      </dgm:t>
    </dgm:pt>
    <dgm:pt modelId="{8724CDA5-8EBC-4F6B-BED4-66A9AF45E21A}" type="parTrans" cxnId="{BB6FCCA3-F33E-477C-9095-25925CA0D7B1}">
      <dgm:prSet/>
      <dgm:spPr/>
      <dgm:t>
        <a:bodyPr/>
        <a:lstStyle/>
        <a:p>
          <a:endParaRPr lang="en-US"/>
        </a:p>
      </dgm:t>
    </dgm:pt>
    <dgm:pt modelId="{922F8609-7B8C-4BD3-AD79-63877CB73C81}" type="sibTrans" cxnId="{BB6FCCA3-F33E-477C-9095-25925CA0D7B1}">
      <dgm:prSet/>
      <dgm:spPr/>
      <dgm:t>
        <a:bodyPr/>
        <a:lstStyle/>
        <a:p>
          <a:endParaRPr lang="en-US"/>
        </a:p>
      </dgm:t>
    </dgm:pt>
    <dgm:pt modelId="{AC2B23B0-82BE-47E2-AAFC-27C6D8A28A9F}">
      <dgm:prSet phldrT="[Text]" custT="1"/>
      <dgm:spPr/>
      <dgm:t>
        <a:bodyPr/>
        <a:lstStyle/>
        <a:p>
          <a:pPr marL="120650" indent="-120650" algn="l">
            <a:lnSpc>
              <a:spcPct val="100000"/>
            </a:lnSpc>
            <a:spcAft>
              <a:spcPts val="600"/>
            </a:spcAft>
          </a:pPr>
          <a:r>
            <a:rPr lang="en-US" sz="1600" dirty="0"/>
            <a:t>- 	A Subscriber may take more than 40% of a single project’s output</a:t>
          </a:r>
        </a:p>
        <a:p>
          <a:pPr marL="120650" indent="-120650" algn="l">
            <a:lnSpc>
              <a:spcPct val="100000"/>
            </a:lnSpc>
            <a:spcAft>
              <a:spcPts val="2400"/>
            </a:spcAft>
          </a:pPr>
          <a:r>
            <a:rPr lang="en-US" sz="1600" dirty="0"/>
            <a:t>- 	Developer cannot guarantee availability</a:t>
          </a:r>
        </a:p>
      </dgm:t>
    </dgm:pt>
    <dgm:pt modelId="{112189D4-6D74-444F-B481-B4380B2B8ADD}" type="parTrans" cxnId="{B83C9881-48C1-42D5-B685-6DBF800AF7D2}">
      <dgm:prSet/>
      <dgm:spPr/>
      <dgm:t>
        <a:bodyPr/>
        <a:lstStyle/>
        <a:p>
          <a:endParaRPr lang="en-US"/>
        </a:p>
      </dgm:t>
    </dgm:pt>
    <dgm:pt modelId="{8CA4BDE0-053F-4D07-A1F8-28C3B3D0F1FE}" type="sibTrans" cxnId="{B83C9881-48C1-42D5-B685-6DBF800AF7D2}">
      <dgm:prSet/>
      <dgm:spPr/>
      <dgm:t>
        <a:bodyPr/>
        <a:lstStyle/>
        <a:p>
          <a:endParaRPr lang="en-US"/>
        </a:p>
      </dgm:t>
    </dgm:pt>
    <dgm:pt modelId="{9166DD57-A89B-41DD-8787-013D8EA73EF4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Incentives</a:t>
          </a:r>
        </a:p>
      </dgm:t>
    </dgm:pt>
    <dgm:pt modelId="{861607A9-4C18-4FED-A24A-A3FE43956680}" type="parTrans" cxnId="{A48E5E57-B18D-4EB9-9901-0DB9941FF343}">
      <dgm:prSet/>
      <dgm:spPr/>
      <dgm:t>
        <a:bodyPr/>
        <a:lstStyle/>
        <a:p>
          <a:endParaRPr lang="en-US"/>
        </a:p>
      </dgm:t>
    </dgm:pt>
    <dgm:pt modelId="{AE67FDD8-A0B4-4AB9-9B10-927C460AFC1C}" type="sibTrans" cxnId="{A48E5E57-B18D-4EB9-9901-0DB9941FF343}">
      <dgm:prSet/>
      <dgm:spPr/>
      <dgm:t>
        <a:bodyPr/>
        <a:lstStyle/>
        <a:p>
          <a:endParaRPr lang="en-US"/>
        </a:p>
      </dgm:t>
    </dgm:pt>
    <dgm:pt modelId="{0DCBDB56-8D01-45ED-A51A-A9FFEF700B09}">
      <dgm:prSet phldrT="[Text]" custT="1"/>
      <dgm:spPr/>
      <dgm:t>
        <a:bodyPr/>
        <a:lstStyle/>
        <a:p>
          <a:pPr marL="120650" indent="-120650" algn="l">
            <a:lnSpc>
              <a:spcPct val="100000"/>
            </a:lnSpc>
            <a:spcAft>
              <a:spcPts val="2400"/>
            </a:spcAft>
          </a:pPr>
          <a:r>
            <a:rPr lang="en-US" sz="1600" dirty="0"/>
            <a:t>- 	Economics are best for small accounts, marginal for large accounts</a:t>
          </a:r>
        </a:p>
      </dgm:t>
    </dgm:pt>
    <dgm:pt modelId="{B856AD1A-704B-4D3F-8C6B-F7FE450E1532}" type="parTrans" cxnId="{5FE8D851-816D-46B8-B31E-A434497EB778}">
      <dgm:prSet/>
      <dgm:spPr/>
      <dgm:t>
        <a:bodyPr/>
        <a:lstStyle/>
        <a:p>
          <a:endParaRPr lang="en-US"/>
        </a:p>
      </dgm:t>
    </dgm:pt>
    <dgm:pt modelId="{9D2CD242-3170-44B3-AD13-E5EF40C6C96B}" type="sibTrans" cxnId="{5FE8D851-816D-46B8-B31E-A434497EB778}">
      <dgm:prSet/>
      <dgm:spPr/>
      <dgm:t>
        <a:bodyPr/>
        <a:lstStyle/>
        <a:p>
          <a:endParaRPr lang="en-US"/>
        </a:p>
      </dgm:t>
    </dgm:pt>
    <dgm:pt modelId="{A11F0A5C-187B-4208-A10A-F07F2B17D826}">
      <dgm:prSet custT="1"/>
      <dgm:spPr/>
      <dgm:t>
        <a:bodyPr/>
        <a:lstStyle/>
        <a:p>
          <a:pPr marL="0" algn="ctr">
            <a:lnSpc>
              <a:spcPct val="90000"/>
            </a:lnSpc>
            <a:spcAft>
              <a:spcPct val="35000"/>
            </a:spcAft>
          </a:pPr>
          <a:r>
            <a:rPr lang="en-US" sz="2400" b="1" dirty="0">
              <a:solidFill>
                <a:schemeClr val="accent3">
                  <a:lumMod val="50000"/>
                </a:schemeClr>
              </a:solidFill>
              <a:latin typeface="+mj-lt"/>
            </a:rPr>
            <a:t>Need access to multiple projects to meet needs</a:t>
          </a:r>
        </a:p>
      </dgm:t>
    </dgm:pt>
    <dgm:pt modelId="{6E5FE4BD-EBC8-4DD5-A819-A019F89B742E}" type="parTrans" cxnId="{665B3A51-5652-4479-B190-D8B70293E4FD}">
      <dgm:prSet/>
      <dgm:spPr/>
      <dgm:t>
        <a:bodyPr/>
        <a:lstStyle/>
        <a:p>
          <a:endParaRPr lang="en-US"/>
        </a:p>
      </dgm:t>
    </dgm:pt>
    <dgm:pt modelId="{FC6819DE-1D37-47CD-9E01-597AC3D0C1FD}" type="sibTrans" cxnId="{665B3A51-5652-4479-B190-D8B70293E4FD}">
      <dgm:prSet/>
      <dgm:spPr/>
      <dgm:t>
        <a:bodyPr/>
        <a:lstStyle/>
        <a:p>
          <a:endParaRPr lang="en-US"/>
        </a:p>
      </dgm:t>
    </dgm:pt>
    <dgm:pt modelId="{6B5A03AA-1CE5-48B9-88D3-C60140CCF6F6}">
      <dgm:prSet custT="1"/>
      <dgm:spPr/>
      <dgm:t>
        <a:bodyPr/>
        <a:lstStyle/>
        <a:p>
          <a:pPr marL="0" algn="ctr">
            <a:lnSpc>
              <a:spcPct val="90000"/>
            </a:lnSpc>
            <a:spcAft>
              <a:spcPct val="35000"/>
            </a:spcAft>
          </a:pPr>
          <a:r>
            <a:rPr lang="en-US" sz="2400" b="1" dirty="0">
              <a:solidFill>
                <a:schemeClr val="accent3">
                  <a:lumMod val="75000"/>
                </a:schemeClr>
              </a:solidFill>
              <a:latin typeface="+mj-lt"/>
            </a:rPr>
            <a:t>Need to carefully structure the account portfolio</a:t>
          </a:r>
        </a:p>
      </dgm:t>
    </dgm:pt>
    <dgm:pt modelId="{38DE9568-90F6-478A-9CA3-AADEF20EAD02}" type="parTrans" cxnId="{86769E6F-23FA-421C-BD36-DD4A2C3A938A}">
      <dgm:prSet/>
      <dgm:spPr/>
      <dgm:t>
        <a:bodyPr/>
        <a:lstStyle/>
        <a:p>
          <a:endParaRPr lang="en-US"/>
        </a:p>
      </dgm:t>
    </dgm:pt>
    <dgm:pt modelId="{E621CCA9-DD03-469E-98D3-A2DDD40FD238}" type="sibTrans" cxnId="{86769E6F-23FA-421C-BD36-DD4A2C3A938A}">
      <dgm:prSet/>
      <dgm:spPr/>
      <dgm:t>
        <a:bodyPr/>
        <a:lstStyle/>
        <a:p>
          <a:endParaRPr lang="en-US"/>
        </a:p>
      </dgm:t>
    </dgm:pt>
    <dgm:pt modelId="{710D1B4E-34B8-4E6C-960A-2C42BF45E1A8}">
      <dgm:prSet/>
      <dgm:spPr/>
      <dgm:t>
        <a:bodyPr/>
        <a:lstStyle/>
        <a:p>
          <a:pPr algn="l"/>
          <a:r>
            <a:rPr lang="en-US" b="1" dirty="0">
              <a:latin typeface="+mj-lt"/>
            </a:rPr>
            <a:t>Term</a:t>
          </a:r>
        </a:p>
      </dgm:t>
    </dgm:pt>
    <dgm:pt modelId="{94742418-6D4A-4139-8E2C-A1E6C4C01293}" type="parTrans" cxnId="{D6DB6FD5-0E1F-4C6A-9AE7-B759139742C1}">
      <dgm:prSet/>
      <dgm:spPr/>
      <dgm:t>
        <a:bodyPr/>
        <a:lstStyle/>
        <a:p>
          <a:endParaRPr lang="en-US"/>
        </a:p>
      </dgm:t>
    </dgm:pt>
    <dgm:pt modelId="{7F366626-6F17-4D8C-9CD3-8454FB8A9D94}" type="sibTrans" cxnId="{D6DB6FD5-0E1F-4C6A-9AE7-B759139742C1}">
      <dgm:prSet/>
      <dgm:spPr/>
      <dgm:t>
        <a:bodyPr/>
        <a:lstStyle/>
        <a:p>
          <a:endParaRPr lang="en-US"/>
        </a:p>
      </dgm:t>
    </dgm:pt>
    <dgm:pt modelId="{962BC487-CBD7-482F-B504-CCACFB0DA430}">
      <dgm:prSet custT="1"/>
      <dgm:spPr/>
      <dgm:t>
        <a:bodyPr/>
        <a:lstStyle/>
        <a:p>
          <a:pPr marL="120650" indent="-120650" algn="l"/>
          <a:r>
            <a:rPr lang="en-US" sz="1600" dirty="0"/>
            <a:t>- 	Projects require long-term guaranteed cash flows</a:t>
          </a:r>
        </a:p>
        <a:p>
          <a:pPr marL="0" algn="ctr"/>
          <a:r>
            <a:rPr lang="en-US" sz="2400" b="1" dirty="0">
              <a:solidFill>
                <a:schemeClr val="accent6">
                  <a:lumMod val="75000"/>
                </a:schemeClr>
              </a:solidFill>
              <a:latin typeface="+mj-lt"/>
            </a:rPr>
            <a:t>Developers need 15-20 year commitments</a:t>
          </a:r>
        </a:p>
      </dgm:t>
    </dgm:pt>
    <dgm:pt modelId="{ED283847-ADEA-411B-81F8-B551DBB74E63}" type="parTrans" cxnId="{C96BC662-8CF4-4D36-82B5-890D2875C221}">
      <dgm:prSet/>
      <dgm:spPr/>
      <dgm:t>
        <a:bodyPr/>
        <a:lstStyle/>
        <a:p>
          <a:endParaRPr lang="en-US"/>
        </a:p>
      </dgm:t>
    </dgm:pt>
    <dgm:pt modelId="{75829882-14AA-44F1-9421-C68D6148E5E2}" type="sibTrans" cxnId="{C96BC662-8CF4-4D36-82B5-890D2875C221}">
      <dgm:prSet/>
      <dgm:spPr/>
      <dgm:t>
        <a:bodyPr/>
        <a:lstStyle/>
        <a:p>
          <a:endParaRPr lang="en-US"/>
        </a:p>
      </dgm:t>
    </dgm:pt>
    <dgm:pt modelId="{7D6E0948-1691-4D16-A342-D10C4CEE9068}" type="pres">
      <dgm:prSet presAssocID="{197AA17E-924B-4FA8-8D0A-903DB5FAA6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6FA1B96-3D8D-47C5-8A8A-D139F53C2AD7}" type="pres">
      <dgm:prSet presAssocID="{FE1CCBE6-E748-4534-9CBF-4219BC639FEF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058C4B-A650-4083-90E4-15C2F6629AB6}" type="pres">
      <dgm:prSet presAssocID="{FE1CCBE6-E748-4534-9CBF-4219BC639FEF}" presName="childText1" presStyleLbl="solidAlignAcc1" presStyleIdx="0" presStyleCnt="4" custScaleY="131539" custLinFactNeighborX="986" custLinFactNeighborY="144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76EDA-C29E-4D8D-8375-6992B6904964}" type="pres">
      <dgm:prSet presAssocID="{2A4515FE-864E-48D9-B277-F887AA6A1F65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8EB77-1C9D-4BF8-BCBF-0EA1E61E97FE}" type="pres">
      <dgm:prSet presAssocID="{2A4515FE-864E-48D9-B277-F887AA6A1F65}" presName="childText2" presStyleLbl="solidAlignAcc1" presStyleIdx="1" presStyleCnt="4" custScaleY="117595" custLinFactNeighborX="986" custLinFactNeighborY="67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5443CB-87D4-4077-A31F-5AA01ABC32E9}" type="pres">
      <dgm:prSet presAssocID="{9166DD57-A89B-41DD-8787-013D8EA73EF4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1898ED-40B2-43AF-BA01-143B2F4EC629}" type="pres">
      <dgm:prSet presAssocID="{9166DD57-A89B-41DD-8787-013D8EA73EF4}" presName="childText3" presStyleLbl="solidAlignAcc1" presStyleIdx="2" presStyleCnt="4" custScaleX="102918" custScaleY="101482" custLinFactNeighborX="1972" custLinFactNeighborY="-43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7463A-6D5E-4D84-AA8A-783129D11F25}" type="pres">
      <dgm:prSet presAssocID="{710D1B4E-34B8-4E6C-960A-2C42BF45E1A8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4B3C5-788E-47D7-8413-78487F43124F}" type="pres">
      <dgm:prSet presAssocID="{710D1B4E-34B8-4E6C-960A-2C42BF45E1A8}" presName="childText4" presStyleLbl="solidAlignAcc1" presStyleIdx="3" presStyleCnt="4" custScaleX="101160" custScaleY="79053" custLinFactNeighborX="1086" custLinFactNeighborY="-122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6BC662-8CF4-4D36-82B5-890D2875C221}" srcId="{710D1B4E-34B8-4E6C-960A-2C42BF45E1A8}" destId="{962BC487-CBD7-482F-B504-CCACFB0DA430}" srcOrd="0" destOrd="0" parTransId="{ED283847-ADEA-411B-81F8-B551DBB74E63}" sibTransId="{75829882-14AA-44F1-9421-C68D6148E5E2}"/>
    <dgm:cxn modelId="{8D2577AF-B3FF-4864-8E52-68F06FA74196}" type="presOf" srcId="{A11F0A5C-187B-4208-A10A-F07F2B17D826}" destId="{9278EB77-1C9D-4BF8-BCBF-0EA1E61E97FE}" srcOrd="0" destOrd="1" presId="urn:microsoft.com/office/officeart/2009/3/layout/IncreasingArrowsProcess"/>
    <dgm:cxn modelId="{D5884B99-4D6A-46E8-9C33-89C5B8919929}" type="presOf" srcId="{AC2B23B0-82BE-47E2-AAFC-27C6D8A28A9F}" destId="{9278EB77-1C9D-4BF8-BCBF-0EA1E61E97FE}" srcOrd="0" destOrd="0" presId="urn:microsoft.com/office/officeart/2009/3/layout/IncreasingArrowsProcess"/>
    <dgm:cxn modelId="{1AB4B624-9F61-40ED-B765-3A5F066AABB3}" type="presOf" srcId="{BE15FBDB-EF44-459E-B386-7BD3E8D94055}" destId="{75058C4B-A650-4083-90E4-15C2F6629AB6}" srcOrd="0" destOrd="0" presId="urn:microsoft.com/office/officeart/2009/3/layout/IncreasingArrowsProcess"/>
    <dgm:cxn modelId="{BF30EAFE-3609-41EE-A9E5-A0C9B62BA546}" type="presOf" srcId="{0DCBDB56-8D01-45ED-A51A-A9FFEF700B09}" destId="{251898ED-40B2-43AF-BA01-143B2F4EC629}" srcOrd="0" destOrd="0" presId="urn:microsoft.com/office/officeart/2009/3/layout/IncreasingArrowsProcess"/>
    <dgm:cxn modelId="{FE39E241-3F9F-4DED-9BD6-C7585F130F0E}" srcId="{FE1CCBE6-E748-4534-9CBF-4219BC639FEF}" destId="{BE15FBDB-EF44-459E-B386-7BD3E8D94055}" srcOrd="0" destOrd="0" parTransId="{C13A3C8B-FF2A-4ABC-BFBF-E4A8014055BB}" sibTransId="{85DBC72A-F847-496D-BB6A-BCD74ED3CD6F}"/>
    <dgm:cxn modelId="{D6DB6FD5-0E1F-4C6A-9AE7-B759139742C1}" srcId="{197AA17E-924B-4FA8-8D0A-903DB5FAA6A8}" destId="{710D1B4E-34B8-4E6C-960A-2C42BF45E1A8}" srcOrd="3" destOrd="0" parTransId="{94742418-6D4A-4139-8E2C-A1E6C4C01293}" sibTransId="{7F366626-6F17-4D8C-9CD3-8454FB8A9D94}"/>
    <dgm:cxn modelId="{B83C9881-48C1-42D5-B685-6DBF800AF7D2}" srcId="{2A4515FE-864E-48D9-B277-F887AA6A1F65}" destId="{AC2B23B0-82BE-47E2-AAFC-27C6D8A28A9F}" srcOrd="0" destOrd="0" parTransId="{112189D4-6D74-444F-B481-B4380B2B8ADD}" sibTransId="{8CA4BDE0-053F-4D07-A1F8-28C3B3D0F1FE}"/>
    <dgm:cxn modelId="{86769E6F-23FA-421C-BD36-DD4A2C3A938A}" srcId="{9166DD57-A89B-41DD-8787-013D8EA73EF4}" destId="{6B5A03AA-1CE5-48B9-88D3-C60140CCF6F6}" srcOrd="1" destOrd="0" parTransId="{38DE9568-90F6-478A-9CA3-AADEF20EAD02}" sibTransId="{E621CCA9-DD03-469E-98D3-A2DDD40FD238}"/>
    <dgm:cxn modelId="{4FE69D42-69E0-4641-A7E1-7995C96C2226}" type="presOf" srcId="{710D1B4E-34B8-4E6C-960A-2C42BF45E1A8}" destId="{72F7463A-6D5E-4D84-AA8A-783129D11F25}" srcOrd="0" destOrd="0" presId="urn:microsoft.com/office/officeart/2009/3/layout/IncreasingArrowsProcess"/>
    <dgm:cxn modelId="{5BEBE24F-4ED9-4CFD-A2ED-39E414918961}" srcId="{197AA17E-924B-4FA8-8D0A-903DB5FAA6A8}" destId="{FE1CCBE6-E748-4534-9CBF-4219BC639FEF}" srcOrd="0" destOrd="0" parTransId="{2B36F9F3-2231-4518-8ABB-9D1DCFB2D29B}" sibTransId="{160BCD22-C24F-4170-9DB9-5EA490033E9E}"/>
    <dgm:cxn modelId="{FA5825DB-B59F-4E8D-B2A7-43C1FFE17F85}" type="presOf" srcId="{6B5A03AA-1CE5-48B9-88D3-C60140CCF6F6}" destId="{251898ED-40B2-43AF-BA01-143B2F4EC629}" srcOrd="0" destOrd="1" presId="urn:microsoft.com/office/officeart/2009/3/layout/IncreasingArrowsProcess"/>
    <dgm:cxn modelId="{3FF09915-9E5C-478E-8259-463FFB8A8A09}" type="presOf" srcId="{9166DD57-A89B-41DD-8787-013D8EA73EF4}" destId="{9B5443CB-87D4-4077-A31F-5AA01ABC32E9}" srcOrd="0" destOrd="0" presId="urn:microsoft.com/office/officeart/2009/3/layout/IncreasingArrowsProcess"/>
    <dgm:cxn modelId="{4FC0D5D5-0582-44C0-A925-CED7387D720F}" type="presOf" srcId="{2A4515FE-864E-48D9-B277-F887AA6A1F65}" destId="{ACB76EDA-C29E-4D8D-8375-6992B6904964}" srcOrd="0" destOrd="0" presId="urn:microsoft.com/office/officeart/2009/3/layout/IncreasingArrowsProcess"/>
    <dgm:cxn modelId="{5FE8D851-816D-46B8-B31E-A434497EB778}" srcId="{9166DD57-A89B-41DD-8787-013D8EA73EF4}" destId="{0DCBDB56-8D01-45ED-A51A-A9FFEF700B09}" srcOrd="0" destOrd="0" parTransId="{B856AD1A-704B-4D3F-8C6B-F7FE450E1532}" sibTransId="{9D2CD242-3170-44B3-AD13-E5EF40C6C96B}"/>
    <dgm:cxn modelId="{665B3A51-5652-4479-B190-D8B70293E4FD}" srcId="{2A4515FE-864E-48D9-B277-F887AA6A1F65}" destId="{A11F0A5C-187B-4208-A10A-F07F2B17D826}" srcOrd="1" destOrd="0" parTransId="{6E5FE4BD-EBC8-4DD5-A819-A019F89B742E}" sibTransId="{FC6819DE-1D37-47CD-9E01-597AC3D0C1FD}"/>
    <dgm:cxn modelId="{C4514272-8ECC-4D1A-9874-EDD90BA6B6DE}" type="presOf" srcId="{962BC487-CBD7-482F-B504-CCACFB0DA430}" destId="{F094B3C5-788E-47D7-8413-78487F43124F}" srcOrd="0" destOrd="0" presId="urn:microsoft.com/office/officeart/2009/3/layout/IncreasingArrowsProcess"/>
    <dgm:cxn modelId="{D978FC6B-60FF-490C-AB51-0F4628F3F3B3}" type="presOf" srcId="{197AA17E-924B-4FA8-8D0A-903DB5FAA6A8}" destId="{7D6E0948-1691-4D16-A342-D10C4CEE9068}" srcOrd="0" destOrd="0" presId="urn:microsoft.com/office/officeart/2009/3/layout/IncreasingArrowsProcess"/>
    <dgm:cxn modelId="{BB4EF4AE-26B4-4348-A77B-8DD7A3B2EFAD}" type="presOf" srcId="{FE1CCBE6-E748-4534-9CBF-4219BC639FEF}" destId="{66FA1B96-3D8D-47C5-8A8A-D139F53C2AD7}" srcOrd="0" destOrd="0" presId="urn:microsoft.com/office/officeart/2009/3/layout/IncreasingArrowsProcess"/>
    <dgm:cxn modelId="{A48E5E57-B18D-4EB9-9901-0DB9941FF343}" srcId="{197AA17E-924B-4FA8-8D0A-903DB5FAA6A8}" destId="{9166DD57-A89B-41DD-8787-013D8EA73EF4}" srcOrd="2" destOrd="0" parTransId="{861607A9-4C18-4FED-A24A-A3FE43956680}" sibTransId="{AE67FDD8-A0B4-4AB9-9B10-927C460AFC1C}"/>
    <dgm:cxn modelId="{BB6FCCA3-F33E-477C-9095-25925CA0D7B1}" srcId="{197AA17E-924B-4FA8-8D0A-903DB5FAA6A8}" destId="{2A4515FE-864E-48D9-B277-F887AA6A1F65}" srcOrd="1" destOrd="0" parTransId="{8724CDA5-8EBC-4F6B-BED4-66A9AF45E21A}" sibTransId="{922F8609-7B8C-4BD3-AD79-63877CB73C81}"/>
    <dgm:cxn modelId="{D7513840-E376-4890-AB4A-F530C7CEFFAA}" type="presParOf" srcId="{7D6E0948-1691-4D16-A342-D10C4CEE9068}" destId="{66FA1B96-3D8D-47C5-8A8A-D139F53C2AD7}" srcOrd="0" destOrd="0" presId="urn:microsoft.com/office/officeart/2009/3/layout/IncreasingArrowsProcess"/>
    <dgm:cxn modelId="{65DC4EB2-7B71-4BE3-B74D-4669A2084BD2}" type="presParOf" srcId="{7D6E0948-1691-4D16-A342-D10C4CEE9068}" destId="{75058C4B-A650-4083-90E4-15C2F6629AB6}" srcOrd="1" destOrd="0" presId="urn:microsoft.com/office/officeart/2009/3/layout/IncreasingArrowsProcess"/>
    <dgm:cxn modelId="{D9DA6FAB-16FC-43C2-B994-D4BB6CFBADCF}" type="presParOf" srcId="{7D6E0948-1691-4D16-A342-D10C4CEE9068}" destId="{ACB76EDA-C29E-4D8D-8375-6992B6904964}" srcOrd="2" destOrd="0" presId="urn:microsoft.com/office/officeart/2009/3/layout/IncreasingArrowsProcess"/>
    <dgm:cxn modelId="{53019FD9-605A-41B7-9409-90867FDEACD7}" type="presParOf" srcId="{7D6E0948-1691-4D16-A342-D10C4CEE9068}" destId="{9278EB77-1C9D-4BF8-BCBF-0EA1E61E97FE}" srcOrd="3" destOrd="0" presId="urn:microsoft.com/office/officeart/2009/3/layout/IncreasingArrowsProcess"/>
    <dgm:cxn modelId="{F8BE5615-734B-4F50-870B-50C32F60CF60}" type="presParOf" srcId="{7D6E0948-1691-4D16-A342-D10C4CEE9068}" destId="{9B5443CB-87D4-4077-A31F-5AA01ABC32E9}" srcOrd="4" destOrd="0" presId="urn:microsoft.com/office/officeart/2009/3/layout/IncreasingArrowsProcess"/>
    <dgm:cxn modelId="{9D429C2F-847E-4F9B-957B-6F392AD55904}" type="presParOf" srcId="{7D6E0948-1691-4D16-A342-D10C4CEE9068}" destId="{251898ED-40B2-43AF-BA01-143B2F4EC629}" srcOrd="5" destOrd="0" presId="urn:microsoft.com/office/officeart/2009/3/layout/IncreasingArrowsProcess"/>
    <dgm:cxn modelId="{08E7F850-F26F-4CA1-AB6C-F747AB28A5C9}" type="presParOf" srcId="{7D6E0948-1691-4D16-A342-D10C4CEE9068}" destId="{72F7463A-6D5E-4D84-AA8A-783129D11F25}" srcOrd="6" destOrd="0" presId="urn:microsoft.com/office/officeart/2009/3/layout/IncreasingArrowsProcess"/>
    <dgm:cxn modelId="{2276D41B-A8DE-4AD4-B151-758B37455075}" type="presParOf" srcId="{7D6E0948-1691-4D16-A342-D10C4CEE9068}" destId="{F094B3C5-788E-47D7-8413-78487F43124F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F823CF-25F5-4F58-8F09-27236FF73A3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26401E-F44A-438F-A20D-CCC8122D2E11}">
      <dgm:prSet phldrT="[Text]" custT="1"/>
      <dgm:spPr/>
      <dgm:t>
        <a:bodyPr/>
        <a:lstStyle/>
        <a:p>
          <a:r>
            <a:rPr lang="en-US" sz="1800" dirty="0">
              <a:latin typeface="+mj-lt"/>
            </a:rPr>
            <a:t>Adopt unified rooftop solar permitting processes</a:t>
          </a:r>
        </a:p>
      </dgm:t>
    </dgm:pt>
    <dgm:pt modelId="{1888306C-5172-4CB6-80D0-68A0F3BDBA1A}" type="parTrans" cxnId="{42E8DDBE-37B1-4794-8F7A-B09CB47EA489}">
      <dgm:prSet/>
      <dgm:spPr/>
      <dgm:t>
        <a:bodyPr/>
        <a:lstStyle/>
        <a:p>
          <a:endParaRPr lang="en-US"/>
        </a:p>
      </dgm:t>
    </dgm:pt>
    <dgm:pt modelId="{9DB43454-DEEA-4A06-B609-EA646C155097}" type="sibTrans" cxnId="{42E8DDBE-37B1-4794-8F7A-B09CB47EA489}">
      <dgm:prSet/>
      <dgm:spPr/>
      <dgm:t>
        <a:bodyPr/>
        <a:lstStyle/>
        <a:p>
          <a:endParaRPr lang="en-US"/>
        </a:p>
      </dgm:t>
    </dgm:pt>
    <dgm:pt modelId="{B7FDDD10-FAFF-42FF-B9CE-A6A20D5D7CF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Subscribe Municipal Accounts </a:t>
          </a:r>
        </a:p>
      </dgm:t>
    </dgm:pt>
    <dgm:pt modelId="{B1C31B2B-2E6B-4CF0-9F97-5409D3870F3E}" type="parTrans" cxnId="{7BC42CC2-D840-4F9A-855C-59994BF049AB}">
      <dgm:prSet/>
      <dgm:spPr/>
      <dgm:t>
        <a:bodyPr/>
        <a:lstStyle/>
        <a:p>
          <a:endParaRPr lang="en-US"/>
        </a:p>
      </dgm:t>
    </dgm:pt>
    <dgm:pt modelId="{130D9D09-8F94-4C29-888E-721FE2722D27}" type="sibTrans" cxnId="{7BC42CC2-D840-4F9A-855C-59994BF049AB}">
      <dgm:prSet/>
      <dgm:spPr/>
      <dgm:t>
        <a:bodyPr/>
        <a:lstStyle/>
        <a:p>
          <a:endParaRPr lang="en-US"/>
        </a:p>
      </dgm:t>
    </dgm:pt>
    <dgm:pt modelId="{21F14625-892B-464D-AC7E-7F2A5896F1E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Update Zoning / Permitting</a:t>
          </a:r>
          <a:endParaRPr lang="en-US" sz="2600" dirty="0">
            <a:latin typeface="+mj-lt"/>
          </a:endParaRPr>
        </a:p>
      </dgm:t>
    </dgm:pt>
    <dgm:pt modelId="{4C7FCD58-E938-41E2-97B7-76402173117E}" type="parTrans" cxnId="{76FB1BC4-3906-4B31-9010-AC9B864F3E7D}">
      <dgm:prSet/>
      <dgm:spPr/>
      <dgm:t>
        <a:bodyPr/>
        <a:lstStyle/>
        <a:p>
          <a:endParaRPr lang="en-US"/>
        </a:p>
      </dgm:t>
    </dgm:pt>
    <dgm:pt modelId="{BE2CA378-9AC9-4B7C-A042-3A3A96155A35}" type="sibTrans" cxnId="{76FB1BC4-3906-4B31-9010-AC9B864F3E7D}">
      <dgm:prSet/>
      <dgm:spPr/>
      <dgm:t>
        <a:bodyPr/>
        <a:lstStyle/>
        <a:p>
          <a:endParaRPr lang="en-US"/>
        </a:p>
      </dgm:t>
    </dgm:pt>
    <dgm:pt modelId="{DE3F5133-4F44-4832-90A6-03F578E0DB1E}">
      <dgm:prSet custT="1"/>
      <dgm:spPr/>
      <dgm:t>
        <a:bodyPr/>
        <a:lstStyle/>
        <a:p>
          <a:r>
            <a:rPr lang="en-US" sz="1800" dirty="0">
              <a:latin typeface="+mj-lt"/>
            </a:rPr>
            <a:t>Prepare zoning for brownfield and community solar development</a:t>
          </a:r>
        </a:p>
      </dgm:t>
    </dgm:pt>
    <dgm:pt modelId="{CF4EB00F-A45E-41B1-AB5E-7D982F9E98AF}" type="parTrans" cxnId="{0788B27D-27C8-4B67-8CE4-9317F9CBF51E}">
      <dgm:prSet/>
      <dgm:spPr/>
      <dgm:t>
        <a:bodyPr/>
        <a:lstStyle/>
        <a:p>
          <a:endParaRPr lang="en-US"/>
        </a:p>
      </dgm:t>
    </dgm:pt>
    <dgm:pt modelId="{0C1D4AEA-44D3-441D-9C0B-03E907CDA17E}" type="sibTrans" cxnId="{0788B27D-27C8-4B67-8CE4-9317F9CBF51E}">
      <dgm:prSet/>
      <dgm:spPr/>
      <dgm:t>
        <a:bodyPr/>
        <a:lstStyle/>
        <a:p>
          <a:endParaRPr lang="en-US"/>
        </a:p>
      </dgm:t>
    </dgm:pt>
    <dgm:pt modelId="{14C8ADC9-1AD1-479C-BA64-72E30A4A38E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Combine Solar &amp; Aggregation</a:t>
          </a:r>
          <a:endParaRPr lang="en-US" sz="2600" dirty="0">
            <a:latin typeface="+mj-lt"/>
          </a:endParaRPr>
        </a:p>
      </dgm:t>
    </dgm:pt>
    <dgm:pt modelId="{8B0930EA-74C6-4E3F-B3BB-19F0DE1EE7AD}" type="parTrans" cxnId="{E6BBE206-3720-4EF6-83F0-625C93FD142F}">
      <dgm:prSet/>
      <dgm:spPr/>
      <dgm:t>
        <a:bodyPr/>
        <a:lstStyle/>
        <a:p>
          <a:endParaRPr lang="en-US"/>
        </a:p>
      </dgm:t>
    </dgm:pt>
    <dgm:pt modelId="{2979BAB3-924C-48F1-A337-B8DBB3FA3F52}" type="sibTrans" cxnId="{E6BBE206-3720-4EF6-83F0-625C93FD142F}">
      <dgm:prSet/>
      <dgm:spPr/>
      <dgm:t>
        <a:bodyPr/>
        <a:lstStyle/>
        <a:p>
          <a:endParaRPr lang="en-US"/>
        </a:p>
      </dgm:t>
    </dgm:pt>
    <dgm:pt modelId="{C09D99F8-2766-4B36-BBBB-9CC5AFA234F5}">
      <dgm:prSet phldrT="[Text]" custT="1"/>
      <dgm:spPr/>
      <dgm:t>
        <a:bodyPr/>
        <a:lstStyle/>
        <a:p>
          <a:r>
            <a:rPr lang="en-US" sz="1750" dirty="0">
              <a:latin typeface="+mj-lt"/>
            </a:rPr>
            <a:t>Structure supply agreements with prices that </a:t>
          </a:r>
          <a:r>
            <a:rPr lang="en-US" sz="1750" b="1" i="1" u="sng" dirty="0">
              <a:latin typeface="+mj-lt"/>
            </a:rPr>
            <a:t>match</a:t>
          </a:r>
          <a:r>
            <a:rPr lang="en-US" sz="1750" dirty="0">
              <a:latin typeface="+mj-lt"/>
            </a:rPr>
            <a:t> the monthly ComEd rate </a:t>
          </a:r>
          <a:r>
            <a:rPr lang="en-US" sz="1750" b="1" i="1" u="sng" dirty="0">
              <a:latin typeface="+mj-lt"/>
            </a:rPr>
            <a:t>and</a:t>
          </a:r>
          <a:r>
            <a:rPr lang="en-US" sz="1750" dirty="0">
              <a:latin typeface="+mj-lt"/>
            </a:rPr>
            <a:t> require a % of Community Solar content</a:t>
          </a:r>
        </a:p>
      </dgm:t>
    </dgm:pt>
    <dgm:pt modelId="{4C1D6CE7-C48F-4441-9A56-C091625060E1}" type="parTrans" cxnId="{A691EBE4-8153-47FE-8EB1-865D064DEC1A}">
      <dgm:prSet/>
      <dgm:spPr/>
      <dgm:t>
        <a:bodyPr/>
        <a:lstStyle/>
        <a:p>
          <a:endParaRPr lang="en-US"/>
        </a:p>
      </dgm:t>
    </dgm:pt>
    <dgm:pt modelId="{9224A74F-1539-4702-A2D9-E62F8669C0B5}" type="sibTrans" cxnId="{A691EBE4-8153-47FE-8EB1-865D064DEC1A}">
      <dgm:prSet/>
      <dgm:spPr/>
      <dgm:t>
        <a:bodyPr/>
        <a:lstStyle/>
        <a:p>
          <a:endParaRPr lang="en-US"/>
        </a:p>
      </dgm:t>
    </dgm:pt>
    <dgm:pt modelId="{6206E49E-C087-4A46-B848-48BB0F3F2D45}">
      <dgm:prSet phldrT="[Text]" custT="1"/>
      <dgm:spPr/>
      <dgm:t>
        <a:bodyPr/>
        <a:lstStyle/>
        <a:p>
          <a:r>
            <a:rPr lang="en-US" sz="2000" b="1" u="sng" cap="small" baseline="0" dirty="0">
              <a:latin typeface="+mj-lt"/>
            </a:rPr>
            <a:t>Recommendation:</a:t>
          </a:r>
          <a:r>
            <a:rPr lang="en-US" sz="2000" b="1" u="none" cap="small" baseline="0" dirty="0">
              <a:latin typeface="+mj-lt"/>
            </a:rPr>
            <a:t>             </a:t>
          </a:r>
          <a:r>
            <a:rPr lang="en-US" sz="1800" b="1" u="none" dirty="0">
              <a:latin typeface="+mj-lt"/>
            </a:rPr>
            <a:t>Select a supplier now that is negotiating Community Solar supply agreements, and negotiate short-term (1-5 year) agreement ahead of 2019.</a:t>
          </a:r>
        </a:p>
      </dgm:t>
    </dgm:pt>
    <dgm:pt modelId="{DE70C3C5-2010-4C91-8B79-6ABEDF6EEB29}" type="parTrans" cxnId="{EEEA15A4-D257-4ABA-9B74-D75288B09AB6}">
      <dgm:prSet/>
      <dgm:spPr/>
      <dgm:t>
        <a:bodyPr/>
        <a:lstStyle/>
        <a:p>
          <a:endParaRPr lang="en-US"/>
        </a:p>
      </dgm:t>
    </dgm:pt>
    <dgm:pt modelId="{4C4FFE7C-4D19-46E5-80D1-B7B8ED994361}" type="sibTrans" cxnId="{EEEA15A4-D257-4ABA-9B74-D75288B09AB6}">
      <dgm:prSet/>
      <dgm:spPr/>
      <dgm:t>
        <a:bodyPr/>
        <a:lstStyle/>
        <a:p>
          <a:endParaRPr lang="en-US"/>
        </a:p>
      </dgm:t>
    </dgm:pt>
    <dgm:pt modelId="{220D70E0-AFC1-4430-98C5-02BA696A40BA}">
      <dgm:prSet phldrT="[Text]" custT="1"/>
      <dgm:spPr/>
      <dgm:t>
        <a:bodyPr/>
        <a:lstStyle/>
        <a:p>
          <a:r>
            <a:rPr lang="en-US" sz="1750" dirty="0">
              <a:latin typeface="+mj-lt"/>
            </a:rPr>
            <a:t>Subscribe municipal accounts to one or more Community Solar resources to achieve lower net costs  </a:t>
          </a:r>
        </a:p>
      </dgm:t>
    </dgm:pt>
    <dgm:pt modelId="{BD42F484-344A-4B6E-9809-1C445AFDE4F5}" type="sibTrans" cxnId="{84936F5D-54D1-4D2A-A608-927EBFAB8F9E}">
      <dgm:prSet/>
      <dgm:spPr/>
      <dgm:t>
        <a:bodyPr/>
        <a:lstStyle/>
        <a:p>
          <a:endParaRPr lang="en-US"/>
        </a:p>
      </dgm:t>
    </dgm:pt>
    <dgm:pt modelId="{BB21B209-A88A-48E0-943A-BE3442625D90}" type="parTrans" cxnId="{84936F5D-54D1-4D2A-A608-927EBFAB8F9E}">
      <dgm:prSet/>
      <dgm:spPr/>
      <dgm:t>
        <a:bodyPr/>
        <a:lstStyle/>
        <a:p>
          <a:endParaRPr lang="en-US"/>
        </a:p>
      </dgm:t>
    </dgm:pt>
    <dgm:pt modelId="{1E39259A-2E5A-4EC0-AB3A-CCBE24C274E7}">
      <dgm:prSet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dirty="0">
              <a:latin typeface="+mj-lt"/>
            </a:rPr>
            <a:t>Investigate SolSmart program expansion for more municipalities</a:t>
          </a:r>
        </a:p>
      </dgm:t>
    </dgm:pt>
    <dgm:pt modelId="{53ADC556-BA19-495E-A58B-A8B30A4B4E61}" type="parTrans" cxnId="{3409AA27-5C35-497A-94F8-3DC1AA871792}">
      <dgm:prSet/>
      <dgm:spPr/>
      <dgm:t>
        <a:bodyPr/>
        <a:lstStyle/>
        <a:p>
          <a:endParaRPr lang="en-US"/>
        </a:p>
      </dgm:t>
    </dgm:pt>
    <dgm:pt modelId="{FC5AB4F7-D058-4C3C-A08C-877CEF8D4DFD}" type="sibTrans" cxnId="{3409AA27-5C35-497A-94F8-3DC1AA871792}">
      <dgm:prSet/>
      <dgm:spPr/>
      <dgm:t>
        <a:bodyPr/>
        <a:lstStyle/>
        <a:p>
          <a:endParaRPr lang="en-US"/>
        </a:p>
      </dgm:t>
    </dgm:pt>
    <dgm:pt modelId="{9988EB35-CF27-44A5-8485-193CF666B364}">
      <dgm:prSet phldrT="[Text]" custT="1"/>
      <dgm:spPr/>
      <dgm:t>
        <a:bodyPr/>
        <a:lstStyle/>
        <a:p>
          <a:r>
            <a:rPr lang="en-US" sz="2000" b="1" u="sng" cap="small" baseline="0" dirty="0">
              <a:latin typeface="+mj-lt"/>
            </a:rPr>
            <a:t>Recommendation:</a:t>
          </a:r>
          <a:endParaRPr lang="en-US" sz="2000" dirty="0">
            <a:latin typeface="+mj-lt"/>
          </a:endParaRPr>
        </a:p>
      </dgm:t>
    </dgm:pt>
    <dgm:pt modelId="{09F714B2-A497-428D-8EF0-82312AE98A01}" type="parTrans" cxnId="{E47F3B1C-6B4E-4010-82C7-35131F683F25}">
      <dgm:prSet/>
      <dgm:spPr/>
      <dgm:t>
        <a:bodyPr/>
        <a:lstStyle/>
        <a:p>
          <a:endParaRPr lang="en-US"/>
        </a:p>
      </dgm:t>
    </dgm:pt>
    <dgm:pt modelId="{0011F6B3-FA9A-456A-883B-34387075B13F}" type="sibTrans" cxnId="{E47F3B1C-6B4E-4010-82C7-35131F683F25}">
      <dgm:prSet/>
      <dgm:spPr/>
      <dgm:t>
        <a:bodyPr/>
        <a:lstStyle/>
        <a:p>
          <a:endParaRPr lang="en-US"/>
        </a:p>
      </dgm:t>
    </dgm:pt>
    <dgm:pt modelId="{3C590043-34F9-406A-88DB-442F6C1B66FF}">
      <dgm:prSet phldrT="[Text]" custT="1"/>
      <dgm:spPr/>
      <dgm:t>
        <a:bodyPr/>
        <a:lstStyle/>
        <a:p>
          <a:pPr>
            <a:buFont typeface="Wingdings" panose="05000000000000000000" pitchFamily="2" charset="2"/>
            <a:buChar char="Ø"/>
          </a:pPr>
          <a:r>
            <a:rPr lang="en-US" sz="1800" b="1" u="none" dirty="0">
              <a:latin typeface="+mj-lt"/>
            </a:rPr>
            <a:t>Create a purchasing group to leverage lower prices, manage the 40% rule, optimize small accounts, and protect against IPA lottery.</a:t>
          </a:r>
          <a:endParaRPr lang="en-US" sz="1800" dirty="0">
            <a:latin typeface="+mj-lt"/>
          </a:endParaRPr>
        </a:p>
      </dgm:t>
    </dgm:pt>
    <dgm:pt modelId="{115CA663-0289-42DB-9EE7-D83DC052534D}" type="parTrans" cxnId="{ACE3FA56-3AB5-4889-99CA-DC5DB60B8489}">
      <dgm:prSet/>
      <dgm:spPr/>
      <dgm:t>
        <a:bodyPr/>
        <a:lstStyle/>
        <a:p>
          <a:endParaRPr lang="en-US"/>
        </a:p>
      </dgm:t>
    </dgm:pt>
    <dgm:pt modelId="{6DFB301E-6D2D-4308-9381-E3D996237973}" type="sibTrans" cxnId="{ACE3FA56-3AB5-4889-99CA-DC5DB60B8489}">
      <dgm:prSet/>
      <dgm:spPr/>
      <dgm:t>
        <a:bodyPr/>
        <a:lstStyle/>
        <a:p>
          <a:endParaRPr lang="en-US"/>
        </a:p>
      </dgm:t>
    </dgm:pt>
    <dgm:pt modelId="{3C0CEBD5-D4B4-4C9C-9CC8-AD895DEC95C6}">
      <dgm:prSet custT="1"/>
      <dgm:spPr/>
      <dgm:t>
        <a:bodyPr/>
        <a:lstStyle/>
        <a:p>
          <a:r>
            <a:rPr lang="en-US" sz="2000" b="1" u="sng" cap="small" baseline="0" dirty="0">
              <a:latin typeface="+mj-lt"/>
            </a:rPr>
            <a:t>Recommendations:</a:t>
          </a:r>
          <a:endParaRPr lang="en-US" sz="1800" dirty="0">
            <a:latin typeface="+mj-lt"/>
          </a:endParaRPr>
        </a:p>
      </dgm:t>
    </dgm:pt>
    <dgm:pt modelId="{7C6E50C7-738F-4487-B2C3-9871471D74B0}" type="parTrans" cxnId="{30391461-353D-4A0A-8320-16FA1E4D4F41}">
      <dgm:prSet/>
      <dgm:spPr/>
    </dgm:pt>
    <dgm:pt modelId="{321166FC-8C4D-4F87-880F-DFD3AAF5D18A}" type="sibTrans" cxnId="{30391461-353D-4A0A-8320-16FA1E4D4F41}">
      <dgm:prSet/>
      <dgm:spPr/>
    </dgm:pt>
    <dgm:pt modelId="{76E3D332-E6E7-466B-BB82-D4FEA383780F}" type="pres">
      <dgm:prSet presAssocID="{AEF823CF-25F5-4F58-8F09-27236FF73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22563-5756-4E99-8FDF-8631F7D74FD8}" type="pres">
      <dgm:prSet presAssocID="{21F14625-892B-464D-AC7E-7F2A5896F1EB}" presName="composite" presStyleCnt="0"/>
      <dgm:spPr/>
    </dgm:pt>
    <dgm:pt modelId="{2C8EFA68-BB06-45D3-B09E-B887364705C5}" type="pres">
      <dgm:prSet presAssocID="{21F14625-892B-464D-AC7E-7F2A5896F1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1DAD4-BF76-475A-AC32-484A938C383B}" type="pres">
      <dgm:prSet presAssocID="{21F14625-892B-464D-AC7E-7F2A5896F1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10DF3-C32F-4AF0-897D-4D251511D84A}" type="pres">
      <dgm:prSet presAssocID="{BE2CA378-9AC9-4B7C-A042-3A3A96155A35}" presName="space" presStyleCnt="0"/>
      <dgm:spPr/>
    </dgm:pt>
    <dgm:pt modelId="{35636D0B-DE1E-4E2F-A1C8-5091C16A062D}" type="pres">
      <dgm:prSet presAssocID="{B7FDDD10-FAFF-42FF-B9CE-A6A20D5D7CF2}" presName="composite" presStyleCnt="0"/>
      <dgm:spPr/>
    </dgm:pt>
    <dgm:pt modelId="{A81F2F20-D229-484A-9DA8-0882BC7469EB}" type="pres">
      <dgm:prSet presAssocID="{B7FDDD10-FAFF-42FF-B9CE-A6A20D5D7C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D2906-571D-4277-910C-E13DE7325D57}" type="pres">
      <dgm:prSet presAssocID="{B7FDDD10-FAFF-42FF-B9CE-A6A20D5D7C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C129B-197C-4C2B-A14D-CCDCF1BD175A}" type="pres">
      <dgm:prSet presAssocID="{130D9D09-8F94-4C29-888E-721FE2722D27}" presName="space" presStyleCnt="0"/>
      <dgm:spPr/>
    </dgm:pt>
    <dgm:pt modelId="{FDD217F3-B7D1-483D-9495-069AB92D6450}" type="pres">
      <dgm:prSet presAssocID="{14C8ADC9-1AD1-479C-BA64-72E30A4A38E1}" presName="composite" presStyleCnt="0"/>
      <dgm:spPr/>
    </dgm:pt>
    <dgm:pt modelId="{69F45F6B-D6EC-4D7C-B0F8-2D94CCBB2AD5}" type="pres">
      <dgm:prSet presAssocID="{14C8ADC9-1AD1-479C-BA64-72E30A4A38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B4ECA-CA60-459B-B540-9B53065F091F}" type="pres">
      <dgm:prSet presAssocID="{14C8ADC9-1AD1-479C-BA64-72E30A4A38E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4D2883-3823-4A42-88EA-5D8AFFCB8E23}" type="presOf" srcId="{3C0CEBD5-D4B4-4C9C-9CC8-AD895DEC95C6}" destId="{B641DAD4-BF76-475A-AC32-484A938C383B}" srcOrd="0" destOrd="2" presId="urn:microsoft.com/office/officeart/2005/8/layout/hList1"/>
    <dgm:cxn modelId="{3BE79008-E05D-4D2D-866C-D06B7CC5EC81}" type="presOf" srcId="{1E39259A-2E5A-4EC0-AB3A-CCBE24C274E7}" destId="{B641DAD4-BF76-475A-AC32-484A938C383B}" srcOrd="0" destOrd="3" presId="urn:microsoft.com/office/officeart/2005/8/layout/hList1"/>
    <dgm:cxn modelId="{B21E4DA8-A773-4525-85DA-80B60DC44370}" type="presOf" srcId="{AEF823CF-25F5-4F58-8F09-27236FF73A38}" destId="{76E3D332-E6E7-466B-BB82-D4FEA383780F}" srcOrd="0" destOrd="0" presId="urn:microsoft.com/office/officeart/2005/8/layout/hList1"/>
    <dgm:cxn modelId="{E9AB0CB0-76DD-4F21-95E6-DBFC6EAE94C2}" type="presOf" srcId="{9988EB35-CF27-44A5-8485-193CF666B364}" destId="{F9FD2906-571D-4277-910C-E13DE7325D57}" srcOrd="0" destOrd="1" presId="urn:microsoft.com/office/officeart/2005/8/layout/hList1"/>
    <dgm:cxn modelId="{84936F5D-54D1-4D2A-A608-927EBFAB8F9E}" srcId="{B7FDDD10-FAFF-42FF-B9CE-A6A20D5D7CF2}" destId="{220D70E0-AFC1-4430-98C5-02BA696A40BA}" srcOrd="0" destOrd="0" parTransId="{BB21B209-A88A-48E0-943A-BE3442625D90}" sibTransId="{BD42F484-344A-4B6E-9809-1C445AFDE4F5}"/>
    <dgm:cxn modelId="{7545F1C9-40E6-4D25-98D0-9D7DAC391080}" type="presOf" srcId="{6206E49E-C087-4A46-B848-48BB0F3F2D45}" destId="{1CAB4ECA-CA60-459B-B540-9B53065F091F}" srcOrd="0" destOrd="1" presId="urn:microsoft.com/office/officeart/2005/8/layout/hList1"/>
    <dgm:cxn modelId="{3409AA27-5C35-497A-94F8-3DC1AA871792}" srcId="{3C0CEBD5-D4B4-4C9C-9CC8-AD895DEC95C6}" destId="{1E39259A-2E5A-4EC0-AB3A-CCBE24C274E7}" srcOrd="0" destOrd="0" parTransId="{53ADC556-BA19-495E-A58B-A8B30A4B4E61}" sibTransId="{FC5AB4F7-D058-4C3C-A08C-877CEF8D4DFD}"/>
    <dgm:cxn modelId="{E6BBE206-3720-4EF6-83F0-625C93FD142F}" srcId="{AEF823CF-25F5-4F58-8F09-27236FF73A38}" destId="{14C8ADC9-1AD1-479C-BA64-72E30A4A38E1}" srcOrd="2" destOrd="0" parTransId="{8B0930EA-74C6-4E3F-B3BB-19F0DE1EE7AD}" sibTransId="{2979BAB3-924C-48F1-A337-B8DBB3FA3F52}"/>
    <dgm:cxn modelId="{E47F3B1C-6B4E-4010-82C7-35131F683F25}" srcId="{B7FDDD10-FAFF-42FF-B9CE-A6A20D5D7CF2}" destId="{9988EB35-CF27-44A5-8485-193CF666B364}" srcOrd="1" destOrd="0" parTransId="{09F714B2-A497-428D-8EF0-82312AE98A01}" sibTransId="{0011F6B3-FA9A-456A-883B-34387075B13F}"/>
    <dgm:cxn modelId="{24406DB2-BA8D-411F-B34E-DED5D6EDD8EF}" type="presOf" srcId="{B7FDDD10-FAFF-42FF-B9CE-A6A20D5D7CF2}" destId="{A81F2F20-D229-484A-9DA8-0882BC7469EB}" srcOrd="0" destOrd="0" presId="urn:microsoft.com/office/officeart/2005/8/layout/hList1"/>
    <dgm:cxn modelId="{EEEA15A4-D257-4ABA-9B74-D75288B09AB6}" srcId="{14C8ADC9-1AD1-479C-BA64-72E30A4A38E1}" destId="{6206E49E-C087-4A46-B848-48BB0F3F2D45}" srcOrd="1" destOrd="0" parTransId="{DE70C3C5-2010-4C91-8B79-6ABEDF6EEB29}" sibTransId="{4C4FFE7C-4D19-46E5-80D1-B7B8ED994361}"/>
    <dgm:cxn modelId="{49521CF1-4B08-4FF4-B984-33D1C52B5736}" type="presOf" srcId="{F526401E-F44A-438F-A20D-CCC8122D2E11}" destId="{B641DAD4-BF76-475A-AC32-484A938C383B}" srcOrd="0" destOrd="0" presId="urn:microsoft.com/office/officeart/2005/8/layout/hList1"/>
    <dgm:cxn modelId="{5AEBD35A-AF3F-44A9-88D4-9AA02497ED48}" type="presOf" srcId="{C09D99F8-2766-4B36-BBBB-9CC5AFA234F5}" destId="{1CAB4ECA-CA60-459B-B540-9B53065F091F}" srcOrd="0" destOrd="0" presId="urn:microsoft.com/office/officeart/2005/8/layout/hList1"/>
    <dgm:cxn modelId="{34EFB93F-5A4B-4A6B-8CD8-99550E1C76AF}" type="presOf" srcId="{220D70E0-AFC1-4430-98C5-02BA696A40BA}" destId="{F9FD2906-571D-4277-910C-E13DE7325D57}" srcOrd="0" destOrd="0" presId="urn:microsoft.com/office/officeart/2005/8/layout/hList1"/>
    <dgm:cxn modelId="{42E8DDBE-37B1-4794-8F7A-B09CB47EA489}" srcId="{21F14625-892B-464D-AC7E-7F2A5896F1EB}" destId="{F526401E-F44A-438F-A20D-CCC8122D2E11}" srcOrd="0" destOrd="0" parTransId="{1888306C-5172-4CB6-80D0-68A0F3BDBA1A}" sibTransId="{9DB43454-DEEA-4A06-B609-EA646C155097}"/>
    <dgm:cxn modelId="{4641B479-0169-412B-A35D-8F439F6212DB}" type="presOf" srcId="{21F14625-892B-464D-AC7E-7F2A5896F1EB}" destId="{2C8EFA68-BB06-45D3-B09E-B887364705C5}" srcOrd="0" destOrd="0" presId="urn:microsoft.com/office/officeart/2005/8/layout/hList1"/>
    <dgm:cxn modelId="{ACE3FA56-3AB5-4889-99CA-DC5DB60B8489}" srcId="{9988EB35-CF27-44A5-8485-193CF666B364}" destId="{3C590043-34F9-406A-88DB-442F6C1B66FF}" srcOrd="0" destOrd="0" parTransId="{115CA663-0289-42DB-9EE7-D83DC052534D}" sibTransId="{6DFB301E-6D2D-4308-9381-E3D996237973}"/>
    <dgm:cxn modelId="{6176BAE2-7EA4-47A7-9015-4DE94CFE0A4F}" type="presOf" srcId="{3C590043-34F9-406A-88DB-442F6C1B66FF}" destId="{F9FD2906-571D-4277-910C-E13DE7325D57}" srcOrd="0" destOrd="2" presId="urn:microsoft.com/office/officeart/2005/8/layout/hList1"/>
    <dgm:cxn modelId="{30391461-353D-4A0A-8320-16FA1E4D4F41}" srcId="{21F14625-892B-464D-AC7E-7F2A5896F1EB}" destId="{3C0CEBD5-D4B4-4C9C-9CC8-AD895DEC95C6}" srcOrd="2" destOrd="0" parTransId="{7C6E50C7-738F-4487-B2C3-9871471D74B0}" sibTransId="{321166FC-8C4D-4F87-880F-DFD3AAF5D18A}"/>
    <dgm:cxn modelId="{76FB1BC4-3906-4B31-9010-AC9B864F3E7D}" srcId="{AEF823CF-25F5-4F58-8F09-27236FF73A38}" destId="{21F14625-892B-464D-AC7E-7F2A5896F1EB}" srcOrd="0" destOrd="0" parTransId="{4C7FCD58-E938-41E2-97B7-76402173117E}" sibTransId="{BE2CA378-9AC9-4B7C-A042-3A3A96155A35}"/>
    <dgm:cxn modelId="{570A4332-FF82-466D-8BCC-98208BB0C901}" type="presOf" srcId="{14C8ADC9-1AD1-479C-BA64-72E30A4A38E1}" destId="{69F45F6B-D6EC-4D7C-B0F8-2D94CCBB2AD5}" srcOrd="0" destOrd="0" presId="urn:microsoft.com/office/officeart/2005/8/layout/hList1"/>
    <dgm:cxn modelId="{7BC42CC2-D840-4F9A-855C-59994BF049AB}" srcId="{AEF823CF-25F5-4F58-8F09-27236FF73A38}" destId="{B7FDDD10-FAFF-42FF-B9CE-A6A20D5D7CF2}" srcOrd="1" destOrd="0" parTransId="{B1C31B2B-2E6B-4CF0-9F97-5409D3870F3E}" sibTransId="{130D9D09-8F94-4C29-888E-721FE2722D27}"/>
    <dgm:cxn modelId="{535661A8-2728-4FDD-80E1-8B2B7BD0EE71}" type="presOf" srcId="{DE3F5133-4F44-4832-90A6-03F578E0DB1E}" destId="{B641DAD4-BF76-475A-AC32-484A938C383B}" srcOrd="0" destOrd="1" presId="urn:microsoft.com/office/officeart/2005/8/layout/hList1"/>
    <dgm:cxn modelId="{0788B27D-27C8-4B67-8CE4-9317F9CBF51E}" srcId="{21F14625-892B-464D-AC7E-7F2A5896F1EB}" destId="{DE3F5133-4F44-4832-90A6-03F578E0DB1E}" srcOrd="1" destOrd="0" parTransId="{CF4EB00F-A45E-41B1-AB5E-7D982F9E98AF}" sibTransId="{0C1D4AEA-44D3-441D-9C0B-03E907CDA17E}"/>
    <dgm:cxn modelId="{A691EBE4-8153-47FE-8EB1-865D064DEC1A}" srcId="{14C8ADC9-1AD1-479C-BA64-72E30A4A38E1}" destId="{C09D99F8-2766-4B36-BBBB-9CC5AFA234F5}" srcOrd="0" destOrd="0" parTransId="{4C1D6CE7-C48F-4441-9A56-C091625060E1}" sibTransId="{9224A74F-1539-4702-A2D9-E62F8669C0B5}"/>
    <dgm:cxn modelId="{7930498B-CFDE-496A-97E1-A8C89B77705B}" type="presParOf" srcId="{76E3D332-E6E7-466B-BB82-D4FEA383780F}" destId="{3C422563-5756-4E99-8FDF-8631F7D74FD8}" srcOrd="0" destOrd="0" presId="urn:microsoft.com/office/officeart/2005/8/layout/hList1"/>
    <dgm:cxn modelId="{7247C291-9C1D-4E17-9732-1D65794238D1}" type="presParOf" srcId="{3C422563-5756-4E99-8FDF-8631F7D74FD8}" destId="{2C8EFA68-BB06-45D3-B09E-B887364705C5}" srcOrd="0" destOrd="0" presId="urn:microsoft.com/office/officeart/2005/8/layout/hList1"/>
    <dgm:cxn modelId="{CFBCCEEA-49C6-44F3-A11F-5F68E4B5A9E0}" type="presParOf" srcId="{3C422563-5756-4E99-8FDF-8631F7D74FD8}" destId="{B641DAD4-BF76-475A-AC32-484A938C383B}" srcOrd="1" destOrd="0" presId="urn:microsoft.com/office/officeart/2005/8/layout/hList1"/>
    <dgm:cxn modelId="{C5C459A5-6D99-49E7-AB62-BCE9269EA567}" type="presParOf" srcId="{76E3D332-E6E7-466B-BB82-D4FEA383780F}" destId="{95010DF3-C32F-4AF0-897D-4D251511D84A}" srcOrd="1" destOrd="0" presId="urn:microsoft.com/office/officeart/2005/8/layout/hList1"/>
    <dgm:cxn modelId="{935A16DC-7088-45A6-96A8-63529F2E5DA3}" type="presParOf" srcId="{76E3D332-E6E7-466B-BB82-D4FEA383780F}" destId="{35636D0B-DE1E-4E2F-A1C8-5091C16A062D}" srcOrd="2" destOrd="0" presId="urn:microsoft.com/office/officeart/2005/8/layout/hList1"/>
    <dgm:cxn modelId="{DB603F40-4995-4E08-A880-CA7C6223A716}" type="presParOf" srcId="{35636D0B-DE1E-4E2F-A1C8-5091C16A062D}" destId="{A81F2F20-D229-484A-9DA8-0882BC7469EB}" srcOrd="0" destOrd="0" presId="urn:microsoft.com/office/officeart/2005/8/layout/hList1"/>
    <dgm:cxn modelId="{9C5FF4DA-32B9-4C98-BF56-881030A8DE01}" type="presParOf" srcId="{35636D0B-DE1E-4E2F-A1C8-5091C16A062D}" destId="{F9FD2906-571D-4277-910C-E13DE7325D57}" srcOrd="1" destOrd="0" presId="urn:microsoft.com/office/officeart/2005/8/layout/hList1"/>
    <dgm:cxn modelId="{B7600FB7-427E-4A5E-B4F1-DDFD9C359986}" type="presParOf" srcId="{76E3D332-E6E7-466B-BB82-D4FEA383780F}" destId="{55DC129B-197C-4C2B-A14D-CCDCF1BD175A}" srcOrd="3" destOrd="0" presId="urn:microsoft.com/office/officeart/2005/8/layout/hList1"/>
    <dgm:cxn modelId="{1792CB36-3B9A-424D-AB18-48F5A24F26F3}" type="presParOf" srcId="{76E3D332-E6E7-466B-BB82-D4FEA383780F}" destId="{FDD217F3-B7D1-483D-9495-069AB92D6450}" srcOrd="4" destOrd="0" presId="urn:microsoft.com/office/officeart/2005/8/layout/hList1"/>
    <dgm:cxn modelId="{227BCE07-7936-4E93-A09E-9B6B1D1F7A8B}" type="presParOf" srcId="{FDD217F3-B7D1-483D-9495-069AB92D6450}" destId="{69F45F6B-D6EC-4D7C-B0F8-2D94CCBB2AD5}" srcOrd="0" destOrd="0" presId="urn:microsoft.com/office/officeart/2005/8/layout/hList1"/>
    <dgm:cxn modelId="{6BAC4270-3C23-4AC7-A803-8D50CC288B57}" type="presParOf" srcId="{FDD217F3-B7D1-483D-9495-069AB92D6450}" destId="{1CAB4ECA-CA60-459B-B540-9B53065F09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EF823CF-25F5-4F58-8F09-27236FF73A3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7FDDD10-FAFF-42FF-B9CE-A6A20D5D7CF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Major Systems (100% Financing)</a:t>
          </a:r>
        </a:p>
      </dgm:t>
    </dgm:pt>
    <dgm:pt modelId="{B1C31B2B-2E6B-4CF0-9F97-5409D3870F3E}" type="parTrans" cxnId="{7BC42CC2-D840-4F9A-855C-59994BF049AB}">
      <dgm:prSet/>
      <dgm:spPr/>
      <dgm:t>
        <a:bodyPr/>
        <a:lstStyle/>
        <a:p>
          <a:endParaRPr lang="en-US"/>
        </a:p>
      </dgm:t>
    </dgm:pt>
    <dgm:pt modelId="{130D9D09-8F94-4C29-888E-721FE2722D27}" type="sibTrans" cxnId="{7BC42CC2-D840-4F9A-855C-59994BF049AB}">
      <dgm:prSet/>
      <dgm:spPr/>
      <dgm:t>
        <a:bodyPr/>
        <a:lstStyle/>
        <a:p>
          <a:endParaRPr lang="en-US"/>
        </a:p>
      </dgm:t>
    </dgm:pt>
    <dgm:pt modelId="{21F14625-892B-464D-AC7E-7F2A5896F1E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Building Envelope (100% Financing)</a:t>
          </a:r>
        </a:p>
      </dgm:t>
    </dgm:pt>
    <dgm:pt modelId="{4C7FCD58-E938-41E2-97B7-76402173117E}" type="parTrans" cxnId="{76FB1BC4-3906-4B31-9010-AC9B864F3E7D}">
      <dgm:prSet/>
      <dgm:spPr/>
      <dgm:t>
        <a:bodyPr/>
        <a:lstStyle/>
        <a:p>
          <a:endParaRPr lang="en-US"/>
        </a:p>
      </dgm:t>
    </dgm:pt>
    <dgm:pt modelId="{BE2CA378-9AC9-4B7C-A042-3A3A96155A35}" type="sibTrans" cxnId="{76FB1BC4-3906-4B31-9010-AC9B864F3E7D}">
      <dgm:prSet/>
      <dgm:spPr/>
      <dgm:t>
        <a:bodyPr/>
        <a:lstStyle/>
        <a:p>
          <a:endParaRPr lang="en-US"/>
        </a:p>
      </dgm:t>
    </dgm:pt>
    <dgm:pt modelId="{14C8ADC9-1AD1-479C-BA64-72E30A4A38E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Power Generation (100% Financing)</a:t>
          </a:r>
        </a:p>
      </dgm:t>
    </dgm:pt>
    <dgm:pt modelId="{8B0930EA-74C6-4E3F-B3BB-19F0DE1EE7AD}" type="parTrans" cxnId="{E6BBE206-3720-4EF6-83F0-625C93FD142F}">
      <dgm:prSet/>
      <dgm:spPr/>
      <dgm:t>
        <a:bodyPr/>
        <a:lstStyle/>
        <a:p>
          <a:endParaRPr lang="en-US"/>
        </a:p>
      </dgm:t>
    </dgm:pt>
    <dgm:pt modelId="{2979BAB3-924C-48F1-A337-B8DBB3FA3F52}" type="sibTrans" cxnId="{E6BBE206-3720-4EF6-83F0-625C93FD142F}">
      <dgm:prSet/>
      <dgm:spPr/>
      <dgm:t>
        <a:bodyPr/>
        <a:lstStyle/>
        <a:p>
          <a:endParaRPr lang="en-US"/>
        </a:p>
      </dgm:t>
    </dgm:pt>
    <dgm:pt modelId="{C09D99F8-2766-4B36-BBBB-9CC5AFA234F5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Solar PV</a:t>
          </a:r>
        </a:p>
      </dgm:t>
    </dgm:pt>
    <dgm:pt modelId="{4C1D6CE7-C48F-4441-9A56-C091625060E1}" type="parTrans" cxnId="{A691EBE4-8153-47FE-8EB1-865D064DEC1A}">
      <dgm:prSet/>
      <dgm:spPr/>
      <dgm:t>
        <a:bodyPr/>
        <a:lstStyle/>
        <a:p>
          <a:endParaRPr lang="en-US"/>
        </a:p>
      </dgm:t>
    </dgm:pt>
    <dgm:pt modelId="{9224A74F-1539-4702-A2D9-E62F8669C0B5}" type="sibTrans" cxnId="{A691EBE4-8153-47FE-8EB1-865D064DEC1A}">
      <dgm:prSet/>
      <dgm:spPr/>
      <dgm:t>
        <a:bodyPr/>
        <a:lstStyle/>
        <a:p>
          <a:endParaRPr lang="en-US"/>
        </a:p>
      </dgm:t>
    </dgm:pt>
    <dgm:pt modelId="{220D70E0-AFC1-4430-98C5-02BA696A40BA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Heating</a:t>
          </a:r>
        </a:p>
      </dgm:t>
    </dgm:pt>
    <dgm:pt modelId="{BD42F484-344A-4B6E-9809-1C445AFDE4F5}" type="sibTrans" cxnId="{84936F5D-54D1-4D2A-A608-927EBFAB8F9E}">
      <dgm:prSet/>
      <dgm:spPr/>
      <dgm:t>
        <a:bodyPr/>
        <a:lstStyle/>
        <a:p>
          <a:endParaRPr lang="en-US"/>
        </a:p>
      </dgm:t>
    </dgm:pt>
    <dgm:pt modelId="{BB21B209-A88A-48E0-943A-BE3442625D90}" type="parTrans" cxnId="{84936F5D-54D1-4D2A-A608-927EBFAB8F9E}">
      <dgm:prSet/>
      <dgm:spPr/>
      <dgm:t>
        <a:bodyPr/>
        <a:lstStyle/>
        <a:p>
          <a:endParaRPr lang="en-US"/>
        </a:p>
      </dgm:t>
    </dgm:pt>
    <dgm:pt modelId="{F526401E-F44A-438F-A20D-CCC8122D2E11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Insulation</a:t>
          </a:r>
        </a:p>
      </dgm:t>
    </dgm:pt>
    <dgm:pt modelId="{9DB43454-DEEA-4A06-B609-EA646C155097}" type="sibTrans" cxnId="{42E8DDBE-37B1-4794-8F7A-B09CB47EA489}">
      <dgm:prSet/>
      <dgm:spPr/>
      <dgm:t>
        <a:bodyPr/>
        <a:lstStyle/>
        <a:p>
          <a:endParaRPr lang="en-US"/>
        </a:p>
      </dgm:t>
    </dgm:pt>
    <dgm:pt modelId="{1888306C-5172-4CB6-80D0-68A0F3BDBA1A}" type="parTrans" cxnId="{42E8DDBE-37B1-4794-8F7A-B09CB47EA489}">
      <dgm:prSet/>
      <dgm:spPr/>
      <dgm:t>
        <a:bodyPr/>
        <a:lstStyle/>
        <a:p>
          <a:endParaRPr lang="en-US"/>
        </a:p>
      </dgm:t>
    </dgm:pt>
    <dgm:pt modelId="{5C9BC24F-B10B-4DBB-980E-8E5AD54A3BB6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Air Sealing</a:t>
          </a:r>
        </a:p>
      </dgm:t>
    </dgm:pt>
    <dgm:pt modelId="{693AA33B-ACE8-4104-A8F6-22F227ECD01A}" type="parTrans" cxnId="{0DAFDEF2-50F1-4A3F-90FA-4706EB6DE181}">
      <dgm:prSet/>
      <dgm:spPr/>
      <dgm:t>
        <a:bodyPr/>
        <a:lstStyle/>
        <a:p>
          <a:endParaRPr lang="en-US"/>
        </a:p>
      </dgm:t>
    </dgm:pt>
    <dgm:pt modelId="{1FE9D91B-255D-4181-945C-97B34405AAF3}" type="sibTrans" cxnId="{0DAFDEF2-50F1-4A3F-90FA-4706EB6DE181}">
      <dgm:prSet/>
      <dgm:spPr/>
      <dgm:t>
        <a:bodyPr/>
        <a:lstStyle/>
        <a:p>
          <a:endParaRPr lang="en-US"/>
        </a:p>
      </dgm:t>
    </dgm:pt>
    <dgm:pt modelId="{FB7F2EC4-D23E-419B-92CF-66AEF70338BA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Duct Sealing</a:t>
          </a:r>
        </a:p>
      </dgm:t>
    </dgm:pt>
    <dgm:pt modelId="{82CEB1D2-6B04-4264-9350-0EAFD40E8515}" type="parTrans" cxnId="{B2D8F66D-A012-49F2-BE4D-3499CB959DD1}">
      <dgm:prSet/>
      <dgm:spPr/>
      <dgm:t>
        <a:bodyPr/>
        <a:lstStyle/>
        <a:p>
          <a:endParaRPr lang="en-US"/>
        </a:p>
      </dgm:t>
    </dgm:pt>
    <dgm:pt modelId="{BB84F80E-69E5-4B49-BFA7-31D518121A5B}" type="sibTrans" cxnId="{B2D8F66D-A012-49F2-BE4D-3499CB959DD1}">
      <dgm:prSet/>
      <dgm:spPr/>
      <dgm:t>
        <a:bodyPr/>
        <a:lstStyle/>
        <a:p>
          <a:endParaRPr lang="en-US"/>
        </a:p>
      </dgm:t>
    </dgm:pt>
    <dgm:pt modelId="{E3C14999-E45D-4855-B02F-1CB6089EA19F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Windows</a:t>
          </a:r>
        </a:p>
      </dgm:t>
    </dgm:pt>
    <dgm:pt modelId="{83747398-AF8A-48C1-9F9E-7AC48C8CE43C}" type="parTrans" cxnId="{3AEC17AF-0170-498B-98F6-E93A8AA6EA51}">
      <dgm:prSet/>
      <dgm:spPr/>
      <dgm:t>
        <a:bodyPr/>
        <a:lstStyle/>
        <a:p>
          <a:endParaRPr lang="en-US"/>
        </a:p>
      </dgm:t>
    </dgm:pt>
    <dgm:pt modelId="{664F7ABD-DEFF-47B5-9D51-36AD41CBDE97}" type="sibTrans" cxnId="{3AEC17AF-0170-498B-98F6-E93A8AA6EA51}">
      <dgm:prSet/>
      <dgm:spPr/>
      <dgm:t>
        <a:bodyPr/>
        <a:lstStyle/>
        <a:p>
          <a:endParaRPr lang="en-US"/>
        </a:p>
      </dgm:t>
    </dgm:pt>
    <dgm:pt modelId="{12E75FA3-AC2C-4309-A22D-4F8FF05EFDD4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Doors</a:t>
          </a:r>
        </a:p>
      </dgm:t>
    </dgm:pt>
    <dgm:pt modelId="{00B5CFA5-BBDD-4C25-A934-9AF691232B17}" type="parTrans" cxnId="{46719129-B69A-46B4-A9FF-D84B30060010}">
      <dgm:prSet/>
      <dgm:spPr/>
      <dgm:t>
        <a:bodyPr/>
        <a:lstStyle/>
        <a:p>
          <a:endParaRPr lang="en-US"/>
        </a:p>
      </dgm:t>
    </dgm:pt>
    <dgm:pt modelId="{338DE7BA-36BF-4381-952B-09BFB608340B}" type="sibTrans" cxnId="{46719129-B69A-46B4-A9FF-D84B30060010}">
      <dgm:prSet/>
      <dgm:spPr/>
      <dgm:t>
        <a:bodyPr/>
        <a:lstStyle/>
        <a:p>
          <a:endParaRPr lang="en-US"/>
        </a:p>
      </dgm:t>
    </dgm:pt>
    <dgm:pt modelId="{E616DEF3-AF3C-4D15-8A0E-C902D4C5DF60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Roofs</a:t>
          </a:r>
        </a:p>
      </dgm:t>
    </dgm:pt>
    <dgm:pt modelId="{1D83CCB7-9B94-4740-8932-E813C6F36AE2}" type="parTrans" cxnId="{CD68F782-CCC4-44DA-87E7-E55E68795CD6}">
      <dgm:prSet/>
      <dgm:spPr/>
      <dgm:t>
        <a:bodyPr/>
        <a:lstStyle/>
        <a:p>
          <a:endParaRPr lang="en-US"/>
        </a:p>
      </dgm:t>
    </dgm:pt>
    <dgm:pt modelId="{1241CD1F-BADA-4B4A-A657-A7D28D7BA8D8}" type="sibTrans" cxnId="{CD68F782-CCC4-44DA-87E7-E55E68795CD6}">
      <dgm:prSet/>
      <dgm:spPr/>
      <dgm:t>
        <a:bodyPr/>
        <a:lstStyle/>
        <a:p>
          <a:endParaRPr lang="en-US"/>
        </a:p>
      </dgm:t>
    </dgm:pt>
    <dgm:pt modelId="{A88E91A7-4972-4DC5-BD05-859C156C91FE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Air Conditioning</a:t>
          </a:r>
        </a:p>
      </dgm:t>
    </dgm:pt>
    <dgm:pt modelId="{50D7AACF-B15E-4329-A264-873A9D594128}" type="parTrans" cxnId="{46C89EAE-C7C4-47EF-A108-9F5875E1D55A}">
      <dgm:prSet/>
      <dgm:spPr/>
      <dgm:t>
        <a:bodyPr/>
        <a:lstStyle/>
        <a:p>
          <a:endParaRPr lang="en-US"/>
        </a:p>
      </dgm:t>
    </dgm:pt>
    <dgm:pt modelId="{66C58260-1F9C-4CD2-9507-430DA45531BD}" type="sibTrans" cxnId="{46C89EAE-C7C4-47EF-A108-9F5875E1D55A}">
      <dgm:prSet/>
      <dgm:spPr/>
      <dgm:t>
        <a:bodyPr/>
        <a:lstStyle/>
        <a:p>
          <a:endParaRPr lang="en-US"/>
        </a:p>
      </dgm:t>
    </dgm:pt>
    <dgm:pt modelId="{9E19B20A-D414-4348-8B99-25C6BFEBE511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Ventilation</a:t>
          </a:r>
        </a:p>
      </dgm:t>
    </dgm:pt>
    <dgm:pt modelId="{3657776E-7E01-4703-8DD9-852F6B8C15C9}" type="parTrans" cxnId="{2FF7B3B3-A66A-490E-97A5-D86CBAB67DE6}">
      <dgm:prSet/>
      <dgm:spPr/>
      <dgm:t>
        <a:bodyPr/>
        <a:lstStyle/>
        <a:p>
          <a:endParaRPr lang="en-US"/>
        </a:p>
      </dgm:t>
    </dgm:pt>
    <dgm:pt modelId="{4CB8672D-D4B6-4AA3-A42E-C13EF6B8985F}" type="sibTrans" cxnId="{2FF7B3B3-A66A-490E-97A5-D86CBAB67DE6}">
      <dgm:prSet/>
      <dgm:spPr/>
      <dgm:t>
        <a:bodyPr/>
        <a:lstStyle/>
        <a:p>
          <a:endParaRPr lang="en-US"/>
        </a:p>
      </dgm:t>
    </dgm:pt>
    <dgm:pt modelId="{37F68E02-E45E-4A54-9113-A8E37C9D125A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Water Heating</a:t>
          </a:r>
        </a:p>
      </dgm:t>
    </dgm:pt>
    <dgm:pt modelId="{CE0D0E8E-6BE0-49A4-AE38-489F72CDB507}" type="parTrans" cxnId="{0FCB729B-4F9B-4428-A6A7-4451C5CE46D4}">
      <dgm:prSet/>
      <dgm:spPr/>
      <dgm:t>
        <a:bodyPr/>
        <a:lstStyle/>
        <a:p>
          <a:endParaRPr lang="en-US"/>
        </a:p>
      </dgm:t>
    </dgm:pt>
    <dgm:pt modelId="{3230DAD8-3A20-473E-B6BA-F30848FC3CC6}" type="sibTrans" cxnId="{0FCB729B-4F9B-4428-A6A7-4451C5CE46D4}">
      <dgm:prSet/>
      <dgm:spPr/>
      <dgm:t>
        <a:bodyPr/>
        <a:lstStyle/>
        <a:p>
          <a:endParaRPr lang="en-US"/>
        </a:p>
      </dgm:t>
    </dgm:pt>
    <dgm:pt modelId="{FD096E21-E159-4F99-92D5-E2D01729CC84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Lighting</a:t>
          </a:r>
        </a:p>
      </dgm:t>
    </dgm:pt>
    <dgm:pt modelId="{D2F95B18-9C21-448B-A9D4-305FF136F14E}" type="parTrans" cxnId="{621F8645-85A7-4BE0-ACE9-A68E903102CE}">
      <dgm:prSet/>
      <dgm:spPr/>
      <dgm:t>
        <a:bodyPr/>
        <a:lstStyle/>
        <a:p>
          <a:endParaRPr lang="en-US"/>
        </a:p>
      </dgm:t>
    </dgm:pt>
    <dgm:pt modelId="{842B044B-2025-4BCE-A902-6911269BC026}" type="sibTrans" cxnId="{621F8645-85A7-4BE0-ACE9-A68E903102CE}">
      <dgm:prSet/>
      <dgm:spPr/>
      <dgm:t>
        <a:bodyPr/>
        <a:lstStyle/>
        <a:p>
          <a:endParaRPr lang="en-US"/>
        </a:p>
      </dgm:t>
    </dgm:pt>
    <dgm:pt modelId="{4B668CE5-08AF-4F90-8EC0-AB246CFC24A9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Building Management Systems</a:t>
          </a:r>
        </a:p>
      </dgm:t>
    </dgm:pt>
    <dgm:pt modelId="{4952DBD4-7AC8-4A10-B457-BE7DFB4B3499}" type="parTrans" cxnId="{FEDF198E-90DF-4115-BFFA-AD4E02326756}">
      <dgm:prSet/>
      <dgm:spPr/>
      <dgm:t>
        <a:bodyPr/>
        <a:lstStyle/>
        <a:p>
          <a:endParaRPr lang="en-US"/>
        </a:p>
      </dgm:t>
    </dgm:pt>
    <dgm:pt modelId="{04C17F56-2086-437B-BC26-C0644C83FF0D}" type="sibTrans" cxnId="{FEDF198E-90DF-4115-BFFA-AD4E02326756}">
      <dgm:prSet/>
      <dgm:spPr/>
      <dgm:t>
        <a:bodyPr/>
        <a:lstStyle/>
        <a:p>
          <a:endParaRPr lang="en-US"/>
        </a:p>
      </dgm:t>
    </dgm:pt>
    <dgm:pt modelId="{0B78D4B4-9C09-459D-9AA9-A2B65DD91C00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Pool Equipment</a:t>
          </a:r>
        </a:p>
      </dgm:t>
    </dgm:pt>
    <dgm:pt modelId="{E6F894AF-3F71-468E-82DF-118B5936ACEA}" type="parTrans" cxnId="{9990031A-32EF-4CAE-808A-F8E4179DFF40}">
      <dgm:prSet/>
      <dgm:spPr/>
      <dgm:t>
        <a:bodyPr/>
        <a:lstStyle/>
        <a:p>
          <a:endParaRPr lang="en-US"/>
        </a:p>
      </dgm:t>
    </dgm:pt>
    <dgm:pt modelId="{6F9DD824-9BEC-480D-BC48-1437015C34A4}" type="sibTrans" cxnId="{9990031A-32EF-4CAE-808A-F8E4179DFF40}">
      <dgm:prSet/>
      <dgm:spPr/>
      <dgm:t>
        <a:bodyPr/>
        <a:lstStyle/>
        <a:p>
          <a:endParaRPr lang="en-US"/>
        </a:p>
      </dgm:t>
    </dgm:pt>
    <dgm:pt modelId="{56B7228A-D19E-4D29-B4E1-50DC8A130F76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Solar Thermal</a:t>
          </a:r>
        </a:p>
      </dgm:t>
    </dgm:pt>
    <dgm:pt modelId="{79D1A8EA-FF57-43E6-86B7-6F51D96A019B}" type="parTrans" cxnId="{5D86002C-758D-49FF-99D4-9DF723468124}">
      <dgm:prSet/>
      <dgm:spPr/>
      <dgm:t>
        <a:bodyPr/>
        <a:lstStyle/>
        <a:p>
          <a:endParaRPr lang="en-US"/>
        </a:p>
      </dgm:t>
    </dgm:pt>
    <dgm:pt modelId="{36CEA176-6E1F-4084-8206-857EFDC54EE1}" type="sibTrans" cxnId="{5D86002C-758D-49FF-99D4-9DF723468124}">
      <dgm:prSet/>
      <dgm:spPr/>
      <dgm:t>
        <a:bodyPr/>
        <a:lstStyle/>
        <a:p>
          <a:endParaRPr lang="en-US"/>
        </a:p>
      </dgm:t>
    </dgm:pt>
    <dgm:pt modelId="{1736FB58-BEB1-491E-A140-900E8981C435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Wind</a:t>
          </a:r>
        </a:p>
      </dgm:t>
    </dgm:pt>
    <dgm:pt modelId="{D42A7129-7DC8-49A7-A472-7A2814217601}" type="parTrans" cxnId="{AEA91A45-B851-4B9F-8012-A4C5D7D0202C}">
      <dgm:prSet/>
      <dgm:spPr/>
      <dgm:t>
        <a:bodyPr/>
        <a:lstStyle/>
        <a:p>
          <a:endParaRPr lang="en-US"/>
        </a:p>
      </dgm:t>
    </dgm:pt>
    <dgm:pt modelId="{B0229CFB-0E02-4604-82C6-D6661BE5D321}" type="sibTrans" cxnId="{AEA91A45-B851-4B9F-8012-A4C5D7D0202C}">
      <dgm:prSet/>
      <dgm:spPr/>
      <dgm:t>
        <a:bodyPr/>
        <a:lstStyle/>
        <a:p>
          <a:endParaRPr lang="en-US"/>
        </a:p>
      </dgm:t>
    </dgm:pt>
    <dgm:pt modelId="{BF37C38A-082B-4F5B-8A0A-36973CA61DD2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Geothermal </a:t>
          </a:r>
        </a:p>
      </dgm:t>
    </dgm:pt>
    <dgm:pt modelId="{7B2532D5-28DC-45F0-B1DC-31F63D547423}" type="parTrans" cxnId="{B8E7B22E-AB65-4381-8C19-71E1D423D924}">
      <dgm:prSet/>
      <dgm:spPr/>
      <dgm:t>
        <a:bodyPr/>
        <a:lstStyle/>
        <a:p>
          <a:endParaRPr lang="en-US"/>
        </a:p>
      </dgm:t>
    </dgm:pt>
    <dgm:pt modelId="{87CC6007-D3C9-445D-A132-D49900EBC7E8}" type="sibTrans" cxnId="{B8E7B22E-AB65-4381-8C19-71E1D423D924}">
      <dgm:prSet/>
      <dgm:spPr/>
      <dgm:t>
        <a:bodyPr/>
        <a:lstStyle/>
        <a:p>
          <a:endParaRPr lang="en-US"/>
        </a:p>
      </dgm:t>
    </dgm:pt>
    <dgm:pt modelId="{4D1EAF21-ACA7-4A6B-A2D3-07777EAA8351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Water Catchment</a:t>
          </a:r>
        </a:p>
      </dgm:t>
    </dgm:pt>
    <dgm:pt modelId="{62EE9354-C87A-46B3-8C35-1528C5494D48}" type="parTrans" cxnId="{1C1A0EB1-689A-4158-9696-FB158517C03C}">
      <dgm:prSet/>
      <dgm:spPr/>
      <dgm:t>
        <a:bodyPr/>
        <a:lstStyle/>
        <a:p>
          <a:endParaRPr lang="en-US"/>
        </a:p>
      </dgm:t>
    </dgm:pt>
    <dgm:pt modelId="{A74EBF49-5E72-4FA8-A8DE-8FEF5ADCE06B}" type="sibTrans" cxnId="{1C1A0EB1-689A-4158-9696-FB158517C03C}">
      <dgm:prSet/>
      <dgm:spPr/>
      <dgm:t>
        <a:bodyPr/>
        <a:lstStyle/>
        <a:p>
          <a:endParaRPr lang="en-US"/>
        </a:p>
      </dgm:t>
    </dgm:pt>
    <dgm:pt modelId="{C7C7DC80-D1C4-4277-A492-B63FEB6637B2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Cogeneration</a:t>
          </a:r>
        </a:p>
      </dgm:t>
    </dgm:pt>
    <dgm:pt modelId="{4AAE687D-CD28-46B8-B49B-E33D7828F378}" type="parTrans" cxnId="{682B80FC-7371-44F9-805C-603D7A2CDC4B}">
      <dgm:prSet/>
      <dgm:spPr/>
      <dgm:t>
        <a:bodyPr/>
        <a:lstStyle/>
        <a:p>
          <a:endParaRPr lang="en-US"/>
        </a:p>
      </dgm:t>
    </dgm:pt>
    <dgm:pt modelId="{35FAE5F1-2EA7-4147-BE22-4A816A5EB639}" type="sibTrans" cxnId="{682B80FC-7371-44F9-805C-603D7A2CDC4B}">
      <dgm:prSet/>
      <dgm:spPr/>
      <dgm:t>
        <a:bodyPr/>
        <a:lstStyle/>
        <a:p>
          <a:endParaRPr lang="en-US"/>
        </a:p>
      </dgm:t>
    </dgm:pt>
    <dgm:pt modelId="{76E3D332-E6E7-466B-BB82-D4FEA383780F}" type="pres">
      <dgm:prSet presAssocID="{AEF823CF-25F5-4F58-8F09-27236FF73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22563-5756-4E99-8FDF-8631F7D74FD8}" type="pres">
      <dgm:prSet presAssocID="{21F14625-892B-464D-AC7E-7F2A5896F1EB}" presName="composite" presStyleCnt="0"/>
      <dgm:spPr/>
    </dgm:pt>
    <dgm:pt modelId="{2C8EFA68-BB06-45D3-B09E-B887364705C5}" type="pres">
      <dgm:prSet presAssocID="{21F14625-892B-464D-AC7E-7F2A5896F1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1DAD4-BF76-475A-AC32-484A938C383B}" type="pres">
      <dgm:prSet presAssocID="{21F14625-892B-464D-AC7E-7F2A5896F1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10DF3-C32F-4AF0-897D-4D251511D84A}" type="pres">
      <dgm:prSet presAssocID="{BE2CA378-9AC9-4B7C-A042-3A3A96155A35}" presName="space" presStyleCnt="0"/>
      <dgm:spPr/>
    </dgm:pt>
    <dgm:pt modelId="{35636D0B-DE1E-4E2F-A1C8-5091C16A062D}" type="pres">
      <dgm:prSet presAssocID="{B7FDDD10-FAFF-42FF-B9CE-A6A20D5D7CF2}" presName="composite" presStyleCnt="0"/>
      <dgm:spPr/>
    </dgm:pt>
    <dgm:pt modelId="{A81F2F20-D229-484A-9DA8-0882BC7469EB}" type="pres">
      <dgm:prSet presAssocID="{B7FDDD10-FAFF-42FF-B9CE-A6A20D5D7C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D2906-571D-4277-910C-E13DE7325D57}" type="pres">
      <dgm:prSet presAssocID="{B7FDDD10-FAFF-42FF-B9CE-A6A20D5D7C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C129B-197C-4C2B-A14D-CCDCF1BD175A}" type="pres">
      <dgm:prSet presAssocID="{130D9D09-8F94-4C29-888E-721FE2722D27}" presName="space" presStyleCnt="0"/>
      <dgm:spPr/>
    </dgm:pt>
    <dgm:pt modelId="{FDD217F3-B7D1-483D-9495-069AB92D6450}" type="pres">
      <dgm:prSet presAssocID="{14C8ADC9-1AD1-479C-BA64-72E30A4A38E1}" presName="composite" presStyleCnt="0"/>
      <dgm:spPr/>
    </dgm:pt>
    <dgm:pt modelId="{69F45F6B-D6EC-4D7C-B0F8-2D94CCBB2AD5}" type="pres">
      <dgm:prSet presAssocID="{14C8ADC9-1AD1-479C-BA64-72E30A4A38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B4ECA-CA60-459B-B540-9B53065F091F}" type="pres">
      <dgm:prSet presAssocID="{14C8ADC9-1AD1-479C-BA64-72E30A4A38E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91A45-B851-4B9F-8012-A4C5D7D0202C}" srcId="{14C8ADC9-1AD1-479C-BA64-72E30A4A38E1}" destId="{1736FB58-BEB1-491E-A140-900E8981C435}" srcOrd="2" destOrd="0" parTransId="{D42A7129-7DC8-49A7-A472-7A2814217601}" sibTransId="{B0229CFB-0E02-4604-82C6-D6661BE5D321}"/>
    <dgm:cxn modelId="{08ECEC29-01DD-46A1-9CA9-2E3B016A6A31}" type="presOf" srcId="{A88E91A7-4972-4DC5-BD05-859C156C91FE}" destId="{F9FD2906-571D-4277-910C-E13DE7325D57}" srcOrd="0" destOrd="1" presId="urn:microsoft.com/office/officeart/2005/8/layout/hList1"/>
    <dgm:cxn modelId="{EFADABCF-43AA-4137-86C2-C2CBF1A866F3}" type="presOf" srcId="{0B78D4B4-9C09-459D-9AA9-A2B65DD91C00}" destId="{F9FD2906-571D-4277-910C-E13DE7325D57}" srcOrd="0" destOrd="6" presId="urn:microsoft.com/office/officeart/2005/8/layout/hList1"/>
    <dgm:cxn modelId="{B2D8F66D-A012-49F2-BE4D-3499CB959DD1}" srcId="{21F14625-892B-464D-AC7E-7F2A5896F1EB}" destId="{FB7F2EC4-D23E-419B-92CF-66AEF70338BA}" srcOrd="2" destOrd="0" parTransId="{82CEB1D2-6B04-4264-9350-0EAFD40E8515}" sibTransId="{BB84F80E-69E5-4B49-BFA7-31D518121A5B}"/>
    <dgm:cxn modelId="{FEDF198E-90DF-4115-BFFA-AD4E02326756}" srcId="{B7FDDD10-FAFF-42FF-B9CE-A6A20D5D7CF2}" destId="{4B668CE5-08AF-4F90-8EC0-AB246CFC24A9}" srcOrd="5" destOrd="0" parTransId="{4952DBD4-7AC8-4A10-B457-BE7DFB4B3499}" sibTransId="{04C17F56-2086-437B-BC26-C0644C83FF0D}"/>
    <dgm:cxn modelId="{0FCB729B-4F9B-4428-A6A7-4451C5CE46D4}" srcId="{B7FDDD10-FAFF-42FF-B9CE-A6A20D5D7CF2}" destId="{37F68E02-E45E-4A54-9113-A8E37C9D125A}" srcOrd="3" destOrd="0" parTransId="{CE0D0E8E-6BE0-49A4-AE38-489F72CDB507}" sibTransId="{3230DAD8-3A20-473E-B6BA-F30848FC3CC6}"/>
    <dgm:cxn modelId="{76FB1BC4-3906-4B31-9010-AC9B864F3E7D}" srcId="{AEF823CF-25F5-4F58-8F09-27236FF73A38}" destId="{21F14625-892B-464D-AC7E-7F2A5896F1EB}" srcOrd="0" destOrd="0" parTransId="{4C7FCD58-E938-41E2-97B7-76402173117E}" sibTransId="{BE2CA378-9AC9-4B7C-A042-3A3A96155A35}"/>
    <dgm:cxn modelId="{C809C810-9B01-4496-84E3-AB4FA1952423}" type="presOf" srcId="{12E75FA3-AC2C-4309-A22D-4F8FF05EFDD4}" destId="{B641DAD4-BF76-475A-AC32-484A938C383B}" srcOrd="0" destOrd="4" presId="urn:microsoft.com/office/officeart/2005/8/layout/hList1"/>
    <dgm:cxn modelId="{7BC42CC2-D840-4F9A-855C-59994BF049AB}" srcId="{AEF823CF-25F5-4F58-8F09-27236FF73A38}" destId="{B7FDDD10-FAFF-42FF-B9CE-A6A20D5D7CF2}" srcOrd="1" destOrd="0" parTransId="{B1C31B2B-2E6B-4CF0-9F97-5409D3870F3E}" sibTransId="{130D9D09-8F94-4C29-888E-721FE2722D27}"/>
    <dgm:cxn modelId="{42E8DDBE-37B1-4794-8F7A-B09CB47EA489}" srcId="{21F14625-892B-464D-AC7E-7F2A5896F1EB}" destId="{F526401E-F44A-438F-A20D-CCC8122D2E11}" srcOrd="0" destOrd="0" parTransId="{1888306C-5172-4CB6-80D0-68A0F3BDBA1A}" sibTransId="{9DB43454-DEEA-4A06-B609-EA646C155097}"/>
    <dgm:cxn modelId="{5D86002C-758D-49FF-99D4-9DF723468124}" srcId="{14C8ADC9-1AD1-479C-BA64-72E30A4A38E1}" destId="{56B7228A-D19E-4D29-B4E1-50DC8A130F76}" srcOrd="1" destOrd="0" parTransId="{79D1A8EA-FF57-43E6-86B7-6F51D96A019B}" sibTransId="{36CEA176-6E1F-4084-8206-857EFDC54EE1}"/>
    <dgm:cxn modelId="{9990031A-32EF-4CAE-808A-F8E4179DFF40}" srcId="{B7FDDD10-FAFF-42FF-B9CE-A6A20D5D7CF2}" destId="{0B78D4B4-9C09-459D-9AA9-A2B65DD91C00}" srcOrd="6" destOrd="0" parTransId="{E6F894AF-3F71-468E-82DF-118B5936ACEA}" sibTransId="{6F9DD824-9BEC-480D-BC48-1437015C34A4}"/>
    <dgm:cxn modelId="{A691EBE4-8153-47FE-8EB1-865D064DEC1A}" srcId="{14C8ADC9-1AD1-479C-BA64-72E30A4A38E1}" destId="{C09D99F8-2766-4B36-BBBB-9CC5AFA234F5}" srcOrd="0" destOrd="0" parTransId="{4C1D6CE7-C48F-4441-9A56-C091625060E1}" sibTransId="{9224A74F-1539-4702-A2D9-E62F8669C0B5}"/>
    <dgm:cxn modelId="{CD68F782-CCC4-44DA-87E7-E55E68795CD6}" srcId="{21F14625-892B-464D-AC7E-7F2A5896F1EB}" destId="{E616DEF3-AF3C-4D15-8A0E-C902D4C5DF60}" srcOrd="5" destOrd="0" parTransId="{1D83CCB7-9B94-4740-8932-E813C6F36AE2}" sibTransId="{1241CD1F-BADA-4B4A-A657-A7D28D7BA8D8}"/>
    <dgm:cxn modelId="{F7781844-5034-4958-A68D-E2B988275061}" type="presOf" srcId="{9E19B20A-D414-4348-8B99-25C6BFEBE511}" destId="{F9FD2906-571D-4277-910C-E13DE7325D57}" srcOrd="0" destOrd="2" presId="urn:microsoft.com/office/officeart/2005/8/layout/hList1"/>
    <dgm:cxn modelId="{46719129-B69A-46B4-A9FF-D84B30060010}" srcId="{21F14625-892B-464D-AC7E-7F2A5896F1EB}" destId="{12E75FA3-AC2C-4309-A22D-4F8FF05EFDD4}" srcOrd="4" destOrd="0" parTransId="{00B5CFA5-BBDD-4C25-A934-9AF691232B17}" sibTransId="{338DE7BA-36BF-4381-952B-09BFB608340B}"/>
    <dgm:cxn modelId="{2B981F94-3DDB-4023-B57B-CECD10EE630A}" type="presOf" srcId="{37F68E02-E45E-4A54-9113-A8E37C9D125A}" destId="{F9FD2906-571D-4277-910C-E13DE7325D57}" srcOrd="0" destOrd="3" presId="urn:microsoft.com/office/officeart/2005/8/layout/hList1"/>
    <dgm:cxn modelId="{708D8C9B-6DAC-46AE-905C-256CE932E09E}" type="presOf" srcId="{1736FB58-BEB1-491E-A140-900E8981C435}" destId="{1CAB4ECA-CA60-459B-B540-9B53065F091F}" srcOrd="0" destOrd="2" presId="urn:microsoft.com/office/officeart/2005/8/layout/hList1"/>
    <dgm:cxn modelId="{7D223BE0-8036-4201-BC63-DCD9293B14D9}" type="presOf" srcId="{C7C7DC80-D1C4-4277-A492-B63FEB6637B2}" destId="{1CAB4ECA-CA60-459B-B540-9B53065F091F}" srcOrd="0" destOrd="5" presId="urn:microsoft.com/office/officeart/2005/8/layout/hList1"/>
    <dgm:cxn modelId="{49521CF1-4B08-4FF4-B984-33D1C52B5736}" type="presOf" srcId="{F526401E-F44A-438F-A20D-CCC8122D2E11}" destId="{B641DAD4-BF76-475A-AC32-484A938C383B}" srcOrd="0" destOrd="0" presId="urn:microsoft.com/office/officeart/2005/8/layout/hList1"/>
    <dgm:cxn modelId="{621F8645-85A7-4BE0-ACE9-A68E903102CE}" srcId="{B7FDDD10-FAFF-42FF-B9CE-A6A20D5D7CF2}" destId="{FD096E21-E159-4F99-92D5-E2D01729CC84}" srcOrd="4" destOrd="0" parTransId="{D2F95B18-9C21-448B-A9D4-305FF136F14E}" sibTransId="{842B044B-2025-4BCE-A902-6911269BC026}"/>
    <dgm:cxn modelId="{5AEBD35A-AF3F-44A9-88D4-9AA02497ED48}" type="presOf" srcId="{C09D99F8-2766-4B36-BBBB-9CC5AFA234F5}" destId="{1CAB4ECA-CA60-459B-B540-9B53065F091F}" srcOrd="0" destOrd="0" presId="urn:microsoft.com/office/officeart/2005/8/layout/hList1"/>
    <dgm:cxn modelId="{34EFB93F-5A4B-4A6B-8CD8-99550E1C76AF}" type="presOf" srcId="{220D70E0-AFC1-4430-98C5-02BA696A40BA}" destId="{F9FD2906-571D-4277-910C-E13DE7325D57}" srcOrd="0" destOrd="0" presId="urn:microsoft.com/office/officeart/2005/8/layout/hList1"/>
    <dgm:cxn modelId="{B8E7B22E-AB65-4381-8C19-71E1D423D924}" srcId="{14C8ADC9-1AD1-479C-BA64-72E30A4A38E1}" destId="{BF37C38A-082B-4F5B-8A0A-36973CA61DD2}" srcOrd="3" destOrd="0" parTransId="{7B2532D5-28DC-45F0-B1DC-31F63D547423}" sibTransId="{87CC6007-D3C9-445D-A132-D49900EBC7E8}"/>
    <dgm:cxn modelId="{598D9077-1956-45BB-83C4-169E00C0E943}" type="presOf" srcId="{FD096E21-E159-4F99-92D5-E2D01729CC84}" destId="{F9FD2906-571D-4277-910C-E13DE7325D57}" srcOrd="0" destOrd="4" presId="urn:microsoft.com/office/officeart/2005/8/layout/hList1"/>
    <dgm:cxn modelId="{CD84F4C3-E972-4069-871C-8BFFA2BA9092}" type="presOf" srcId="{BF37C38A-082B-4F5B-8A0A-36973CA61DD2}" destId="{1CAB4ECA-CA60-459B-B540-9B53065F091F}" srcOrd="0" destOrd="3" presId="urn:microsoft.com/office/officeart/2005/8/layout/hList1"/>
    <dgm:cxn modelId="{B955F377-746A-41E3-ACFD-C982D872B4F9}" type="presOf" srcId="{5C9BC24F-B10B-4DBB-980E-8E5AD54A3BB6}" destId="{B641DAD4-BF76-475A-AC32-484A938C383B}" srcOrd="0" destOrd="1" presId="urn:microsoft.com/office/officeart/2005/8/layout/hList1"/>
    <dgm:cxn modelId="{84936F5D-54D1-4D2A-A608-927EBFAB8F9E}" srcId="{B7FDDD10-FAFF-42FF-B9CE-A6A20D5D7CF2}" destId="{220D70E0-AFC1-4430-98C5-02BA696A40BA}" srcOrd="0" destOrd="0" parTransId="{BB21B209-A88A-48E0-943A-BE3442625D90}" sibTransId="{BD42F484-344A-4B6E-9809-1C445AFDE4F5}"/>
    <dgm:cxn modelId="{1D9B3F57-6A7D-4977-83BF-33F00C332524}" type="presOf" srcId="{4B668CE5-08AF-4F90-8EC0-AB246CFC24A9}" destId="{F9FD2906-571D-4277-910C-E13DE7325D57}" srcOrd="0" destOrd="5" presId="urn:microsoft.com/office/officeart/2005/8/layout/hList1"/>
    <dgm:cxn modelId="{53465E43-4DCD-4D74-BEF1-0A877831C624}" type="presOf" srcId="{E616DEF3-AF3C-4D15-8A0E-C902D4C5DF60}" destId="{B641DAD4-BF76-475A-AC32-484A938C383B}" srcOrd="0" destOrd="5" presId="urn:microsoft.com/office/officeart/2005/8/layout/hList1"/>
    <dgm:cxn modelId="{24406DB2-BA8D-411F-B34E-DED5D6EDD8EF}" type="presOf" srcId="{B7FDDD10-FAFF-42FF-B9CE-A6A20D5D7CF2}" destId="{A81F2F20-D229-484A-9DA8-0882BC7469EB}" srcOrd="0" destOrd="0" presId="urn:microsoft.com/office/officeart/2005/8/layout/hList1"/>
    <dgm:cxn modelId="{4641B479-0169-412B-A35D-8F439F6212DB}" type="presOf" srcId="{21F14625-892B-464D-AC7E-7F2A5896F1EB}" destId="{2C8EFA68-BB06-45D3-B09E-B887364705C5}" srcOrd="0" destOrd="0" presId="urn:microsoft.com/office/officeart/2005/8/layout/hList1"/>
    <dgm:cxn modelId="{B21E4DA8-A773-4525-85DA-80B60DC44370}" type="presOf" srcId="{AEF823CF-25F5-4F58-8F09-27236FF73A38}" destId="{76E3D332-E6E7-466B-BB82-D4FEA383780F}" srcOrd="0" destOrd="0" presId="urn:microsoft.com/office/officeart/2005/8/layout/hList1"/>
    <dgm:cxn modelId="{98F61D28-2834-495B-939E-F1601D04C9DC}" type="presOf" srcId="{FB7F2EC4-D23E-419B-92CF-66AEF70338BA}" destId="{B641DAD4-BF76-475A-AC32-484A938C383B}" srcOrd="0" destOrd="2" presId="urn:microsoft.com/office/officeart/2005/8/layout/hList1"/>
    <dgm:cxn modelId="{8EF2C78E-E1EF-4FAA-A4FE-28DFEA67796E}" type="presOf" srcId="{4D1EAF21-ACA7-4A6B-A2D3-07777EAA8351}" destId="{1CAB4ECA-CA60-459B-B540-9B53065F091F}" srcOrd="0" destOrd="4" presId="urn:microsoft.com/office/officeart/2005/8/layout/hList1"/>
    <dgm:cxn modelId="{E6BBE206-3720-4EF6-83F0-625C93FD142F}" srcId="{AEF823CF-25F5-4F58-8F09-27236FF73A38}" destId="{14C8ADC9-1AD1-479C-BA64-72E30A4A38E1}" srcOrd="2" destOrd="0" parTransId="{8B0930EA-74C6-4E3F-B3BB-19F0DE1EE7AD}" sibTransId="{2979BAB3-924C-48F1-A337-B8DBB3FA3F52}"/>
    <dgm:cxn modelId="{3AEC17AF-0170-498B-98F6-E93A8AA6EA51}" srcId="{21F14625-892B-464D-AC7E-7F2A5896F1EB}" destId="{E3C14999-E45D-4855-B02F-1CB6089EA19F}" srcOrd="3" destOrd="0" parTransId="{83747398-AF8A-48C1-9F9E-7AC48C8CE43C}" sibTransId="{664F7ABD-DEFF-47B5-9D51-36AD41CBDE97}"/>
    <dgm:cxn modelId="{2FF7B3B3-A66A-490E-97A5-D86CBAB67DE6}" srcId="{B7FDDD10-FAFF-42FF-B9CE-A6A20D5D7CF2}" destId="{9E19B20A-D414-4348-8B99-25C6BFEBE511}" srcOrd="2" destOrd="0" parTransId="{3657776E-7E01-4703-8DD9-852F6B8C15C9}" sibTransId="{4CB8672D-D4B6-4AA3-A42E-C13EF6B8985F}"/>
    <dgm:cxn modelId="{46C89EAE-C7C4-47EF-A108-9F5875E1D55A}" srcId="{B7FDDD10-FAFF-42FF-B9CE-A6A20D5D7CF2}" destId="{A88E91A7-4972-4DC5-BD05-859C156C91FE}" srcOrd="1" destOrd="0" parTransId="{50D7AACF-B15E-4329-A264-873A9D594128}" sibTransId="{66C58260-1F9C-4CD2-9507-430DA45531BD}"/>
    <dgm:cxn modelId="{570A4332-FF82-466D-8BCC-98208BB0C901}" type="presOf" srcId="{14C8ADC9-1AD1-479C-BA64-72E30A4A38E1}" destId="{69F45F6B-D6EC-4D7C-B0F8-2D94CCBB2AD5}" srcOrd="0" destOrd="0" presId="urn:microsoft.com/office/officeart/2005/8/layout/hList1"/>
    <dgm:cxn modelId="{682B80FC-7371-44F9-805C-603D7A2CDC4B}" srcId="{14C8ADC9-1AD1-479C-BA64-72E30A4A38E1}" destId="{C7C7DC80-D1C4-4277-A492-B63FEB6637B2}" srcOrd="5" destOrd="0" parTransId="{4AAE687D-CD28-46B8-B49B-E33D7828F378}" sibTransId="{35FAE5F1-2EA7-4147-BE22-4A816A5EB639}"/>
    <dgm:cxn modelId="{0DAFDEF2-50F1-4A3F-90FA-4706EB6DE181}" srcId="{21F14625-892B-464D-AC7E-7F2A5896F1EB}" destId="{5C9BC24F-B10B-4DBB-980E-8E5AD54A3BB6}" srcOrd="1" destOrd="0" parTransId="{693AA33B-ACE8-4104-A8F6-22F227ECD01A}" sibTransId="{1FE9D91B-255D-4181-945C-97B34405AAF3}"/>
    <dgm:cxn modelId="{E42ABD1E-5B6B-499B-A1EA-F51C3724B8A6}" type="presOf" srcId="{56B7228A-D19E-4D29-B4E1-50DC8A130F76}" destId="{1CAB4ECA-CA60-459B-B540-9B53065F091F}" srcOrd="0" destOrd="1" presId="urn:microsoft.com/office/officeart/2005/8/layout/hList1"/>
    <dgm:cxn modelId="{1C1A0EB1-689A-4158-9696-FB158517C03C}" srcId="{14C8ADC9-1AD1-479C-BA64-72E30A4A38E1}" destId="{4D1EAF21-ACA7-4A6B-A2D3-07777EAA8351}" srcOrd="4" destOrd="0" parTransId="{62EE9354-C87A-46B3-8C35-1528C5494D48}" sibTransId="{A74EBF49-5E72-4FA8-A8DE-8FEF5ADCE06B}"/>
    <dgm:cxn modelId="{DD1A64C4-4B66-40F4-9C29-D15830DE09E6}" type="presOf" srcId="{E3C14999-E45D-4855-B02F-1CB6089EA19F}" destId="{B641DAD4-BF76-475A-AC32-484A938C383B}" srcOrd="0" destOrd="3" presId="urn:microsoft.com/office/officeart/2005/8/layout/hList1"/>
    <dgm:cxn modelId="{7930498B-CFDE-496A-97E1-A8C89B77705B}" type="presParOf" srcId="{76E3D332-E6E7-466B-BB82-D4FEA383780F}" destId="{3C422563-5756-4E99-8FDF-8631F7D74FD8}" srcOrd="0" destOrd="0" presId="urn:microsoft.com/office/officeart/2005/8/layout/hList1"/>
    <dgm:cxn modelId="{7247C291-9C1D-4E17-9732-1D65794238D1}" type="presParOf" srcId="{3C422563-5756-4E99-8FDF-8631F7D74FD8}" destId="{2C8EFA68-BB06-45D3-B09E-B887364705C5}" srcOrd="0" destOrd="0" presId="urn:microsoft.com/office/officeart/2005/8/layout/hList1"/>
    <dgm:cxn modelId="{CFBCCEEA-49C6-44F3-A11F-5F68E4B5A9E0}" type="presParOf" srcId="{3C422563-5756-4E99-8FDF-8631F7D74FD8}" destId="{B641DAD4-BF76-475A-AC32-484A938C383B}" srcOrd="1" destOrd="0" presId="urn:microsoft.com/office/officeart/2005/8/layout/hList1"/>
    <dgm:cxn modelId="{C5C459A5-6D99-49E7-AB62-BCE9269EA567}" type="presParOf" srcId="{76E3D332-E6E7-466B-BB82-D4FEA383780F}" destId="{95010DF3-C32F-4AF0-897D-4D251511D84A}" srcOrd="1" destOrd="0" presId="urn:microsoft.com/office/officeart/2005/8/layout/hList1"/>
    <dgm:cxn modelId="{935A16DC-7088-45A6-96A8-63529F2E5DA3}" type="presParOf" srcId="{76E3D332-E6E7-466B-BB82-D4FEA383780F}" destId="{35636D0B-DE1E-4E2F-A1C8-5091C16A062D}" srcOrd="2" destOrd="0" presId="urn:microsoft.com/office/officeart/2005/8/layout/hList1"/>
    <dgm:cxn modelId="{DB603F40-4995-4E08-A880-CA7C6223A716}" type="presParOf" srcId="{35636D0B-DE1E-4E2F-A1C8-5091C16A062D}" destId="{A81F2F20-D229-484A-9DA8-0882BC7469EB}" srcOrd="0" destOrd="0" presId="urn:microsoft.com/office/officeart/2005/8/layout/hList1"/>
    <dgm:cxn modelId="{9C5FF4DA-32B9-4C98-BF56-881030A8DE01}" type="presParOf" srcId="{35636D0B-DE1E-4E2F-A1C8-5091C16A062D}" destId="{F9FD2906-571D-4277-910C-E13DE7325D57}" srcOrd="1" destOrd="0" presId="urn:microsoft.com/office/officeart/2005/8/layout/hList1"/>
    <dgm:cxn modelId="{B7600FB7-427E-4A5E-B4F1-DDFD9C359986}" type="presParOf" srcId="{76E3D332-E6E7-466B-BB82-D4FEA383780F}" destId="{55DC129B-197C-4C2B-A14D-CCDCF1BD175A}" srcOrd="3" destOrd="0" presId="urn:microsoft.com/office/officeart/2005/8/layout/hList1"/>
    <dgm:cxn modelId="{1792CB36-3B9A-424D-AB18-48F5A24F26F3}" type="presParOf" srcId="{76E3D332-E6E7-466B-BB82-D4FEA383780F}" destId="{FDD217F3-B7D1-483D-9495-069AB92D6450}" srcOrd="4" destOrd="0" presId="urn:microsoft.com/office/officeart/2005/8/layout/hList1"/>
    <dgm:cxn modelId="{227BCE07-7936-4E93-A09E-9B6B1D1F7A8B}" type="presParOf" srcId="{FDD217F3-B7D1-483D-9495-069AB92D6450}" destId="{69F45F6B-D6EC-4D7C-B0F8-2D94CCBB2AD5}" srcOrd="0" destOrd="0" presId="urn:microsoft.com/office/officeart/2005/8/layout/hList1"/>
    <dgm:cxn modelId="{6BAC4270-3C23-4AC7-A803-8D50CC288B57}" type="presParOf" srcId="{FDD217F3-B7D1-483D-9495-069AB92D6450}" destId="{1CAB4ECA-CA60-459B-B540-9B53065F09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7AA17E-924B-4FA8-8D0A-903DB5FAA6A8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E1CCBE6-E748-4534-9CBF-4219BC639FEF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Policies</a:t>
          </a:r>
        </a:p>
      </dgm:t>
    </dgm:pt>
    <dgm:pt modelId="{2B36F9F3-2231-4518-8ABB-9D1DCFB2D29B}" type="parTrans" cxnId="{5BEBE24F-4ED9-4CFD-A2ED-39E414918961}">
      <dgm:prSet/>
      <dgm:spPr/>
      <dgm:t>
        <a:bodyPr/>
        <a:lstStyle/>
        <a:p>
          <a:endParaRPr lang="en-US"/>
        </a:p>
      </dgm:t>
    </dgm:pt>
    <dgm:pt modelId="{160BCD22-C24F-4170-9DB9-5EA490033E9E}" type="sibTrans" cxnId="{5BEBE24F-4ED9-4CFD-A2ED-39E414918961}">
      <dgm:prSet/>
      <dgm:spPr/>
      <dgm:t>
        <a:bodyPr/>
        <a:lstStyle/>
        <a:p>
          <a:endParaRPr lang="en-US"/>
        </a:p>
      </dgm:t>
    </dgm:pt>
    <dgm:pt modelId="{BE15FBDB-EF44-459E-B386-7BD3E8D94055}">
      <dgm:prSet phldrT="[Text]" custT="1"/>
      <dgm:spPr/>
      <dgm:t>
        <a:bodyPr/>
        <a:lstStyle/>
        <a:p>
          <a:pPr marL="114300" indent="-11430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dirty="0"/>
            <a:t>- Single or multiple finance providers</a:t>
          </a:r>
        </a:p>
        <a:p>
          <a:pPr marL="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dirty="0"/>
            <a:t>- Ordinance</a:t>
          </a:r>
        </a:p>
        <a:p>
          <a:pPr marL="0" algn="l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dirty="0"/>
            <a:t>- County notice</a:t>
          </a: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endParaRPr lang="en-US" sz="800" b="1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algn="ctr">
            <a:lnSpc>
              <a:spcPct val="90000"/>
            </a:lnSpc>
            <a:spcBef>
              <a:spcPts val="1800"/>
            </a:spcBef>
            <a:spcAft>
              <a:spcPts val="0"/>
            </a:spcAft>
            <a:buNone/>
          </a:pPr>
          <a:r>
            <a:rPr lang="en-US" sz="2000" b="1" dirty="0">
              <a:solidFill>
                <a:schemeClr val="accent3">
                  <a:lumMod val="75000"/>
                </a:schemeClr>
              </a:solidFill>
              <a:latin typeface="+mj-lt"/>
            </a:rPr>
            <a:t>Recommendation:</a:t>
          </a:r>
        </a:p>
        <a:p>
          <a:pPr marL="0" algn="ctr">
            <a:lnSpc>
              <a:spcPct val="90000"/>
            </a:lnSpc>
            <a:spcBef>
              <a:spcPts val="1200"/>
            </a:spcBef>
            <a:spcAft>
              <a:spcPts val="0"/>
            </a:spcAft>
            <a:buNone/>
          </a:pPr>
          <a:r>
            <a:rPr lang="en-US" sz="1800" b="1" dirty="0">
              <a:solidFill>
                <a:schemeClr val="accent3">
                  <a:lumMod val="75000"/>
                </a:schemeClr>
              </a:solidFill>
              <a:latin typeface="+mj-lt"/>
            </a:rPr>
            <a:t>Select an Open Structure </a:t>
          </a:r>
        </a:p>
      </dgm:t>
    </dgm:pt>
    <dgm:pt modelId="{C13A3C8B-FF2A-4ABC-BFBF-E4A8014055BB}" type="parTrans" cxnId="{FE39E241-3F9F-4DED-9BD6-C7585F130F0E}">
      <dgm:prSet/>
      <dgm:spPr/>
      <dgm:t>
        <a:bodyPr/>
        <a:lstStyle/>
        <a:p>
          <a:endParaRPr lang="en-US"/>
        </a:p>
      </dgm:t>
    </dgm:pt>
    <dgm:pt modelId="{85DBC72A-F847-496D-BB6A-BCD74ED3CD6F}" type="sibTrans" cxnId="{FE39E241-3F9F-4DED-9BD6-C7585F130F0E}">
      <dgm:prSet/>
      <dgm:spPr/>
      <dgm:t>
        <a:bodyPr/>
        <a:lstStyle/>
        <a:p>
          <a:endParaRPr lang="en-US"/>
        </a:p>
      </dgm:t>
    </dgm:pt>
    <dgm:pt modelId="{2A4515FE-864E-48D9-B277-F887AA6A1F65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Administration</a:t>
          </a:r>
          <a:r>
            <a:rPr lang="en-US" sz="2800" dirty="0">
              <a:latin typeface="+mj-lt"/>
            </a:rPr>
            <a:t> </a:t>
          </a:r>
        </a:p>
      </dgm:t>
    </dgm:pt>
    <dgm:pt modelId="{8724CDA5-8EBC-4F6B-BED4-66A9AF45E21A}" type="parTrans" cxnId="{BB6FCCA3-F33E-477C-9095-25925CA0D7B1}">
      <dgm:prSet/>
      <dgm:spPr/>
      <dgm:t>
        <a:bodyPr/>
        <a:lstStyle/>
        <a:p>
          <a:endParaRPr lang="en-US"/>
        </a:p>
      </dgm:t>
    </dgm:pt>
    <dgm:pt modelId="{922F8609-7B8C-4BD3-AD79-63877CB73C81}" type="sibTrans" cxnId="{BB6FCCA3-F33E-477C-9095-25925CA0D7B1}">
      <dgm:prSet/>
      <dgm:spPr/>
      <dgm:t>
        <a:bodyPr/>
        <a:lstStyle/>
        <a:p>
          <a:endParaRPr lang="en-US"/>
        </a:p>
      </dgm:t>
    </dgm:pt>
    <dgm:pt modelId="{AC2B23B0-82BE-47E2-AAFC-27C6D8A28A9F}">
      <dgm:prSet phldrT="[Text]" custT="1"/>
      <dgm:spPr/>
      <dgm:t>
        <a:bodyPr/>
        <a:lstStyle/>
        <a:p>
          <a:pPr marL="120650" indent="-120650" algn="l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800" dirty="0"/>
            <a:t>- Single or multiple programs within the municipality</a:t>
          </a:r>
        </a:p>
        <a:p>
          <a:pPr marL="120650" indent="-120650" algn="l">
            <a:lnSpc>
              <a:spcPct val="100000"/>
            </a:lnSpc>
            <a:spcBef>
              <a:spcPct val="0"/>
            </a:spcBef>
            <a:spcAft>
              <a:spcPts val="1600"/>
            </a:spcAft>
          </a:pPr>
          <a:r>
            <a:rPr lang="en-US" sz="1800" dirty="0"/>
            <a:t>- Engage program administrator</a:t>
          </a:r>
        </a:p>
        <a:p>
          <a:pPr marL="0" indent="0" algn="ctr">
            <a:lnSpc>
              <a:spcPct val="90000"/>
            </a:lnSpc>
            <a:spcBef>
              <a:spcPts val="1800"/>
            </a:spcBef>
            <a:spcAft>
              <a:spcPts val="0"/>
            </a:spcAft>
          </a:pPr>
          <a:r>
            <a:rPr lang="en-US" sz="2000" b="1" dirty="0">
              <a:solidFill>
                <a:schemeClr val="accent4">
                  <a:lumMod val="75000"/>
                </a:schemeClr>
              </a:solidFill>
              <a:latin typeface="+mj-lt"/>
            </a:rPr>
            <a:t>Recommendation:  </a:t>
          </a:r>
          <a:r>
            <a:rPr lang="en-US" sz="1800" b="1" dirty="0">
              <a:solidFill>
                <a:schemeClr val="accent4">
                  <a:lumMod val="75000"/>
                </a:schemeClr>
              </a:solidFill>
              <a:latin typeface="+mj-lt"/>
            </a:rPr>
            <a:t>Start with a Single Administrator</a:t>
          </a:r>
          <a:endParaRPr lang="en-US" sz="1800" dirty="0">
            <a:solidFill>
              <a:schemeClr val="accent4">
                <a:lumMod val="75000"/>
              </a:schemeClr>
            </a:solidFill>
          </a:endParaRPr>
        </a:p>
      </dgm:t>
    </dgm:pt>
    <dgm:pt modelId="{112189D4-6D74-444F-B481-B4380B2B8ADD}" type="parTrans" cxnId="{B83C9881-48C1-42D5-B685-6DBF800AF7D2}">
      <dgm:prSet/>
      <dgm:spPr/>
      <dgm:t>
        <a:bodyPr/>
        <a:lstStyle/>
        <a:p>
          <a:endParaRPr lang="en-US"/>
        </a:p>
      </dgm:t>
    </dgm:pt>
    <dgm:pt modelId="{8CA4BDE0-053F-4D07-A1F8-28C3B3D0F1FE}" type="sibTrans" cxnId="{B83C9881-48C1-42D5-B685-6DBF800AF7D2}">
      <dgm:prSet/>
      <dgm:spPr/>
      <dgm:t>
        <a:bodyPr/>
        <a:lstStyle/>
        <a:p>
          <a:endParaRPr lang="en-US"/>
        </a:p>
      </dgm:t>
    </dgm:pt>
    <dgm:pt modelId="{6B5A03AA-1CE5-48B9-88D3-C60140CCF6F6}">
      <dgm:prSet custT="1"/>
      <dgm:spPr/>
      <dgm:t>
        <a:bodyPr/>
        <a:lstStyle/>
        <a:p>
          <a:pPr marL="0" algn="l">
            <a:lnSpc>
              <a:spcPct val="90000"/>
            </a:lnSpc>
            <a:spcAft>
              <a:spcPct val="35000"/>
            </a:spcAft>
          </a:pPr>
          <a:r>
            <a:rPr lang="en-US" sz="2800" b="1" dirty="0">
              <a:latin typeface="+mj-lt"/>
            </a:rPr>
            <a:t>Capital</a:t>
          </a:r>
          <a:endParaRPr lang="en-US" sz="2800" b="1" dirty="0">
            <a:solidFill>
              <a:schemeClr val="accent3">
                <a:lumMod val="75000"/>
              </a:schemeClr>
            </a:solidFill>
            <a:latin typeface="+mj-lt"/>
          </a:endParaRPr>
        </a:p>
      </dgm:t>
    </dgm:pt>
    <dgm:pt modelId="{38DE9568-90F6-478A-9CA3-AADEF20EAD02}" type="parTrans" cxnId="{86769E6F-23FA-421C-BD36-DD4A2C3A938A}">
      <dgm:prSet/>
      <dgm:spPr/>
      <dgm:t>
        <a:bodyPr/>
        <a:lstStyle/>
        <a:p>
          <a:endParaRPr lang="en-US"/>
        </a:p>
      </dgm:t>
    </dgm:pt>
    <dgm:pt modelId="{E621CCA9-DD03-469E-98D3-A2DDD40FD238}" type="sibTrans" cxnId="{86769E6F-23FA-421C-BD36-DD4A2C3A938A}">
      <dgm:prSet/>
      <dgm:spPr/>
      <dgm:t>
        <a:bodyPr/>
        <a:lstStyle/>
        <a:p>
          <a:endParaRPr lang="en-US"/>
        </a:p>
      </dgm:t>
    </dgm:pt>
    <dgm:pt modelId="{962BC487-CBD7-482F-B504-CCACFB0DA430}">
      <dgm:prSet custT="1"/>
      <dgm:spPr/>
      <dgm:t>
        <a:bodyPr/>
        <a:lstStyle/>
        <a:p>
          <a:pPr marL="120650" indent="-120650" algn="l">
            <a:spcAft>
              <a:spcPct val="35000"/>
            </a:spcAft>
          </a:pPr>
          <a:r>
            <a:rPr lang="en-US" sz="1800" dirty="0"/>
            <a:t>- Municipal debt	</a:t>
          </a:r>
        </a:p>
        <a:p>
          <a:pPr marL="120650" indent="-120650" algn="l">
            <a:spcAft>
              <a:spcPts val="2800"/>
            </a:spcAft>
          </a:pPr>
          <a:r>
            <a:rPr lang="en-US" sz="1800" dirty="0"/>
            <a:t>- Illinois Finance Authority</a:t>
          </a:r>
          <a:endParaRPr lang="en-US" sz="1800" b="1" dirty="0">
            <a:solidFill>
              <a:schemeClr val="accent6">
                <a:lumMod val="75000"/>
              </a:schemeClr>
            </a:solidFill>
            <a:latin typeface="+mj-lt"/>
          </a:endParaRPr>
        </a:p>
        <a:p>
          <a:pPr marL="0" algn="ctr">
            <a:spcAft>
              <a:spcPct val="35000"/>
            </a:spcAft>
          </a:pPr>
          <a:r>
            <a:rPr lang="en-US" sz="2000" b="1" dirty="0">
              <a:solidFill>
                <a:schemeClr val="accent6">
                  <a:lumMod val="75000"/>
                </a:schemeClr>
              </a:solidFill>
              <a:latin typeface="+mj-lt"/>
            </a:rPr>
            <a:t>Recommendation:        </a:t>
          </a:r>
          <a:r>
            <a:rPr lang="en-US" sz="1800" b="1" dirty="0">
              <a:solidFill>
                <a:schemeClr val="accent6">
                  <a:lumMod val="75000"/>
                </a:schemeClr>
              </a:solidFill>
              <a:latin typeface="+mj-lt"/>
            </a:rPr>
            <a:t>Use Illinois Finance Authority</a:t>
          </a:r>
        </a:p>
      </dgm:t>
    </dgm:pt>
    <dgm:pt modelId="{ED283847-ADEA-411B-81F8-B551DBB74E63}" type="parTrans" cxnId="{C96BC662-8CF4-4D36-82B5-890D2875C221}">
      <dgm:prSet/>
      <dgm:spPr/>
      <dgm:t>
        <a:bodyPr/>
        <a:lstStyle/>
        <a:p>
          <a:endParaRPr lang="en-US"/>
        </a:p>
      </dgm:t>
    </dgm:pt>
    <dgm:pt modelId="{75829882-14AA-44F1-9421-C68D6148E5E2}" type="sibTrans" cxnId="{C96BC662-8CF4-4D36-82B5-890D2875C221}">
      <dgm:prSet/>
      <dgm:spPr/>
      <dgm:t>
        <a:bodyPr/>
        <a:lstStyle/>
        <a:p>
          <a:endParaRPr lang="en-US"/>
        </a:p>
      </dgm:t>
    </dgm:pt>
    <dgm:pt modelId="{E98FD7D5-49B3-48DD-A2C4-52C85BC65BA7}">
      <dgm:prSet phldrT="[Text]" custT="1"/>
      <dgm:spPr/>
      <dgm:t>
        <a:bodyPr/>
        <a:lstStyle/>
        <a:p>
          <a:r>
            <a:rPr lang="en-US" sz="2800" b="1" dirty="0">
              <a:latin typeface="+mj-lt"/>
            </a:rPr>
            <a:t>Structure</a:t>
          </a:r>
        </a:p>
      </dgm:t>
    </dgm:pt>
    <dgm:pt modelId="{3EA3BE9B-5E4B-4AF0-8F4F-31E39D12B76B}" type="parTrans" cxnId="{7D3ABC2A-B822-4B7D-A0EE-10A535BCA4CE}">
      <dgm:prSet/>
      <dgm:spPr/>
      <dgm:t>
        <a:bodyPr/>
        <a:lstStyle/>
        <a:p>
          <a:endParaRPr lang="en-US"/>
        </a:p>
      </dgm:t>
    </dgm:pt>
    <dgm:pt modelId="{302BD584-44DA-4F6B-87CF-37CAA7006B33}" type="sibTrans" cxnId="{7D3ABC2A-B822-4B7D-A0EE-10A535BCA4CE}">
      <dgm:prSet/>
      <dgm:spPr/>
      <dgm:t>
        <a:bodyPr/>
        <a:lstStyle/>
        <a:p>
          <a:endParaRPr lang="en-US"/>
        </a:p>
      </dgm:t>
    </dgm:pt>
    <dgm:pt modelId="{6D297C52-3244-47EF-9D2B-EB5A9429B000}">
      <dgm:prSet phldrT="[Text]" custT="1"/>
      <dgm:spPr/>
      <dgm:t>
        <a:bodyPr/>
        <a:lstStyle/>
        <a:p>
          <a:pPr algn="l">
            <a:spcAft>
              <a:spcPct val="35000"/>
            </a:spcAft>
          </a:pPr>
          <a:r>
            <a:rPr lang="en-US" sz="1800" dirty="0"/>
            <a:t>- Assessment  </a:t>
          </a:r>
          <a:endParaRPr lang="en-US" sz="1800" dirty="0">
            <a:latin typeface="+mj-lt"/>
          </a:endParaRPr>
        </a:p>
      </dgm:t>
    </dgm:pt>
    <dgm:pt modelId="{C585E8F1-59A9-4ED4-888E-2BB19EFA6F28}" type="parTrans" cxnId="{8D3618CB-ACB8-4A6E-BC5B-BC0A9E23AD7D}">
      <dgm:prSet/>
      <dgm:spPr/>
      <dgm:t>
        <a:bodyPr/>
        <a:lstStyle/>
        <a:p>
          <a:endParaRPr lang="en-US"/>
        </a:p>
      </dgm:t>
    </dgm:pt>
    <dgm:pt modelId="{08154FD0-18C2-4F13-97B0-09733829CED1}" type="sibTrans" cxnId="{8D3618CB-ACB8-4A6E-BC5B-BC0A9E23AD7D}">
      <dgm:prSet/>
      <dgm:spPr/>
      <dgm:t>
        <a:bodyPr/>
        <a:lstStyle/>
        <a:p>
          <a:endParaRPr lang="en-US"/>
        </a:p>
      </dgm:t>
    </dgm:pt>
    <dgm:pt modelId="{DF17FA81-0B49-422C-8D3A-631E5A2182FA}">
      <dgm:prSet phldrT="[Text]" custT="1"/>
      <dgm:spPr/>
      <dgm:t>
        <a:bodyPr/>
        <a:lstStyle/>
        <a:p>
          <a:pPr algn="l">
            <a:spcAft>
              <a:spcPct val="35000"/>
            </a:spcAft>
          </a:pPr>
          <a:r>
            <a:rPr lang="en-US" sz="1800" dirty="0">
              <a:latin typeface="+mj-lt"/>
            </a:rPr>
            <a:t>- Commercial</a:t>
          </a:r>
        </a:p>
        <a:p>
          <a:pPr algn="l">
            <a:spcAft>
              <a:spcPct val="35000"/>
            </a:spcAft>
          </a:pPr>
          <a:r>
            <a:rPr lang="en-US" sz="1800" dirty="0">
              <a:latin typeface="+mj-lt"/>
            </a:rPr>
            <a:t>- Control</a:t>
          </a:r>
        </a:p>
      </dgm:t>
    </dgm:pt>
    <dgm:pt modelId="{DCC5E8A1-74A6-4C24-8A12-818E90F01041}" type="parTrans" cxnId="{E789389D-727A-4710-A0D4-2781E7DF2E0C}">
      <dgm:prSet/>
      <dgm:spPr/>
      <dgm:t>
        <a:bodyPr/>
        <a:lstStyle/>
        <a:p>
          <a:endParaRPr lang="en-US"/>
        </a:p>
      </dgm:t>
    </dgm:pt>
    <dgm:pt modelId="{7F2CA00E-9A66-433A-8DA7-19A935C2A819}" type="sibTrans" cxnId="{E789389D-727A-4710-A0D4-2781E7DF2E0C}">
      <dgm:prSet/>
      <dgm:spPr/>
      <dgm:t>
        <a:bodyPr/>
        <a:lstStyle/>
        <a:p>
          <a:endParaRPr lang="en-US"/>
        </a:p>
      </dgm:t>
    </dgm:pt>
    <dgm:pt modelId="{E6E467C0-79E0-4B99-98F4-8C879143F9EB}">
      <dgm:prSet phldrT="[Text]" custT="1"/>
      <dgm:spPr/>
      <dgm:t>
        <a:bodyPr/>
        <a:lstStyle/>
        <a:p>
          <a:pPr algn="l">
            <a:spcAft>
              <a:spcPct val="35000"/>
            </a:spcAft>
          </a:pPr>
          <a:r>
            <a:rPr lang="en-US" sz="1800" dirty="0"/>
            <a:t>- Fees</a:t>
          </a:r>
        </a:p>
        <a:p>
          <a:pPr algn="l">
            <a:spcAft>
              <a:spcPct val="35000"/>
            </a:spcAft>
          </a:pPr>
          <a:r>
            <a:rPr lang="en-US" sz="1800" dirty="0"/>
            <a:t>- Amend over time </a:t>
          </a:r>
        </a:p>
        <a:p>
          <a:pPr algn="l">
            <a:spcAft>
              <a:spcPct val="35000"/>
            </a:spcAft>
          </a:pPr>
          <a:endParaRPr lang="en-US" sz="1800" dirty="0">
            <a:latin typeface="+mj-lt"/>
          </a:endParaRPr>
        </a:p>
        <a:p>
          <a:pPr algn="l">
            <a:spcAft>
              <a:spcPct val="35000"/>
            </a:spcAft>
          </a:pPr>
          <a:endParaRPr lang="en-US" sz="800" dirty="0">
            <a:latin typeface="+mj-lt"/>
          </a:endParaRPr>
        </a:p>
        <a:p>
          <a:pPr algn="l">
            <a:spcAft>
              <a:spcPct val="35000"/>
            </a:spcAft>
          </a:pPr>
          <a:endParaRPr lang="en-US" sz="1800" dirty="0">
            <a:latin typeface="+mj-lt"/>
          </a:endParaRPr>
        </a:p>
        <a:p>
          <a:pPr algn="ctr">
            <a:spcAft>
              <a:spcPts val="0"/>
            </a:spcAft>
          </a:pPr>
          <a:r>
            <a:rPr lang="en-US" sz="2000" b="1" dirty="0">
              <a:solidFill>
                <a:schemeClr val="accent1">
                  <a:lumMod val="50000"/>
                </a:schemeClr>
              </a:solidFill>
              <a:latin typeface="+mj-lt"/>
            </a:rPr>
            <a:t>Recommendation:</a:t>
          </a:r>
          <a:endParaRPr lang="en-US" sz="2000" dirty="0">
            <a:solidFill>
              <a:schemeClr val="accent1">
                <a:lumMod val="50000"/>
              </a:schemeClr>
            </a:solidFill>
            <a:latin typeface="+mj-lt"/>
          </a:endParaRPr>
        </a:p>
      </dgm:t>
    </dgm:pt>
    <dgm:pt modelId="{9BD62756-A9CE-4E95-B60E-1F2BC51F041B}" type="parTrans" cxnId="{7908B5E7-BD52-4607-BBF2-BAE3EADE3B18}">
      <dgm:prSet/>
      <dgm:spPr/>
      <dgm:t>
        <a:bodyPr/>
        <a:lstStyle/>
        <a:p>
          <a:endParaRPr lang="en-US"/>
        </a:p>
      </dgm:t>
    </dgm:pt>
    <dgm:pt modelId="{23C51B34-C29B-4F19-A3C7-EA6432C2A279}" type="sibTrans" cxnId="{7908B5E7-BD52-4607-BBF2-BAE3EADE3B18}">
      <dgm:prSet/>
      <dgm:spPr/>
      <dgm:t>
        <a:bodyPr/>
        <a:lstStyle/>
        <a:p>
          <a:endParaRPr lang="en-US"/>
        </a:p>
      </dgm:t>
    </dgm:pt>
    <dgm:pt modelId="{B8106B96-AE88-48CD-A388-70327D3DEA19}">
      <dgm:prSet custT="1"/>
      <dgm:spPr/>
      <dgm:t>
        <a:bodyPr/>
        <a:lstStyle/>
        <a:p>
          <a:pPr algn="ctr">
            <a:spcAft>
              <a:spcPct val="35000"/>
            </a:spcAft>
          </a:pPr>
          <a:r>
            <a:rPr lang="en-US" sz="1800" b="1" dirty="0">
              <a:solidFill>
                <a:schemeClr val="accent1">
                  <a:lumMod val="50000"/>
                </a:schemeClr>
              </a:solidFill>
              <a:latin typeface="+mj-lt"/>
            </a:rPr>
            <a:t>Create a Plan of Governance </a:t>
          </a:r>
        </a:p>
      </dgm:t>
    </dgm:pt>
    <dgm:pt modelId="{605CF8F2-2DE6-4A0F-81FB-BA397E5D7C74}" type="parTrans" cxnId="{546AE075-6D2F-44DE-8EAB-9FDE7AF63823}">
      <dgm:prSet/>
      <dgm:spPr/>
      <dgm:t>
        <a:bodyPr/>
        <a:lstStyle/>
        <a:p>
          <a:endParaRPr lang="en-US"/>
        </a:p>
      </dgm:t>
    </dgm:pt>
    <dgm:pt modelId="{1ECB7B03-BA09-4543-A563-BB518BC4F3C8}" type="sibTrans" cxnId="{546AE075-6D2F-44DE-8EAB-9FDE7AF63823}">
      <dgm:prSet/>
      <dgm:spPr/>
      <dgm:t>
        <a:bodyPr/>
        <a:lstStyle/>
        <a:p>
          <a:endParaRPr lang="en-US"/>
        </a:p>
      </dgm:t>
    </dgm:pt>
    <dgm:pt modelId="{7D6E0948-1691-4D16-A342-D10C4CEE9068}" type="pres">
      <dgm:prSet presAssocID="{197AA17E-924B-4FA8-8D0A-903DB5FAA6A8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6FA1B96-3D8D-47C5-8A8A-D139F53C2AD7}" type="pres">
      <dgm:prSet presAssocID="{FE1CCBE6-E748-4534-9CBF-4219BC639FEF}" presName="parentText1" presStyleLbl="node1" presStyleIdx="0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5DA7A-9E85-45BB-90B0-969AD8A983C6}" type="pres">
      <dgm:prSet presAssocID="{FE1CCBE6-E748-4534-9CBF-4219BC639FEF}" presName="childText1" presStyleLbl="solidAlignAcc1" presStyleIdx="0" presStyleCnt="4" custScaleY="135137" custLinFactNeighborX="591" custLinFactNeighborY="167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2CF482-8FF9-4B7E-B917-B403E572B6D6}" type="pres">
      <dgm:prSet presAssocID="{E98FD7D5-49B3-48DD-A2C4-52C85BC65BA7}" presName="parentText2" presStyleLbl="node1" presStyleIdx="1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188410-8D1C-4AE9-9DA9-8DDD66DA1D54}" type="pres">
      <dgm:prSet presAssocID="{E98FD7D5-49B3-48DD-A2C4-52C85BC65BA7}" presName="childText2" presStyleLbl="solidAlignAcc1" presStyleIdx="1" presStyleCnt="4" custScaleY="120425" custLinFactNeighborX="577" custLinFactNeighborY="92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BA98ED-A392-4D27-91F8-E10C07763B30}" type="pres">
      <dgm:prSet presAssocID="{2A4515FE-864E-48D9-B277-F887AA6A1F65}" presName="parentText3" presStyleLbl="node1" presStyleIdx="2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7B5779-101F-4267-AEC9-1BA095CF913B}" type="pres">
      <dgm:prSet presAssocID="{2A4515FE-864E-48D9-B277-F887AA6A1F65}" presName="childText3" presStyleLbl="solidAlignAcc1" presStyleIdx="2" presStyleCnt="4" custScaleY="101500" custLinFactNeighborX="577" custLinFactNeighborY="-5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47A6A-6A14-47F8-BD48-CC2CB1968071}" type="pres">
      <dgm:prSet presAssocID="{6B5A03AA-1CE5-48B9-88D3-C60140CCF6F6}" presName="parentText4" presStyleLbl="node1" presStyleIdx="3" presStyleCnt="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63D512-7E87-4C7C-848F-9E0E008201BE}" type="pres">
      <dgm:prSet presAssocID="{6B5A03AA-1CE5-48B9-88D3-C60140CCF6F6}" presName="childText4" presStyleLbl="solidAlignAcc1" presStyleIdx="3" presStyleCnt="4" custScaleY="82409" custLinFactNeighborX="1143" custLinFactNeighborY="-102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9E241-3F9F-4DED-9BD6-C7585F130F0E}" srcId="{E98FD7D5-49B3-48DD-A2C4-52C85BC65BA7}" destId="{BE15FBDB-EF44-459E-B386-7BD3E8D94055}" srcOrd="0" destOrd="0" parTransId="{C13A3C8B-FF2A-4ABC-BFBF-E4A8014055BB}" sibTransId="{85DBC72A-F847-496D-BB6A-BCD74ED3CD6F}"/>
    <dgm:cxn modelId="{0EE76902-ADB6-4E7E-A436-CDFA9A9DE221}" type="presOf" srcId="{BE15FBDB-EF44-459E-B386-7BD3E8D94055}" destId="{68188410-8D1C-4AE9-9DA9-8DDD66DA1D54}" srcOrd="0" destOrd="0" presId="urn:microsoft.com/office/officeart/2009/3/layout/IncreasingArrowsProcess"/>
    <dgm:cxn modelId="{BB4EF4AE-26B4-4348-A77B-8DD7A3B2EFAD}" type="presOf" srcId="{FE1CCBE6-E748-4534-9CBF-4219BC639FEF}" destId="{66FA1B96-3D8D-47C5-8A8A-D139F53C2AD7}" srcOrd="0" destOrd="0" presId="urn:microsoft.com/office/officeart/2009/3/layout/IncreasingArrowsProcess"/>
    <dgm:cxn modelId="{7908B5E7-BD52-4607-BBF2-BAE3EADE3B18}" srcId="{FE1CCBE6-E748-4534-9CBF-4219BC639FEF}" destId="{E6E467C0-79E0-4B99-98F4-8C879143F9EB}" srcOrd="2" destOrd="0" parTransId="{9BD62756-A9CE-4E95-B60E-1F2BC51F041B}" sibTransId="{23C51B34-C29B-4F19-A3C7-EA6432C2A279}"/>
    <dgm:cxn modelId="{5BEBE24F-4ED9-4CFD-A2ED-39E414918961}" srcId="{197AA17E-924B-4FA8-8D0A-903DB5FAA6A8}" destId="{FE1CCBE6-E748-4534-9CBF-4219BC639FEF}" srcOrd="0" destOrd="0" parTransId="{2B36F9F3-2231-4518-8ABB-9D1DCFB2D29B}" sibTransId="{160BCD22-C24F-4170-9DB9-5EA490033E9E}"/>
    <dgm:cxn modelId="{86769E6F-23FA-421C-BD36-DD4A2C3A938A}" srcId="{197AA17E-924B-4FA8-8D0A-903DB5FAA6A8}" destId="{6B5A03AA-1CE5-48B9-88D3-C60140CCF6F6}" srcOrd="3" destOrd="0" parTransId="{38DE9568-90F6-478A-9CA3-AADEF20EAD02}" sibTransId="{E621CCA9-DD03-469E-98D3-A2DDD40FD238}"/>
    <dgm:cxn modelId="{B83C9881-48C1-42D5-B685-6DBF800AF7D2}" srcId="{2A4515FE-864E-48D9-B277-F887AA6A1F65}" destId="{AC2B23B0-82BE-47E2-AAFC-27C6D8A28A9F}" srcOrd="0" destOrd="0" parTransId="{112189D4-6D74-444F-B481-B4380B2B8ADD}" sibTransId="{8CA4BDE0-053F-4D07-A1F8-28C3B3D0F1FE}"/>
    <dgm:cxn modelId="{51D1F030-E65B-4D06-9FF7-77133666594D}" type="presOf" srcId="{962BC487-CBD7-482F-B504-CCACFB0DA430}" destId="{7D63D512-7E87-4C7C-848F-9E0E008201BE}" srcOrd="0" destOrd="0" presId="urn:microsoft.com/office/officeart/2009/3/layout/IncreasingArrowsProcess"/>
    <dgm:cxn modelId="{7D3ABC2A-B822-4B7D-A0EE-10A535BCA4CE}" srcId="{197AA17E-924B-4FA8-8D0A-903DB5FAA6A8}" destId="{E98FD7D5-49B3-48DD-A2C4-52C85BC65BA7}" srcOrd="1" destOrd="0" parTransId="{3EA3BE9B-5E4B-4AF0-8F4F-31E39D12B76B}" sibTransId="{302BD584-44DA-4F6B-87CF-37CAA7006B33}"/>
    <dgm:cxn modelId="{8D3618CB-ACB8-4A6E-BC5B-BC0A9E23AD7D}" srcId="{FE1CCBE6-E748-4534-9CBF-4219BC639FEF}" destId="{6D297C52-3244-47EF-9D2B-EB5A9429B000}" srcOrd="0" destOrd="0" parTransId="{C585E8F1-59A9-4ED4-888E-2BB19EFA6F28}" sibTransId="{08154FD0-18C2-4F13-97B0-09733829CED1}"/>
    <dgm:cxn modelId="{D62314AA-F670-486D-A808-89224994CB7A}" type="presOf" srcId="{B8106B96-AE88-48CD-A388-70327D3DEA19}" destId="{3775DA7A-9E85-45BB-90B0-969AD8A983C6}" srcOrd="0" destOrd="3" presId="urn:microsoft.com/office/officeart/2009/3/layout/IncreasingArrowsProcess"/>
    <dgm:cxn modelId="{9B35E1D0-EED0-4276-A342-B534A0106AEF}" type="presOf" srcId="{E6E467C0-79E0-4B99-98F4-8C879143F9EB}" destId="{3775DA7A-9E85-45BB-90B0-969AD8A983C6}" srcOrd="0" destOrd="2" presId="urn:microsoft.com/office/officeart/2009/3/layout/IncreasingArrowsProcess"/>
    <dgm:cxn modelId="{546AE075-6D2F-44DE-8EAB-9FDE7AF63823}" srcId="{FE1CCBE6-E748-4534-9CBF-4219BC639FEF}" destId="{B8106B96-AE88-48CD-A388-70327D3DEA19}" srcOrd="3" destOrd="0" parTransId="{605CF8F2-2DE6-4A0F-81FB-BA397E5D7C74}" sibTransId="{1ECB7B03-BA09-4543-A563-BB518BC4F3C8}"/>
    <dgm:cxn modelId="{D978FC6B-60FF-490C-AB51-0F4628F3F3B3}" type="presOf" srcId="{197AA17E-924B-4FA8-8D0A-903DB5FAA6A8}" destId="{7D6E0948-1691-4D16-A342-D10C4CEE9068}" srcOrd="0" destOrd="0" presId="urn:microsoft.com/office/officeart/2009/3/layout/IncreasingArrowsProcess"/>
    <dgm:cxn modelId="{5B1A4665-82BD-4B65-8249-C94F9EF68584}" type="presOf" srcId="{E98FD7D5-49B3-48DD-A2C4-52C85BC65BA7}" destId="{5F2CF482-8FF9-4B7E-B917-B403E572B6D6}" srcOrd="0" destOrd="0" presId="urn:microsoft.com/office/officeart/2009/3/layout/IncreasingArrowsProcess"/>
    <dgm:cxn modelId="{81853951-D665-4433-A297-0C7545FF4E8B}" type="presOf" srcId="{6B5A03AA-1CE5-48B9-88D3-C60140CCF6F6}" destId="{27447A6A-6A14-47F8-BD48-CC2CB1968071}" srcOrd="0" destOrd="0" presId="urn:microsoft.com/office/officeart/2009/3/layout/IncreasingArrowsProcess"/>
    <dgm:cxn modelId="{C96BC662-8CF4-4D36-82B5-890D2875C221}" srcId="{6B5A03AA-1CE5-48B9-88D3-C60140CCF6F6}" destId="{962BC487-CBD7-482F-B504-CCACFB0DA430}" srcOrd="0" destOrd="0" parTransId="{ED283847-ADEA-411B-81F8-B551DBB74E63}" sibTransId="{75829882-14AA-44F1-9421-C68D6148E5E2}"/>
    <dgm:cxn modelId="{E789389D-727A-4710-A0D4-2781E7DF2E0C}" srcId="{FE1CCBE6-E748-4534-9CBF-4219BC639FEF}" destId="{DF17FA81-0B49-422C-8D3A-631E5A2182FA}" srcOrd="1" destOrd="0" parTransId="{DCC5E8A1-74A6-4C24-8A12-818E90F01041}" sibTransId="{7F2CA00E-9A66-433A-8DA7-19A935C2A819}"/>
    <dgm:cxn modelId="{BB6FCCA3-F33E-477C-9095-25925CA0D7B1}" srcId="{197AA17E-924B-4FA8-8D0A-903DB5FAA6A8}" destId="{2A4515FE-864E-48D9-B277-F887AA6A1F65}" srcOrd="2" destOrd="0" parTransId="{8724CDA5-8EBC-4F6B-BED4-66A9AF45E21A}" sibTransId="{922F8609-7B8C-4BD3-AD79-63877CB73C81}"/>
    <dgm:cxn modelId="{2F64BAD4-4CD4-4C0F-A3F4-DD9D9BA866A9}" type="presOf" srcId="{6D297C52-3244-47EF-9D2B-EB5A9429B000}" destId="{3775DA7A-9E85-45BB-90B0-969AD8A983C6}" srcOrd="0" destOrd="0" presId="urn:microsoft.com/office/officeart/2009/3/layout/IncreasingArrowsProcess"/>
    <dgm:cxn modelId="{E3E5139E-70CF-481F-82A2-DA51053D69BA}" type="presOf" srcId="{AC2B23B0-82BE-47E2-AAFC-27C6D8A28A9F}" destId="{D57B5779-101F-4267-AEC9-1BA095CF913B}" srcOrd="0" destOrd="0" presId="urn:microsoft.com/office/officeart/2009/3/layout/IncreasingArrowsProcess"/>
    <dgm:cxn modelId="{CE91C0F5-3A99-419A-8260-F83EA5EC7C17}" type="presOf" srcId="{DF17FA81-0B49-422C-8D3A-631E5A2182FA}" destId="{3775DA7A-9E85-45BB-90B0-969AD8A983C6}" srcOrd="0" destOrd="1" presId="urn:microsoft.com/office/officeart/2009/3/layout/IncreasingArrowsProcess"/>
    <dgm:cxn modelId="{CD27851C-2799-4F89-AB45-05737515FE3F}" type="presOf" srcId="{2A4515FE-864E-48D9-B277-F887AA6A1F65}" destId="{A8BA98ED-A392-4D27-91F8-E10C07763B30}" srcOrd="0" destOrd="0" presId="urn:microsoft.com/office/officeart/2009/3/layout/IncreasingArrowsProcess"/>
    <dgm:cxn modelId="{D7513840-E376-4890-AB4A-F530C7CEFFAA}" type="presParOf" srcId="{7D6E0948-1691-4D16-A342-D10C4CEE9068}" destId="{66FA1B96-3D8D-47C5-8A8A-D139F53C2AD7}" srcOrd="0" destOrd="0" presId="urn:microsoft.com/office/officeart/2009/3/layout/IncreasingArrowsProcess"/>
    <dgm:cxn modelId="{A9552182-444E-4592-8F20-068E2FDC259F}" type="presParOf" srcId="{7D6E0948-1691-4D16-A342-D10C4CEE9068}" destId="{3775DA7A-9E85-45BB-90B0-969AD8A983C6}" srcOrd="1" destOrd="0" presId="urn:microsoft.com/office/officeart/2009/3/layout/IncreasingArrowsProcess"/>
    <dgm:cxn modelId="{193E0CB6-3B4A-49F1-A7B6-8612F0800222}" type="presParOf" srcId="{7D6E0948-1691-4D16-A342-D10C4CEE9068}" destId="{5F2CF482-8FF9-4B7E-B917-B403E572B6D6}" srcOrd="2" destOrd="0" presId="urn:microsoft.com/office/officeart/2009/3/layout/IncreasingArrowsProcess"/>
    <dgm:cxn modelId="{82CAEC2A-08B6-482A-8EFC-494C7666C9E0}" type="presParOf" srcId="{7D6E0948-1691-4D16-A342-D10C4CEE9068}" destId="{68188410-8D1C-4AE9-9DA9-8DDD66DA1D54}" srcOrd="3" destOrd="0" presId="urn:microsoft.com/office/officeart/2009/3/layout/IncreasingArrowsProcess"/>
    <dgm:cxn modelId="{814C3633-E254-47DF-B71F-29E7872FE55F}" type="presParOf" srcId="{7D6E0948-1691-4D16-A342-D10C4CEE9068}" destId="{A8BA98ED-A392-4D27-91F8-E10C07763B30}" srcOrd="4" destOrd="0" presId="urn:microsoft.com/office/officeart/2009/3/layout/IncreasingArrowsProcess"/>
    <dgm:cxn modelId="{27DC672B-3B2D-4191-ABF7-4CA871C9FBEE}" type="presParOf" srcId="{7D6E0948-1691-4D16-A342-D10C4CEE9068}" destId="{D57B5779-101F-4267-AEC9-1BA095CF913B}" srcOrd="5" destOrd="0" presId="urn:microsoft.com/office/officeart/2009/3/layout/IncreasingArrowsProcess"/>
    <dgm:cxn modelId="{E8ED7C93-5DAB-4595-98A2-E3364F103EFE}" type="presParOf" srcId="{7D6E0948-1691-4D16-A342-D10C4CEE9068}" destId="{27447A6A-6A14-47F8-BD48-CC2CB1968071}" srcOrd="6" destOrd="0" presId="urn:microsoft.com/office/officeart/2009/3/layout/IncreasingArrowsProcess"/>
    <dgm:cxn modelId="{0B141B11-0EE7-4078-B33A-CFD87A991143}" type="presParOf" srcId="{7D6E0948-1691-4D16-A342-D10C4CEE9068}" destId="{7D63D512-7E87-4C7C-848F-9E0E008201BE}" srcOrd="7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F823CF-25F5-4F58-8F09-27236FF73A38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526401E-F44A-438F-A20D-CCC8122D2E11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Lower costs for new construction and renovation development</a:t>
          </a:r>
        </a:p>
      </dgm:t>
    </dgm:pt>
    <dgm:pt modelId="{1888306C-5172-4CB6-80D0-68A0F3BDBA1A}" type="parTrans" cxnId="{42E8DDBE-37B1-4794-8F7A-B09CB47EA489}">
      <dgm:prSet/>
      <dgm:spPr/>
      <dgm:t>
        <a:bodyPr/>
        <a:lstStyle/>
        <a:p>
          <a:endParaRPr lang="en-US"/>
        </a:p>
      </dgm:t>
    </dgm:pt>
    <dgm:pt modelId="{9DB43454-DEEA-4A06-B609-EA646C155097}" type="sibTrans" cxnId="{42E8DDBE-37B1-4794-8F7A-B09CB47EA489}">
      <dgm:prSet/>
      <dgm:spPr/>
      <dgm:t>
        <a:bodyPr/>
        <a:lstStyle/>
        <a:p>
          <a:endParaRPr lang="en-US"/>
        </a:p>
      </dgm:t>
    </dgm:pt>
    <dgm:pt modelId="{B7FDDD10-FAFF-42FF-B9CE-A6A20D5D7CF2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Policy Fulfillment</a:t>
          </a:r>
        </a:p>
      </dgm:t>
    </dgm:pt>
    <dgm:pt modelId="{B1C31B2B-2E6B-4CF0-9F97-5409D3870F3E}" type="parTrans" cxnId="{7BC42CC2-D840-4F9A-855C-59994BF049AB}">
      <dgm:prSet/>
      <dgm:spPr/>
      <dgm:t>
        <a:bodyPr/>
        <a:lstStyle/>
        <a:p>
          <a:endParaRPr lang="en-US"/>
        </a:p>
      </dgm:t>
    </dgm:pt>
    <dgm:pt modelId="{130D9D09-8F94-4C29-888E-721FE2722D27}" type="sibTrans" cxnId="{7BC42CC2-D840-4F9A-855C-59994BF049AB}">
      <dgm:prSet/>
      <dgm:spPr/>
      <dgm:t>
        <a:bodyPr/>
        <a:lstStyle/>
        <a:p>
          <a:endParaRPr lang="en-US"/>
        </a:p>
      </dgm:t>
    </dgm:pt>
    <dgm:pt modelId="{21F14625-892B-464D-AC7E-7F2A5896F1EB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Economic Development</a:t>
          </a:r>
        </a:p>
      </dgm:t>
    </dgm:pt>
    <dgm:pt modelId="{4C7FCD58-E938-41E2-97B7-76402173117E}" type="parTrans" cxnId="{76FB1BC4-3906-4B31-9010-AC9B864F3E7D}">
      <dgm:prSet/>
      <dgm:spPr/>
      <dgm:t>
        <a:bodyPr/>
        <a:lstStyle/>
        <a:p>
          <a:endParaRPr lang="en-US"/>
        </a:p>
      </dgm:t>
    </dgm:pt>
    <dgm:pt modelId="{BE2CA378-9AC9-4B7C-A042-3A3A96155A35}" type="sibTrans" cxnId="{76FB1BC4-3906-4B31-9010-AC9B864F3E7D}">
      <dgm:prSet/>
      <dgm:spPr/>
      <dgm:t>
        <a:bodyPr/>
        <a:lstStyle/>
        <a:p>
          <a:endParaRPr lang="en-US"/>
        </a:p>
      </dgm:t>
    </dgm:pt>
    <dgm:pt modelId="{14C8ADC9-1AD1-479C-BA64-72E30A4A38E1}">
      <dgm:prSet phldrT="[Text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n-US" sz="2600" b="1" dirty="0">
              <a:latin typeface="+mj-lt"/>
            </a:rPr>
            <a:t>Cost Neutrality</a:t>
          </a:r>
        </a:p>
      </dgm:t>
    </dgm:pt>
    <dgm:pt modelId="{8B0930EA-74C6-4E3F-B3BB-19F0DE1EE7AD}" type="parTrans" cxnId="{E6BBE206-3720-4EF6-83F0-625C93FD142F}">
      <dgm:prSet/>
      <dgm:spPr/>
      <dgm:t>
        <a:bodyPr/>
        <a:lstStyle/>
        <a:p>
          <a:endParaRPr lang="en-US"/>
        </a:p>
      </dgm:t>
    </dgm:pt>
    <dgm:pt modelId="{2979BAB3-924C-48F1-A337-B8DBB3FA3F52}" type="sibTrans" cxnId="{E6BBE206-3720-4EF6-83F0-625C93FD142F}">
      <dgm:prSet/>
      <dgm:spPr/>
      <dgm:t>
        <a:bodyPr/>
        <a:lstStyle/>
        <a:p>
          <a:endParaRPr lang="en-US"/>
        </a:p>
      </dgm:t>
    </dgm:pt>
    <dgm:pt modelId="{C09D99F8-2766-4B36-BBBB-9CC5AFA234F5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Costs borne by developers</a:t>
          </a:r>
        </a:p>
      </dgm:t>
    </dgm:pt>
    <dgm:pt modelId="{4C1D6CE7-C48F-4441-9A56-C091625060E1}" type="parTrans" cxnId="{A691EBE4-8153-47FE-8EB1-865D064DEC1A}">
      <dgm:prSet/>
      <dgm:spPr/>
      <dgm:t>
        <a:bodyPr/>
        <a:lstStyle/>
        <a:p>
          <a:endParaRPr lang="en-US"/>
        </a:p>
      </dgm:t>
    </dgm:pt>
    <dgm:pt modelId="{9224A74F-1539-4702-A2D9-E62F8669C0B5}" type="sibTrans" cxnId="{A691EBE4-8153-47FE-8EB1-865D064DEC1A}">
      <dgm:prSet/>
      <dgm:spPr/>
      <dgm:t>
        <a:bodyPr/>
        <a:lstStyle/>
        <a:p>
          <a:endParaRPr lang="en-US"/>
        </a:p>
      </dgm:t>
    </dgm:pt>
    <dgm:pt modelId="{220D70E0-AFC1-4430-98C5-02BA696A40BA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Aligns development with sustainability goals</a:t>
          </a:r>
        </a:p>
      </dgm:t>
    </dgm:pt>
    <dgm:pt modelId="{BD42F484-344A-4B6E-9809-1C445AFDE4F5}" type="sibTrans" cxnId="{84936F5D-54D1-4D2A-A608-927EBFAB8F9E}">
      <dgm:prSet/>
      <dgm:spPr/>
      <dgm:t>
        <a:bodyPr/>
        <a:lstStyle/>
        <a:p>
          <a:endParaRPr lang="en-US"/>
        </a:p>
      </dgm:t>
    </dgm:pt>
    <dgm:pt modelId="{BB21B209-A88A-48E0-943A-BE3442625D90}" type="parTrans" cxnId="{84936F5D-54D1-4D2A-A608-927EBFAB8F9E}">
      <dgm:prSet/>
      <dgm:spPr/>
      <dgm:t>
        <a:bodyPr/>
        <a:lstStyle/>
        <a:p>
          <a:endParaRPr lang="en-US"/>
        </a:p>
      </dgm:t>
    </dgm:pt>
    <dgm:pt modelId="{76137625-8833-407F-A263-697197FDE0FD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Accelerate project development</a:t>
          </a:r>
        </a:p>
      </dgm:t>
    </dgm:pt>
    <dgm:pt modelId="{705FBF3E-844A-4627-9360-B5918FC175E2}" type="parTrans" cxnId="{B3A6E48F-8832-4FF3-B90A-E9E881804B44}">
      <dgm:prSet/>
      <dgm:spPr/>
      <dgm:t>
        <a:bodyPr/>
        <a:lstStyle/>
        <a:p>
          <a:endParaRPr lang="en-US"/>
        </a:p>
      </dgm:t>
    </dgm:pt>
    <dgm:pt modelId="{637DCFD8-4F8A-4ACE-A2B9-8085AE4C3BB8}" type="sibTrans" cxnId="{B3A6E48F-8832-4FF3-B90A-E9E881804B44}">
      <dgm:prSet/>
      <dgm:spPr/>
      <dgm:t>
        <a:bodyPr/>
        <a:lstStyle/>
        <a:p>
          <a:endParaRPr lang="en-US"/>
        </a:p>
      </dgm:t>
    </dgm:pt>
    <dgm:pt modelId="{CD8ED76F-C8E9-48D9-A7E8-1F7C2E46883F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Foster compliance with new code requirements  </a:t>
          </a:r>
        </a:p>
      </dgm:t>
    </dgm:pt>
    <dgm:pt modelId="{4390144F-C49F-48F2-BCD5-2E351F30D0AF}" type="parTrans" cxnId="{3839FAD2-AE7D-4660-BAFF-3B3B5756BBD3}">
      <dgm:prSet/>
      <dgm:spPr/>
      <dgm:t>
        <a:bodyPr/>
        <a:lstStyle/>
        <a:p>
          <a:endParaRPr lang="en-US"/>
        </a:p>
      </dgm:t>
    </dgm:pt>
    <dgm:pt modelId="{9560DD9F-DBD1-44B7-ABC2-F95FE858CE00}" type="sibTrans" cxnId="{3839FAD2-AE7D-4660-BAFF-3B3B5756BBD3}">
      <dgm:prSet/>
      <dgm:spPr/>
      <dgm:t>
        <a:bodyPr/>
        <a:lstStyle/>
        <a:p>
          <a:endParaRPr lang="en-US"/>
        </a:p>
      </dgm:t>
    </dgm:pt>
    <dgm:pt modelId="{E8FD75BF-7BC7-43E4-93DD-CCF80012A44A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No requirement for municipal funding</a:t>
          </a:r>
        </a:p>
      </dgm:t>
    </dgm:pt>
    <dgm:pt modelId="{F04D78BF-03F8-412C-8A78-68AD66FEA68A}" type="parTrans" cxnId="{6EAC0A5C-A777-41D6-B9A2-692E07ABAC09}">
      <dgm:prSet/>
      <dgm:spPr/>
      <dgm:t>
        <a:bodyPr/>
        <a:lstStyle/>
        <a:p>
          <a:endParaRPr lang="en-US"/>
        </a:p>
      </dgm:t>
    </dgm:pt>
    <dgm:pt modelId="{852192F0-919D-4910-ACBF-B608B660EE40}" type="sibTrans" cxnId="{6EAC0A5C-A777-41D6-B9A2-692E07ABAC09}">
      <dgm:prSet/>
      <dgm:spPr/>
      <dgm:t>
        <a:bodyPr/>
        <a:lstStyle/>
        <a:p>
          <a:endParaRPr lang="en-US"/>
        </a:p>
      </dgm:t>
    </dgm:pt>
    <dgm:pt modelId="{55BCDADB-D1EF-4DF9-B00A-6DABDAA6DB6F}">
      <dgm:prSet phldrT="[Text]" custT="1"/>
      <dgm:spPr/>
      <dgm:t>
        <a:bodyPr/>
        <a:lstStyle/>
        <a:p>
          <a:r>
            <a:rPr lang="en-US" sz="2400" dirty="0">
              <a:latin typeface="+mj-lt"/>
            </a:rPr>
            <a:t>Payment obligation transfers with property sale</a:t>
          </a:r>
        </a:p>
      </dgm:t>
    </dgm:pt>
    <dgm:pt modelId="{39D6B54F-8F92-441E-B84B-AA09E88365D1}" type="parTrans" cxnId="{BA0F6F8D-6E01-4B38-A340-DA8680509778}">
      <dgm:prSet/>
      <dgm:spPr/>
      <dgm:t>
        <a:bodyPr/>
        <a:lstStyle/>
        <a:p>
          <a:endParaRPr lang="en-US"/>
        </a:p>
      </dgm:t>
    </dgm:pt>
    <dgm:pt modelId="{57CEEDD6-67DB-4F48-B412-69F8769FA54F}" type="sibTrans" cxnId="{BA0F6F8D-6E01-4B38-A340-DA8680509778}">
      <dgm:prSet/>
      <dgm:spPr/>
      <dgm:t>
        <a:bodyPr/>
        <a:lstStyle/>
        <a:p>
          <a:endParaRPr lang="en-US"/>
        </a:p>
      </dgm:t>
    </dgm:pt>
    <dgm:pt modelId="{76E3D332-E6E7-466B-BB82-D4FEA383780F}" type="pres">
      <dgm:prSet presAssocID="{AEF823CF-25F5-4F58-8F09-27236FF73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422563-5756-4E99-8FDF-8631F7D74FD8}" type="pres">
      <dgm:prSet presAssocID="{21F14625-892B-464D-AC7E-7F2A5896F1EB}" presName="composite" presStyleCnt="0"/>
      <dgm:spPr/>
    </dgm:pt>
    <dgm:pt modelId="{2C8EFA68-BB06-45D3-B09E-B887364705C5}" type="pres">
      <dgm:prSet presAssocID="{21F14625-892B-464D-AC7E-7F2A5896F1E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41DAD4-BF76-475A-AC32-484A938C383B}" type="pres">
      <dgm:prSet presAssocID="{21F14625-892B-464D-AC7E-7F2A5896F1E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010DF3-C32F-4AF0-897D-4D251511D84A}" type="pres">
      <dgm:prSet presAssocID="{BE2CA378-9AC9-4B7C-A042-3A3A96155A35}" presName="space" presStyleCnt="0"/>
      <dgm:spPr/>
    </dgm:pt>
    <dgm:pt modelId="{35636D0B-DE1E-4E2F-A1C8-5091C16A062D}" type="pres">
      <dgm:prSet presAssocID="{B7FDDD10-FAFF-42FF-B9CE-A6A20D5D7CF2}" presName="composite" presStyleCnt="0"/>
      <dgm:spPr/>
    </dgm:pt>
    <dgm:pt modelId="{A81F2F20-D229-484A-9DA8-0882BC7469EB}" type="pres">
      <dgm:prSet presAssocID="{B7FDDD10-FAFF-42FF-B9CE-A6A20D5D7CF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D2906-571D-4277-910C-E13DE7325D57}" type="pres">
      <dgm:prSet presAssocID="{B7FDDD10-FAFF-42FF-B9CE-A6A20D5D7CF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DC129B-197C-4C2B-A14D-CCDCF1BD175A}" type="pres">
      <dgm:prSet presAssocID="{130D9D09-8F94-4C29-888E-721FE2722D27}" presName="space" presStyleCnt="0"/>
      <dgm:spPr/>
    </dgm:pt>
    <dgm:pt modelId="{FDD217F3-B7D1-483D-9495-069AB92D6450}" type="pres">
      <dgm:prSet presAssocID="{14C8ADC9-1AD1-479C-BA64-72E30A4A38E1}" presName="composite" presStyleCnt="0"/>
      <dgm:spPr/>
    </dgm:pt>
    <dgm:pt modelId="{69F45F6B-D6EC-4D7C-B0F8-2D94CCBB2AD5}" type="pres">
      <dgm:prSet presAssocID="{14C8ADC9-1AD1-479C-BA64-72E30A4A38E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AB4ECA-CA60-459B-B540-9B53065F091F}" type="pres">
      <dgm:prSet presAssocID="{14C8ADC9-1AD1-479C-BA64-72E30A4A38E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21E4DA8-A773-4525-85DA-80B60DC44370}" type="presOf" srcId="{AEF823CF-25F5-4F58-8F09-27236FF73A38}" destId="{76E3D332-E6E7-466B-BB82-D4FEA383780F}" srcOrd="0" destOrd="0" presId="urn:microsoft.com/office/officeart/2005/8/layout/hList1"/>
    <dgm:cxn modelId="{CEB48CB4-32D4-4380-92A9-4C94E0AD88E1}" type="presOf" srcId="{55BCDADB-D1EF-4DF9-B00A-6DABDAA6DB6F}" destId="{1CAB4ECA-CA60-459B-B540-9B53065F091F}" srcOrd="0" destOrd="2" presId="urn:microsoft.com/office/officeart/2005/8/layout/hList1"/>
    <dgm:cxn modelId="{84936F5D-54D1-4D2A-A608-927EBFAB8F9E}" srcId="{B7FDDD10-FAFF-42FF-B9CE-A6A20D5D7CF2}" destId="{220D70E0-AFC1-4430-98C5-02BA696A40BA}" srcOrd="0" destOrd="0" parTransId="{BB21B209-A88A-48E0-943A-BE3442625D90}" sibTransId="{BD42F484-344A-4B6E-9809-1C445AFDE4F5}"/>
    <dgm:cxn modelId="{3839FAD2-AE7D-4660-BAFF-3B3B5756BBD3}" srcId="{B7FDDD10-FAFF-42FF-B9CE-A6A20D5D7CF2}" destId="{CD8ED76F-C8E9-48D9-A7E8-1F7C2E46883F}" srcOrd="1" destOrd="0" parTransId="{4390144F-C49F-48F2-BCD5-2E351F30D0AF}" sibTransId="{9560DD9F-DBD1-44B7-ABC2-F95FE858CE00}"/>
    <dgm:cxn modelId="{6EAC0A5C-A777-41D6-B9A2-692E07ABAC09}" srcId="{14C8ADC9-1AD1-479C-BA64-72E30A4A38E1}" destId="{E8FD75BF-7BC7-43E4-93DD-CCF80012A44A}" srcOrd="1" destOrd="0" parTransId="{F04D78BF-03F8-412C-8A78-68AD66FEA68A}" sibTransId="{852192F0-919D-4910-ACBF-B608B660EE40}"/>
    <dgm:cxn modelId="{E6BBE206-3720-4EF6-83F0-625C93FD142F}" srcId="{AEF823CF-25F5-4F58-8F09-27236FF73A38}" destId="{14C8ADC9-1AD1-479C-BA64-72E30A4A38E1}" srcOrd="2" destOrd="0" parTransId="{8B0930EA-74C6-4E3F-B3BB-19F0DE1EE7AD}" sibTransId="{2979BAB3-924C-48F1-A337-B8DBB3FA3F52}"/>
    <dgm:cxn modelId="{24406DB2-BA8D-411F-B34E-DED5D6EDD8EF}" type="presOf" srcId="{B7FDDD10-FAFF-42FF-B9CE-A6A20D5D7CF2}" destId="{A81F2F20-D229-484A-9DA8-0882BC7469EB}" srcOrd="0" destOrd="0" presId="urn:microsoft.com/office/officeart/2005/8/layout/hList1"/>
    <dgm:cxn modelId="{49521CF1-4B08-4FF4-B984-33D1C52B5736}" type="presOf" srcId="{F526401E-F44A-438F-A20D-CCC8122D2E11}" destId="{B641DAD4-BF76-475A-AC32-484A938C383B}" srcOrd="0" destOrd="0" presId="urn:microsoft.com/office/officeart/2005/8/layout/hList1"/>
    <dgm:cxn modelId="{5AEBD35A-AF3F-44A9-88D4-9AA02497ED48}" type="presOf" srcId="{C09D99F8-2766-4B36-BBBB-9CC5AFA234F5}" destId="{1CAB4ECA-CA60-459B-B540-9B53065F091F}" srcOrd="0" destOrd="0" presId="urn:microsoft.com/office/officeart/2005/8/layout/hList1"/>
    <dgm:cxn modelId="{34EFB93F-5A4B-4A6B-8CD8-99550E1C76AF}" type="presOf" srcId="{220D70E0-AFC1-4430-98C5-02BA696A40BA}" destId="{F9FD2906-571D-4277-910C-E13DE7325D57}" srcOrd="0" destOrd="0" presId="urn:microsoft.com/office/officeart/2005/8/layout/hList1"/>
    <dgm:cxn modelId="{B8112F61-4E45-4CF8-8ECD-9B700069CF2A}" type="presOf" srcId="{E8FD75BF-7BC7-43E4-93DD-CCF80012A44A}" destId="{1CAB4ECA-CA60-459B-B540-9B53065F091F}" srcOrd="0" destOrd="1" presId="urn:microsoft.com/office/officeart/2005/8/layout/hList1"/>
    <dgm:cxn modelId="{42E8DDBE-37B1-4794-8F7A-B09CB47EA489}" srcId="{21F14625-892B-464D-AC7E-7F2A5896F1EB}" destId="{F526401E-F44A-438F-A20D-CCC8122D2E11}" srcOrd="0" destOrd="0" parTransId="{1888306C-5172-4CB6-80D0-68A0F3BDBA1A}" sibTransId="{9DB43454-DEEA-4A06-B609-EA646C155097}"/>
    <dgm:cxn modelId="{4641B479-0169-412B-A35D-8F439F6212DB}" type="presOf" srcId="{21F14625-892B-464D-AC7E-7F2A5896F1EB}" destId="{2C8EFA68-BB06-45D3-B09E-B887364705C5}" srcOrd="0" destOrd="0" presId="urn:microsoft.com/office/officeart/2005/8/layout/hList1"/>
    <dgm:cxn modelId="{F1109277-E643-405B-A072-EC23F2EB83DD}" type="presOf" srcId="{CD8ED76F-C8E9-48D9-A7E8-1F7C2E46883F}" destId="{F9FD2906-571D-4277-910C-E13DE7325D57}" srcOrd="0" destOrd="1" presId="urn:microsoft.com/office/officeart/2005/8/layout/hList1"/>
    <dgm:cxn modelId="{A246D387-0FE3-4439-BB1E-320F0EA39B28}" type="presOf" srcId="{76137625-8833-407F-A263-697197FDE0FD}" destId="{B641DAD4-BF76-475A-AC32-484A938C383B}" srcOrd="0" destOrd="1" presId="urn:microsoft.com/office/officeart/2005/8/layout/hList1"/>
    <dgm:cxn modelId="{76FB1BC4-3906-4B31-9010-AC9B864F3E7D}" srcId="{AEF823CF-25F5-4F58-8F09-27236FF73A38}" destId="{21F14625-892B-464D-AC7E-7F2A5896F1EB}" srcOrd="0" destOrd="0" parTransId="{4C7FCD58-E938-41E2-97B7-76402173117E}" sibTransId="{BE2CA378-9AC9-4B7C-A042-3A3A96155A35}"/>
    <dgm:cxn modelId="{570A4332-FF82-466D-8BCC-98208BB0C901}" type="presOf" srcId="{14C8ADC9-1AD1-479C-BA64-72E30A4A38E1}" destId="{69F45F6B-D6EC-4D7C-B0F8-2D94CCBB2AD5}" srcOrd="0" destOrd="0" presId="urn:microsoft.com/office/officeart/2005/8/layout/hList1"/>
    <dgm:cxn modelId="{7BC42CC2-D840-4F9A-855C-59994BF049AB}" srcId="{AEF823CF-25F5-4F58-8F09-27236FF73A38}" destId="{B7FDDD10-FAFF-42FF-B9CE-A6A20D5D7CF2}" srcOrd="1" destOrd="0" parTransId="{B1C31B2B-2E6B-4CF0-9F97-5409D3870F3E}" sibTransId="{130D9D09-8F94-4C29-888E-721FE2722D27}"/>
    <dgm:cxn modelId="{B3A6E48F-8832-4FF3-B90A-E9E881804B44}" srcId="{21F14625-892B-464D-AC7E-7F2A5896F1EB}" destId="{76137625-8833-407F-A263-697197FDE0FD}" srcOrd="1" destOrd="0" parTransId="{705FBF3E-844A-4627-9360-B5918FC175E2}" sibTransId="{637DCFD8-4F8A-4ACE-A2B9-8085AE4C3BB8}"/>
    <dgm:cxn modelId="{BA0F6F8D-6E01-4B38-A340-DA8680509778}" srcId="{14C8ADC9-1AD1-479C-BA64-72E30A4A38E1}" destId="{55BCDADB-D1EF-4DF9-B00A-6DABDAA6DB6F}" srcOrd="2" destOrd="0" parTransId="{39D6B54F-8F92-441E-B84B-AA09E88365D1}" sibTransId="{57CEEDD6-67DB-4F48-B412-69F8769FA54F}"/>
    <dgm:cxn modelId="{A691EBE4-8153-47FE-8EB1-865D064DEC1A}" srcId="{14C8ADC9-1AD1-479C-BA64-72E30A4A38E1}" destId="{C09D99F8-2766-4B36-BBBB-9CC5AFA234F5}" srcOrd="0" destOrd="0" parTransId="{4C1D6CE7-C48F-4441-9A56-C091625060E1}" sibTransId="{9224A74F-1539-4702-A2D9-E62F8669C0B5}"/>
    <dgm:cxn modelId="{7930498B-CFDE-496A-97E1-A8C89B77705B}" type="presParOf" srcId="{76E3D332-E6E7-466B-BB82-D4FEA383780F}" destId="{3C422563-5756-4E99-8FDF-8631F7D74FD8}" srcOrd="0" destOrd="0" presId="urn:microsoft.com/office/officeart/2005/8/layout/hList1"/>
    <dgm:cxn modelId="{7247C291-9C1D-4E17-9732-1D65794238D1}" type="presParOf" srcId="{3C422563-5756-4E99-8FDF-8631F7D74FD8}" destId="{2C8EFA68-BB06-45D3-B09E-B887364705C5}" srcOrd="0" destOrd="0" presId="urn:microsoft.com/office/officeart/2005/8/layout/hList1"/>
    <dgm:cxn modelId="{CFBCCEEA-49C6-44F3-A11F-5F68E4B5A9E0}" type="presParOf" srcId="{3C422563-5756-4E99-8FDF-8631F7D74FD8}" destId="{B641DAD4-BF76-475A-AC32-484A938C383B}" srcOrd="1" destOrd="0" presId="urn:microsoft.com/office/officeart/2005/8/layout/hList1"/>
    <dgm:cxn modelId="{C5C459A5-6D99-49E7-AB62-BCE9269EA567}" type="presParOf" srcId="{76E3D332-E6E7-466B-BB82-D4FEA383780F}" destId="{95010DF3-C32F-4AF0-897D-4D251511D84A}" srcOrd="1" destOrd="0" presId="urn:microsoft.com/office/officeart/2005/8/layout/hList1"/>
    <dgm:cxn modelId="{935A16DC-7088-45A6-96A8-63529F2E5DA3}" type="presParOf" srcId="{76E3D332-E6E7-466B-BB82-D4FEA383780F}" destId="{35636D0B-DE1E-4E2F-A1C8-5091C16A062D}" srcOrd="2" destOrd="0" presId="urn:microsoft.com/office/officeart/2005/8/layout/hList1"/>
    <dgm:cxn modelId="{DB603F40-4995-4E08-A880-CA7C6223A716}" type="presParOf" srcId="{35636D0B-DE1E-4E2F-A1C8-5091C16A062D}" destId="{A81F2F20-D229-484A-9DA8-0882BC7469EB}" srcOrd="0" destOrd="0" presId="urn:microsoft.com/office/officeart/2005/8/layout/hList1"/>
    <dgm:cxn modelId="{9C5FF4DA-32B9-4C98-BF56-881030A8DE01}" type="presParOf" srcId="{35636D0B-DE1E-4E2F-A1C8-5091C16A062D}" destId="{F9FD2906-571D-4277-910C-E13DE7325D57}" srcOrd="1" destOrd="0" presId="urn:microsoft.com/office/officeart/2005/8/layout/hList1"/>
    <dgm:cxn modelId="{B7600FB7-427E-4A5E-B4F1-DDFD9C359986}" type="presParOf" srcId="{76E3D332-E6E7-466B-BB82-D4FEA383780F}" destId="{55DC129B-197C-4C2B-A14D-CCDCF1BD175A}" srcOrd="3" destOrd="0" presId="urn:microsoft.com/office/officeart/2005/8/layout/hList1"/>
    <dgm:cxn modelId="{1792CB36-3B9A-424D-AB18-48F5A24F26F3}" type="presParOf" srcId="{76E3D332-E6E7-466B-BB82-D4FEA383780F}" destId="{FDD217F3-B7D1-483D-9495-069AB92D6450}" srcOrd="4" destOrd="0" presId="urn:microsoft.com/office/officeart/2005/8/layout/hList1"/>
    <dgm:cxn modelId="{227BCE07-7936-4E93-A09E-9B6B1D1F7A8B}" type="presParOf" srcId="{FDD217F3-B7D1-483D-9495-069AB92D6450}" destId="{69F45F6B-D6EC-4D7C-B0F8-2D94CCBB2AD5}" srcOrd="0" destOrd="0" presId="urn:microsoft.com/office/officeart/2005/8/layout/hList1"/>
    <dgm:cxn modelId="{6BAC4270-3C23-4AC7-A803-8D50CC288B57}" type="presParOf" srcId="{FDD217F3-B7D1-483D-9495-069AB92D6450}" destId="{1CAB4ECA-CA60-459B-B540-9B53065F09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9D08A7-05C8-4421-97F0-97F37311FFE2}">
      <dsp:nvSpPr>
        <dsp:cNvPr id="0" name=""/>
        <dsp:cNvSpPr/>
      </dsp:nvSpPr>
      <dsp:spPr>
        <a:xfrm>
          <a:off x="-5158984" y="-790249"/>
          <a:ext cx="6143578" cy="6143578"/>
        </a:xfrm>
        <a:prstGeom prst="blockArc">
          <a:avLst>
            <a:gd name="adj1" fmla="val 18900000"/>
            <a:gd name="adj2" fmla="val 2700000"/>
            <a:gd name="adj3" fmla="val 352"/>
          </a:avLst>
        </a:pr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E97A3C-533A-411D-B304-F7E446E1FEA8}">
      <dsp:nvSpPr>
        <dsp:cNvPr id="0" name=""/>
        <dsp:cNvSpPr/>
      </dsp:nvSpPr>
      <dsp:spPr>
        <a:xfrm>
          <a:off x="515529" y="249172"/>
          <a:ext cx="6594863" cy="905257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200" tIns="45720" rIns="45720" bIns="4572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Utility Scale Solar (&gt; 2,000 kW nameplate capacity)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Generally requires more than 10 acres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Owner can sell electricity outputs to wholesale </a:t>
          </a:r>
          <a:r>
            <a:rPr lang="en-US" sz="1800" b="0" kern="1200" dirty="0" err="1">
              <a:solidFill>
                <a:schemeClr val="tx1"/>
              </a:solidFill>
              <a:latin typeface="+mn-lt"/>
            </a:rPr>
            <a:t>offtakers</a:t>
          </a:r>
          <a:r>
            <a:rPr lang="en-US" sz="1800" b="0" kern="1200" dirty="0">
              <a:solidFill>
                <a:schemeClr val="tx1"/>
              </a:solidFill>
              <a:latin typeface="+mn-lt"/>
            </a:rPr>
            <a:t> </a:t>
          </a:r>
        </a:p>
      </dsp:txBody>
      <dsp:txXfrm>
        <a:off x="515529" y="249172"/>
        <a:ext cx="6594863" cy="905257"/>
      </dsp:txXfrm>
    </dsp:sp>
    <dsp:sp modelId="{B84B0317-66F2-4354-BFC5-02A7B60FF600}">
      <dsp:nvSpPr>
        <dsp:cNvPr id="0" name=""/>
        <dsp:cNvSpPr/>
      </dsp:nvSpPr>
      <dsp:spPr>
        <a:xfrm>
          <a:off x="76789" y="263061"/>
          <a:ext cx="877480" cy="87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256DA-65EA-4339-AF3D-FF1047E8771C}">
      <dsp:nvSpPr>
        <dsp:cNvPr id="0" name=""/>
        <dsp:cNvSpPr/>
      </dsp:nvSpPr>
      <dsp:spPr>
        <a:xfrm>
          <a:off x="917992" y="1302331"/>
          <a:ext cx="6192400" cy="905257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200" tIns="45720" rIns="45720" bIns="4572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Community Solar (&lt;2,000 kW nameplate capacity)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Generally requires less than 10 acres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Retail consumers can subscribe to receive billing cre</a:t>
          </a:r>
          <a:r>
            <a:rPr lang="en-US" sz="18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dits</a:t>
          </a:r>
          <a:r>
            <a:rPr lang="en-US" sz="1800" b="0" kern="1200" dirty="0">
              <a:solidFill>
                <a:schemeClr val="tx1"/>
              </a:solidFill>
              <a:latin typeface="+mn-lt"/>
            </a:rPr>
            <a:t> </a:t>
          </a:r>
        </a:p>
      </dsp:txBody>
      <dsp:txXfrm>
        <a:off x="917992" y="1302331"/>
        <a:ext cx="6192400" cy="905257"/>
      </dsp:txXfrm>
    </dsp:sp>
    <dsp:sp modelId="{CE676023-DF1D-4C97-9FEE-05D7E106550A}">
      <dsp:nvSpPr>
        <dsp:cNvPr id="0" name=""/>
        <dsp:cNvSpPr/>
      </dsp:nvSpPr>
      <dsp:spPr>
        <a:xfrm>
          <a:off x="479252" y="1316220"/>
          <a:ext cx="877480" cy="87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90B122-2B3F-4515-89A7-04FCF234529B}">
      <dsp:nvSpPr>
        <dsp:cNvPr id="0" name=""/>
        <dsp:cNvSpPr/>
      </dsp:nvSpPr>
      <dsp:spPr>
        <a:xfrm>
          <a:off x="917992" y="2355139"/>
          <a:ext cx="6192400" cy="905959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200" tIns="45720" rIns="45720" bIns="4572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Distributed Solar (&lt;2,000 kW nameplate capacity)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Rooftop or land-mounted 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Electricity largely consumed where it is generated</a:t>
          </a:r>
        </a:p>
      </dsp:txBody>
      <dsp:txXfrm>
        <a:off x="917992" y="2355139"/>
        <a:ext cx="6192400" cy="905959"/>
      </dsp:txXfrm>
    </dsp:sp>
    <dsp:sp modelId="{89680697-1E68-482C-8E5E-474CF4BBCAE6}">
      <dsp:nvSpPr>
        <dsp:cNvPr id="0" name=""/>
        <dsp:cNvSpPr/>
      </dsp:nvSpPr>
      <dsp:spPr>
        <a:xfrm>
          <a:off x="479252" y="2369378"/>
          <a:ext cx="877480" cy="87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90755A-56CB-4D4A-AD6A-F6C795E71B44}">
      <dsp:nvSpPr>
        <dsp:cNvPr id="0" name=""/>
        <dsp:cNvSpPr/>
      </dsp:nvSpPr>
      <dsp:spPr>
        <a:xfrm>
          <a:off x="515529" y="3408648"/>
          <a:ext cx="6594863" cy="905257"/>
        </a:xfrm>
        <a:prstGeom prst="rect">
          <a:avLst/>
        </a:prstGeom>
        <a:noFill/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7200" tIns="45720" rIns="45720" bIns="45720" numCol="1" spcCol="1270" anchor="t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>
              <a:solidFill>
                <a:schemeClr val="tx1"/>
              </a:solidFill>
              <a:latin typeface="+mn-lt"/>
            </a:rPr>
            <a:t>Brownfields / Illinois Solar for All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Special carve outs for projects on USEPA/IEPA brownfields</a:t>
          </a:r>
        </a:p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en-US" sz="1800" b="0" kern="1200" dirty="0">
              <a:solidFill>
                <a:schemeClr val="tx1"/>
              </a:solidFill>
              <a:latin typeface="+mn-lt"/>
            </a:rPr>
            <a:t>~$200 million in funding for Income Qualified communities</a:t>
          </a:r>
        </a:p>
      </dsp:txBody>
      <dsp:txXfrm>
        <a:off x="515529" y="3408648"/>
        <a:ext cx="6594863" cy="905257"/>
      </dsp:txXfrm>
    </dsp:sp>
    <dsp:sp modelId="{E13C4B5F-3E27-4D97-9F69-6C0D1442EC10}">
      <dsp:nvSpPr>
        <dsp:cNvPr id="0" name=""/>
        <dsp:cNvSpPr/>
      </dsp:nvSpPr>
      <dsp:spPr>
        <a:xfrm>
          <a:off x="76789" y="3422537"/>
          <a:ext cx="877480" cy="8774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E2CFDD-FC7F-4CD5-820B-4BDEBBBE719F}">
      <dsp:nvSpPr>
        <dsp:cNvPr id="0" name=""/>
        <dsp:cNvSpPr/>
      </dsp:nvSpPr>
      <dsp:spPr>
        <a:xfrm>
          <a:off x="9354702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Subscription Value</a:t>
          </a:r>
        </a:p>
      </dsp:txBody>
      <dsp:txXfrm>
        <a:off x="9354702" y="0"/>
        <a:ext cx="1371597" cy="1320291"/>
      </dsp:txXfrm>
    </dsp:sp>
    <dsp:sp modelId="{43B667B5-3BC3-41CC-917B-0C42A1F9A4B7}">
      <dsp:nvSpPr>
        <dsp:cNvPr id="0" name=""/>
        <dsp:cNvSpPr/>
      </dsp:nvSpPr>
      <dsp:spPr>
        <a:xfrm>
          <a:off x="7811192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Subscription Value Basis</a:t>
          </a:r>
        </a:p>
      </dsp:txBody>
      <dsp:txXfrm>
        <a:off x="7811192" y="0"/>
        <a:ext cx="1371597" cy="1320291"/>
      </dsp:txXfrm>
    </dsp:sp>
    <dsp:sp modelId="{DDB9E1EE-F4AB-4E8A-9AD4-806111D6851D}">
      <dsp:nvSpPr>
        <dsp:cNvPr id="0" name=""/>
        <dsp:cNvSpPr/>
      </dsp:nvSpPr>
      <dsp:spPr>
        <a:xfrm>
          <a:off x="6267681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 Pricing Structure</a:t>
          </a:r>
        </a:p>
      </dsp:txBody>
      <dsp:txXfrm>
        <a:off x="6267681" y="0"/>
        <a:ext cx="1371597" cy="1320291"/>
      </dsp:txXfrm>
    </dsp:sp>
    <dsp:sp modelId="{26268CD7-22D5-4285-82EC-F0742545C04D}">
      <dsp:nvSpPr>
        <dsp:cNvPr id="0" name=""/>
        <dsp:cNvSpPr/>
      </dsp:nvSpPr>
      <dsp:spPr>
        <a:xfrm>
          <a:off x="4724170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Contract Type</a:t>
          </a:r>
        </a:p>
      </dsp:txBody>
      <dsp:txXfrm>
        <a:off x="4724170" y="0"/>
        <a:ext cx="1371597" cy="1320291"/>
      </dsp:txXfrm>
    </dsp:sp>
    <dsp:sp modelId="{72F6C3DC-EDC3-4577-967B-0A06717890D3}">
      <dsp:nvSpPr>
        <dsp:cNvPr id="0" name=""/>
        <dsp:cNvSpPr/>
      </dsp:nvSpPr>
      <dsp:spPr>
        <a:xfrm>
          <a:off x="3180660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Energy Supplier</a:t>
          </a:r>
        </a:p>
      </dsp:txBody>
      <dsp:txXfrm>
        <a:off x="3180660" y="0"/>
        <a:ext cx="1371597" cy="1320291"/>
      </dsp:txXfrm>
    </dsp:sp>
    <dsp:sp modelId="{26CC01AA-DEB5-4938-BEF3-CEA9283F4D2C}">
      <dsp:nvSpPr>
        <dsp:cNvPr id="0" name=""/>
        <dsp:cNvSpPr/>
      </dsp:nvSpPr>
      <dsp:spPr>
        <a:xfrm>
          <a:off x="1637149" y="0"/>
          <a:ext cx="1371597" cy="440097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olidFill>
                <a:schemeClr val="tx1"/>
              </a:solidFill>
              <a:latin typeface="+mj-lt"/>
            </a:rPr>
            <a:t>Subscription Cost</a:t>
          </a:r>
        </a:p>
      </dsp:txBody>
      <dsp:txXfrm>
        <a:off x="1637149" y="0"/>
        <a:ext cx="1371597" cy="1320291"/>
      </dsp:txXfrm>
    </dsp:sp>
    <dsp:sp modelId="{254F2FAE-004B-44FC-AF2F-EA99147E206F}">
      <dsp:nvSpPr>
        <dsp:cNvPr id="0" name=""/>
        <dsp:cNvSpPr/>
      </dsp:nvSpPr>
      <dsp:spPr>
        <a:xfrm>
          <a:off x="1723106" y="2007922"/>
          <a:ext cx="1188718" cy="1035131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Subscription Cost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 2.7-4.7</a:t>
          </a:r>
          <a:r>
            <a:rPr lang="en-US" sz="1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400" b="1" kern="1200" dirty="0">
              <a:solidFill>
                <a:schemeClr val="bg1"/>
              </a:solidFill>
            </a:rPr>
            <a:t>/kWh</a:t>
          </a:r>
        </a:p>
      </dsp:txBody>
      <dsp:txXfrm>
        <a:off x="1753424" y="2038240"/>
        <a:ext cx="1128082" cy="974495"/>
      </dsp:txXfrm>
    </dsp:sp>
    <dsp:sp modelId="{76657183-CF4F-4FE5-96CE-47A60F7AE7A3}">
      <dsp:nvSpPr>
        <dsp:cNvPr id="0" name=""/>
        <dsp:cNvSpPr/>
      </dsp:nvSpPr>
      <dsp:spPr>
        <a:xfrm rot="17844605">
          <a:off x="2686487" y="2146011"/>
          <a:ext cx="83513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835131" y="8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3174" y="2133922"/>
        <a:ext cx="41756" cy="41756"/>
      </dsp:txXfrm>
    </dsp:sp>
    <dsp:sp modelId="{6AA9B676-51EE-4879-89DF-D8A15C7A8B38}">
      <dsp:nvSpPr>
        <dsp:cNvPr id="0" name=""/>
        <dsp:cNvSpPr/>
      </dsp:nvSpPr>
      <dsp:spPr>
        <a:xfrm>
          <a:off x="3296282" y="1569221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Retail Supply</a:t>
          </a:r>
        </a:p>
      </dsp:txBody>
      <dsp:txXfrm>
        <a:off x="3308870" y="1581809"/>
        <a:ext cx="1117822" cy="404606"/>
      </dsp:txXfrm>
    </dsp:sp>
    <dsp:sp modelId="{ED019752-986F-4BA3-BC9F-90AC98830A48}">
      <dsp:nvSpPr>
        <dsp:cNvPr id="0" name=""/>
        <dsp:cNvSpPr/>
      </dsp:nvSpPr>
      <dsp:spPr>
        <a:xfrm>
          <a:off x="4439280" y="1775324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34734" y="1773826"/>
        <a:ext cx="20574" cy="20574"/>
      </dsp:txXfrm>
    </dsp:sp>
    <dsp:sp modelId="{8F1FEADC-4CBD-4726-B8B6-5F489C13FF2F}">
      <dsp:nvSpPr>
        <dsp:cNvPr id="0" name=""/>
        <dsp:cNvSpPr/>
      </dsp:nvSpPr>
      <dsp:spPr>
        <a:xfrm>
          <a:off x="4850762" y="1569221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Paid</a:t>
          </a:r>
        </a:p>
      </dsp:txBody>
      <dsp:txXfrm>
        <a:off x="4863350" y="1581809"/>
        <a:ext cx="1117822" cy="404606"/>
      </dsp:txXfrm>
    </dsp:sp>
    <dsp:sp modelId="{6D6CB895-A71A-4B24-92B1-43B5E40EDF25}">
      <dsp:nvSpPr>
        <dsp:cNvPr id="0" name=""/>
        <dsp:cNvSpPr/>
      </dsp:nvSpPr>
      <dsp:spPr>
        <a:xfrm rot="19740728">
          <a:off x="5959507" y="1651761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1648551"/>
        <a:ext cx="23999" cy="23999"/>
      </dsp:txXfrm>
    </dsp:sp>
    <dsp:sp modelId="{9CCD856E-E579-42A5-8A70-D7609A49A95C}">
      <dsp:nvSpPr>
        <dsp:cNvPr id="0" name=""/>
        <dsp:cNvSpPr/>
      </dsp:nvSpPr>
      <dsp:spPr>
        <a:xfrm>
          <a:off x="6405242" y="132209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Fixed Price</a:t>
          </a:r>
        </a:p>
      </dsp:txBody>
      <dsp:txXfrm>
        <a:off x="6417830" y="1334684"/>
        <a:ext cx="1117822" cy="404606"/>
      </dsp:txXfrm>
    </dsp:sp>
    <dsp:sp modelId="{C31BF7C4-E53D-489C-A5F7-603B7F60307A}">
      <dsp:nvSpPr>
        <dsp:cNvPr id="0" name=""/>
        <dsp:cNvSpPr/>
      </dsp:nvSpPr>
      <dsp:spPr>
        <a:xfrm>
          <a:off x="7548240" y="1528199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1526701"/>
        <a:ext cx="20574" cy="20574"/>
      </dsp:txXfrm>
    </dsp:sp>
    <dsp:sp modelId="{F667B392-DDC7-492B-B4B5-DB36E4B8158D}">
      <dsp:nvSpPr>
        <dsp:cNvPr id="0" name=""/>
        <dsp:cNvSpPr/>
      </dsp:nvSpPr>
      <dsp:spPr>
        <a:xfrm>
          <a:off x="7959723" y="132209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Energy Only</a:t>
          </a:r>
        </a:p>
      </dsp:txBody>
      <dsp:txXfrm>
        <a:off x="7972311" y="1334684"/>
        <a:ext cx="1117822" cy="404606"/>
      </dsp:txXfrm>
    </dsp:sp>
    <dsp:sp modelId="{866333C1-1B69-4329-A345-B5022F2D8D33}">
      <dsp:nvSpPr>
        <dsp:cNvPr id="0" name=""/>
        <dsp:cNvSpPr/>
      </dsp:nvSpPr>
      <dsp:spPr>
        <a:xfrm>
          <a:off x="9102721" y="1528199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1526701"/>
        <a:ext cx="20574" cy="20574"/>
      </dsp:txXfrm>
    </dsp:sp>
    <dsp:sp modelId="{0132DF2A-19F4-4E6D-9C66-C5CB34C3A7F8}">
      <dsp:nvSpPr>
        <dsp:cNvPr id="0" name=""/>
        <dsp:cNvSpPr/>
      </dsp:nvSpPr>
      <dsp:spPr>
        <a:xfrm>
          <a:off x="9514203" y="132209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~3.0¢</a:t>
          </a:r>
          <a:r>
            <a:rPr lang="en-US" sz="1400" b="1" kern="1200" dirty="0">
              <a:solidFill>
                <a:schemeClr val="tx1"/>
              </a:solidFill>
            </a:rPr>
            <a:t>/kWh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9526791" y="1334684"/>
        <a:ext cx="1117822" cy="404606"/>
      </dsp:txXfrm>
    </dsp:sp>
    <dsp:sp modelId="{40E0A259-1A99-4DF7-9506-3144324890C0}">
      <dsp:nvSpPr>
        <dsp:cNvPr id="0" name=""/>
        <dsp:cNvSpPr/>
      </dsp:nvSpPr>
      <dsp:spPr>
        <a:xfrm rot="1859272">
          <a:off x="5959507" y="1898886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1895675"/>
        <a:ext cx="23999" cy="23999"/>
      </dsp:txXfrm>
    </dsp:sp>
    <dsp:sp modelId="{F7887DE5-BD4D-433B-AE00-5AEB93C5F44E}">
      <dsp:nvSpPr>
        <dsp:cNvPr id="0" name=""/>
        <dsp:cNvSpPr/>
      </dsp:nvSpPr>
      <dsp:spPr>
        <a:xfrm>
          <a:off x="6405242" y="18163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Hourly Price</a:t>
          </a:r>
        </a:p>
      </dsp:txBody>
      <dsp:txXfrm>
        <a:off x="6417830" y="1828934"/>
        <a:ext cx="1117822" cy="404606"/>
      </dsp:txXfrm>
    </dsp:sp>
    <dsp:sp modelId="{31448743-4A07-467C-8307-138623C5DE9A}">
      <dsp:nvSpPr>
        <dsp:cNvPr id="0" name=""/>
        <dsp:cNvSpPr/>
      </dsp:nvSpPr>
      <dsp:spPr>
        <a:xfrm>
          <a:off x="7548240" y="2022449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2020951"/>
        <a:ext cx="20574" cy="20574"/>
      </dsp:txXfrm>
    </dsp:sp>
    <dsp:sp modelId="{F94FA057-1BFB-4DAF-9875-2EAA87684617}">
      <dsp:nvSpPr>
        <dsp:cNvPr id="0" name=""/>
        <dsp:cNvSpPr/>
      </dsp:nvSpPr>
      <dsp:spPr>
        <a:xfrm>
          <a:off x="7959723" y="18163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Energy Only</a:t>
          </a:r>
        </a:p>
      </dsp:txBody>
      <dsp:txXfrm>
        <a:off x="7972311" y="1828934"/>
        <a:ext cx="1117822" cy="404606"/>
      </dsp:txXfrm>
    </dsp:sp>
    <dsp:sp modelId="{189F57CA-DF3E-48A6-8656-DC5EA60637BA}">
      <dsp:nvSpPr>
        <dsp:cNvPr id="0" name=""/>
        <dsp:cNvSpPr/>
      </dsp:nvSpPr>
      <dsp:spPr>
        <a:xfrm rot="27647">
          <a:off x="9102714" y="2024103"/>
          <a:ext cx="411495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95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2022605"/>
        <a:ext cx="20574" cy="20574"/>
      </dsp:txXfrm>
    </dsp:sp>
    <dsp:sp modelId="{C8DFF6B6-6369-44A1-8297-714735F49BCD}">
      <dsp:nvSpPr>
        <dsp:cNvPr id="0" name=""/>
        <dsp:cNvSpPr/>
      </dsp:nvSpPr>
      <dsp:spPr>
        <a:xfrm>
          <a:off x="9514203" y="181965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sz="1400" b="1" kern="1200" dirty="0">
              <a:solidFill>
                <a:schemeClr val="tx1"/>
              </a:solidFill>
            </a:rPr>
            <a:t>/kWh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9526791" y="1832244"/>
        <a:ext cx="1117822" cy="404606"/>
      </dsp:txXfrm>
    </dsp:sp>
    <dsp:sp modelId="{DB66C912-6477-4082-B5ED-1C18B30C5BA4}">
      <dsp:nvSpPr>
        <dsp:cNvPr id="0" name=""/>
        <dsp:cNvSpPr/>
      </dsp:nvSpPr>
      <dsp:spPr>
        <a:xfrm rot="3755395">
          <a:off x="2686487" y="2887386"/>
          <a:ext cx="835131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835131" y="8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83174" y="2875297"/>
        <a:ext cx="41756" cy="41756"/>
      </dsp:txXfrm>
    </dsp:sp>
    <dsp:sp modelId="{2A970547-94F0-44E1-BF92-E51460200216}">
      <dsp:nvSpPr>
        <dsp:cNvPr id="0" name=""/>
        <dsp:cNvSpPr/>
      </dsp:nvSpPr>
      <dsp:spPr>
        <a:xfrm>
          <a:off x="3296282" y="3051971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Default Supply</a:t>
          </a:r>
        </a:p>
      </dsp:txBody>
      <dsp:txXfrm>
        <a:off x="3308870" y="3064559"/>
        <a:ext cx="1117822" cy="404606"/>
      </dsp:txXfrm>
    </dsp:sp>
    <dsp:sp modelId="{58709351-45E3-4AAC-A3EF-784476657728}">
      <dsp:nvSpPr>
        <dsp:cNvPr id="0" name=""/>
        <dsp:cNvSpPr/>
      </dsp:nvSpPr>
      <dsp:spPr>
        <a:xfrm rot="18586722">
          <a:off x="4323462" y="3010948"/>
          <a:ext cx="643117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643117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8943" y="3003659"/>
        <a:ext cx="32155" cy="32155"/>
      </dsp:txXfrm>
    </dsp:sp>
    <dsp:sp modelId="{C529F405-FF0F-4499-8508-74AD9BAA9C88}">
      <dsp:nvSpPr>
        <dsp:cNvPr id="0" name=""/>
        <dsp:cNvSpPr/>
      </dsp:nvSpPr>
      <dsp:spPr>
        <a:xfrm>
          <a:off x="4850762" y="2557721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Paid</a:t>
          </a:r>
        </a:p>
      </dsp:txBody>
      <dsp:txXfrm>
        <a:off x="4863350" y="2570309"/>
        <a:ext cx="1117822" cy="404606"/>
      </dsp:txXfrm>
    </dsp:sp>
    <dsp:sp modelId="{76DEFACA-1137-493E-AD8A-D3E635114B1A}">
      <dsp:nvSpPr>
        <dsp:cNvPr id="0" name=""/>
        <dsp:cNvSpPr/>
      </dsp:nvSpPr>
      <dsp:spPr>
        <a:xfrm rot="19740728">
          <a:off x="5959507" y="2640261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2637050"/>
        <a:ext cx="23999" cy="23999"/>
      </dsp:txXfrm>
    </dsp:sp>
    <dsp:sp modelId="{DCDD0FEF-826E-4C3A-A9C9-6F7A178C3E80}">
      <dsp:nvSpPr>
        <dsp:cNvPr id="0" name=""/>
        <dsp:cNvSpPr/>
      </dsp:nvSpPr>
      <dsp:spPr>
        <a:xfrm>
          <a:off x="6405242" y="23105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Fixed Price</a:t>
          </a:r>
        </a:p>
      </dsp:txBody>
      <dsp:txXfrm>
        <a:off x="6417830" y="2323184"/>
        <a:ext cx="1117822" cy="404606"/>
      </dsp:txXfrm>
    </dsp:sp>
    <dsp:sp modelId="{873FADC6-CFF2-4B96-A466-4A3C5FD1833F}">
      <dsp:nvSpPr>
        <dsp:cNvPr id="0" name=""/>
        <dsp:cNvSpPr/>
      </dsp:nvSpPr>
      <dsp:spPr>
        <a:xfrm>
          <a:off x="7548240" y="251669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2515200"/>
        <a:ext cx="20574" cy="20574"/>
      </dsp:txXfrm>
    </dsp:sp>
    <dsp:sp modelId="{F559A051-AAAA-4E49-A243-3AB39AECB853}">
      <dsp:nvSpPr>
        <dsp:cNvPr id="0" name=""/>
        <dsp:cNvSpPr/>
      </dsp:nvSpPr>
      <dsp:spPr>
        <a:xfrm>
          <a:off x="7959723" y="23105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Capacity + Energy</a:t>
          </a:r>
        </a:p>
      </dsp:txBody>
      <dsp:txXfrm>
        <a:off x="7972311" y="2323184"/>
        <a:ext cx="1117822" cy="404606"/>
      </dsp:txXfrm>
    </dsp:sp>
    <dsp:sp modelId="{47E6AB03-6074-4150-9E05-4FCDF7A82259}">
      <dsp:nvSpPr>
        <dsp:cNvPr id="0" name=""/>
        <dsp:cNvSpPr/>
      </dsp:nvSpPr>
      <dsp:spPr>
        <a:xfrm>
          <a:off x="9102721" y="251669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2515200"/>
        <a:ext cx="20574" cy="20574"/>
      </dsp:txXfrm>
    </dsp:sp>
    <dsp:sp modelId="{340E169A-3A39-4293-9B63-10BC72D43477}">
      <dsp:nvSpPr>
        <dsp:cNvPr id="0" name=""/>
        <dsp:cNvSpPr/>
      </dsp:nvSpPr>
      <dsp:spPr>
        <a:xfrm>
          <a:off x="9514203" y="23105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bg1"/>
              </a:solidFill>
            </a:rPr>
            <a:t>6.1</a:t>
          </a:r>
          <a:r>
            <a:rPr lang="en-US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600" b="1" kern="1200" dirty="0">
              <a:solidFill>
                <a:schemeClr val="bg1"/>
              </a:solidFill>
            </a:rPr>
            <a:t>/kWh</a:t>
          </a:r>
        </a:p>
      </dsp:txBody>
      <dsp:txXfrm>
        <a:off x="9526791" y="2323184"/>
        <a:ext cx="1117822" cy="404606"/>
      </dsp:txXfrm>
    </dsp:sp>
    <dsp:sp modelId="{9C84635A-7A58-4B08-B631-713F8C2FB9C6}">
      <dsp:nvSpPr>
        <dsp:cNvPr id="0" name=""/>
        <dsp:cNvSpPr/>
      </dsp:nvSpPr>
      <dsp:spPr>
        <a:xfrm rot="1859272">
          <a:off x="5959507" y="2887386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2884175"/>
        <a:ext cx="23999" cy="23999"/>
      </dsp:txXfrm>
    </dsp:sp>
    <dsp:sp modelId="{301985F3-2037-429B-A49C-0E6DB5B0EFBD}">
      <dsp:nvSpPr>
        <dsp:cNvPr id="0" name=""/>
        <dsp:cNvSpPr/>
      </dsp:nvSpPr>
      <dsp:spPr>
        <a:xfrm>
          <a:off x="6405242" y="28048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Hourly </a:t>
          </a:r>
        </a:p>
      </dsp:txBody>
      <dsp:txXfrm>
        <a:off x="6417830" y="2817434"/>
        <a:ext cx="1117822" cy="404606"/>
      </dsp:txXfrm>
    </dsp:sp>
    <dsp:sp modelId="{3E6BCC0B-63DA-4CE0-BAA4-4B35D62DF339}">
      <dsp:nvSpPr>
        <dsp:cNvPr id="0" name=""/>
        <dsp:cNvSpPr/>
      </dsp:nvSpPr>
      <dsp:spPr>
        <a:xfrm>
          <a:off x="7548240" y="301094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3009450"/>
        <a:ext cx="20574" cy="20574"/>
      </dsp:txXfrm>
    </dsp:sp>
    <dsp:sp modelId="{EC59D2E3-D6C7-4E3C-A384-7C1187320EEA}">
      <dsp:nvSpPr>
        <dsp:cNvPr id="0" name=""/>
        <dsp:cNvSpPr/>
      </dsp:nvSpPr>
      <dsp:spPr>
        <a:xfrm>
          <a:off x="7959723" y="28048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Energy Only</a:t>
          </a:r>
        </a:p>
      </dsp:txBody>
      <dsp:txXfrm>
        <a:off x="7972311" y="2817434"/>
        <a:ext cx="1117822" cy="404606"/>
      </dsp:txXfrm>
    </dsp:sp>
    <dsp:sp modelId="{D6DA4D1C-3968-4F25-8906-82108B455281}">
      <dsp:nvSpPr>
        <dsp:cNvPr id="0" name=""/>
        <dsp:cNvSpPr/>
      </dsp:nvSpPr>
      <dsp:spPr>
        <a:xfrm>
          <a:off x="9102721" y="301094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3009450"/>
        <a:ext cx="20574" cy="20574"/>
      </dsp:txXfrm>
    </dsp:sp>
    <dsp:sp modelId="{38DC89F7-1D97-4D7F-A204-DE24FAA92D57}">
      <dsp:nvSpPr>
        <dsp:cNvPr id="0" name=""/>
        <dsp:cNvSpPr/>
      </dsp:nvSpPr>
      <dsp:spPr>
        <a:xfrm>
          <a:off x="9514203" y="28048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sz="1300" b="1" kern="1200" dirty="0">
              <a:solidFill>
                <a:schemeClr val="tx1"/>
              </a:solidFill>
            </a:rPr>
            <a:t>/kWh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9526791" y="2817434"/>
        <a:ext cx="1117822" cy="404606"/>
      </dsp:txXfrm>
    </dsp:sp>
    <dsp:sp modelId="{9A729EEA-FFC9-407A-96C5-403F8FC5979C}">
      <dsp:nvSpPr>
        <dsp:cNvPr id="0" name=""/>
        <dsp:cNvSpPr/>
      </dsp:nvSpPr>
      <dsp:spPr>
        <a:xfrm rot="3013278">
          <a:off x="4323462" y="3505198"/>
          <a:ext cx="643117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643117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628943" y="3497909"/>
        <a:ext cx="32155" cy="32155"/>
      </dsp:txXfrm>
    </dsp:sp>
    <dsp:sp modelId="{54E3274B-1930-401F-B639-3394D0224288}">
      <dsp:nvSpPr>
        <dsp:cNvPr id="0" name=""/>
        <dsp:cNvSpPr/>
      </dsp:nvSpPr>
      <dsp:spPr>
        <a:xfrm>
          <a:off x="4850762" y="3546221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Franchise</a:t>
          </a:r>
        </a:p>
      </dsp:txBody>
      <dsp:txXfrm>
        <a:off x="4863350" y="3558809"/>
        <a:ext cx="1117822" cy="404606"/>
      </dsp:txXfrm>
    </dsp:sp>
    <dsp:sp modelId="{0EA40C33-912C-4B18-A69D-40950B52A2D2}">
      <dsp:nvSpPr>
        <dsp:cNvPr id="0" name=""/>
        <dsp:cNvSpPr/>
      </dsp:nvSpPr>
      <dsp:spPr>
        <a:xfrm rot="19740728">
          <a:off x="5959507" y="3628761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3625550"/>
        <a:ext cx="23999" cy="23999"/>
      </dsp:txXfrm>
    </dsp:sp>
    <dsp:sp modelId="{D8909A62-B6DE-4E31-AE9B-F2C62BD50F00}">
      <dsp:nvSpPr>
        <dsp:cNvPr id="0" name=""/>
        <dsp:cNvSpPr/>
      </dsp:nvSpPr>
      <dsp:spPr>
        <a:xfrm>
          <a:off x="6405242" y="32990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Fixed Price</a:t>
          </a:r>
        </a:p>
      </dsp:txBody>
      <dsp:txXfrm>
        <a:off x="6417830" y="3311684"/>
        <a:ext cx="1117822" cy="404606"/>
      </dsp:txXfrm>
    </dsp:sp>
    <dsp:sp modelId="{981DC18E-CF27-4064-B947-8E1E559713C4}">
      <dsp:nvSpPr>
        <dsp:cNvPr id="0" name=""/>
        <dsp:cNvSpPr/>
      </dsp:nvSpPr>
      <dsp:spPr>
        <a:xfrm>
          <a:off x="7548240" y="350519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3503700"/>
        <a:ext cx="20574" cy="20574"/>
      </dsp:txXfrm>
    </dsp:sp>
    <dsp:sp modelId="{BB7B14A7-02FE-4F8C-B546-8DEE806370CD}">
      <dsp:nvSpPr>
        <dsp:cNvPr id="0" name=""/>
        <dsp:cNvSpPr/>
      </dsp:nvSpPr>
      <dsp:spPr>
        <a:xfrm>
          <a:off x="7959723" y="32990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chemeClr val="bg1"/>
              </a:solidFill>
            </a:rPr>
            <a:t>Capacity + Energy</a:t>
          </a:r>
        </a:p>
      </dsp:txBody>
      <dsp:txXfrm>
        <a:off x="7972311" y="3311684"/>
        <a:ext cx="1117822" cy="404606"/>
      </dsp:txXfrm>
    </dsp:sp>
    <dsp:sp modelId="{69746B92-C68F-4C68-ACBA-308B8711D188}">
      <dsp:nvSpPr>
        <dsp:cNvPr id="0" name=""/>
        <dsp:cNvSpPr/>
      </dsp:nvSpPr>
      <dsp:spPr>
        <a:xfrm>
          <a:off x="9102721" y="350519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3503700"/>
        <a:ext cx="20574" cy="20574"/>
      </dsp:txXfrm>
    </dsp:sp>
    <dsp:sp modelId="{3EE63D64-4F35-4FDD-BE83-471184D901EC}">
      <dsp:nvSpPr>
        <dsp:cNvPr id="0" name=""/>
        <dsp:cNvSpPr/>
      </dsp:nvSpPr>
      <dsp:spPr>
        <a:xfrm>
          <a:off x="9514203" y="3299096"/>
          <a:ext cx="1142998" cy="429782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>
              <a:solidFill>
                <a:schemeClr val="bg1"/>
              </a:solidFill>
            </a:rPr>
            <a:t>6.1</a:t>
          </a:r>
          <a:r>
            <a:rPr lang="en-US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¢</a:t>
          </a:r>
          <a:r>
            <a:rPr lang="en-US" sz="1600" b="1" kern="1200" dirty="0">
              <a:solidFill>
                <a:schemeClr val="bg1"/>
              </a:solidFill>
            </a:rPr>
            <a:t>/kWh</a:t>
          </a:r>
        </a:p>
      </dsp:txBody>
      <dsp:txXfrm>
        <a:off x="9526791" y="3311684"/>
        <a:ext cx="1117822" cy="404606"/>
      </dsp:txXfrm>
    </dsp:sp>
    <dsp:sp modelId="{6B5F83BC-B578-4F12-B70A-0162AEAA3CF1}">
      <dsp:nvSpPr>
        <dsp:cNvPr id="0" name=""/>
        <dsp:cNvSpPr/>
      </dsp:nvSpPr>
      <dsp:spPr>
        <a:xfrm rot="1859272">
          <a:off x="5959507" y="3875886"/>
          <a:ext cx="479988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79988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187501" y="3872675"/>
        <a:ext cx="23999" cy="23999"/>
      </dsp:txXfrm>
    </dsp:sp>
    <dsp:sp modelId="{6B91021A-6FC4-4547-874E-B7D3F0C57AFD}">
      <dsp:nvSpPr>
        <dsp:cNvPr id="0" name=""/>
        <dsp:cNvSpPr/>
      </dsp:nvSpPr>
      <dsp:spPr>
        <a:xfrm>
          <a:off x="6405242" y="37933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Hourly</a:t>
          </a:r>
        </a:p>
      </dsp:txBody>
      <dsp:txXfrm>
        <a:off x="6417830" y="3805934"/>
        <a:ext cx="1117822" cy="404606"/>
      </dsp:txXfrm>
    </dsp:sp>
    <dsp:sp modelId="{38ED48F1-5CB0-4A2C-855F-5F07D3B444FB}">
      <dsp:nvSpPr>
        <dsp:cNvPr id="0" name=""/>
        <dsp:cNvSpPr/>
      </dsp:nvSpPr>
      <dsp:spPr>
        <a:xfrm>
          <a:off x="7548240" y="399944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743694" y="3997950"/>
        <a:ext cx="20574" cy="20574"/>
      </dsp:txXfrm>
    </dsp:sp>
    <dsp:sp modelId="{90471FB0-9C5F-4B30-9B55-1AF02CDA3735}">
      <dsp:nvSpPr>
        <dsp:cNvPr id="0" name=""/>
        <dsp:cNvSpPr/>
      </dsp:nvSpPr>
      <dsp:spPr>
        <a:xfrm>
          <a:off x="7959723" y="37933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>
              <a:solidFill>
                <a:schemeClr val="tx1"/>
              </a:solidFill>
            </a:rPr>
            <a:t>Energy Only</a:t>
          </a:r>
        </a:p>
      </dsp:txBody>
      <dsp:txXfrm>
        <a:off x="7972311" y="3805934"/>
        <a:ext cx="1117822" cy="404606"/>
      </dsp:txXfrm>
    </dsp:sp>
    <dsp:sp modelId="{A31BBB0C-AE04-4032-8F33-0330F4B9F727}">
      <dsp:nvSpPr>
        <dsp:cNvPr id="0" name=""/>
        <dsp:cNvSpPr/>
      </dsp:nvSpPr>
      <dsp:spPr>
        <a:xfrm>
          <a:off x="9102721" y="3999448"/>
          <a:ext cx="411482" cy="17578"/>
        </a:xfrm>
        <a:custGeom>
          <a:avLst/>
          <a:gdLst/>
          <a:ahLst/>
          <a:cxnLst/>
          <a:rect l="0" t="0" r="0" b="0"/>
          <a:pathLst>
            <a:path>
              <a:moveTo>
                <a:pt x="0" y="8789"/>
              </a:moveTo>
              <a:lnTo>
                <a:pt x="411482" y="878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298175" y="3997950"/>
        <a:ext cx="20574" cy="20574"/>
      </dsp:txXfrm>
    </dsp:sp>
    <dsp:sp modelId="{75B61A57-A0F3-4E8A-9EFD-AB8FAC660744}">
      <dsp:nvSpPr>
        <dsp:cNvPr id="0" name=""/>
        <dsp:cNvSpPr/>
      </dsp:nvSpPr>
      <dsp:spPr>
        <a:xfrm>
          <a:off x="9514203" y="3793346"/>
          <a:ext cx="1142998" cy="4297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44450" dist="25400" dir="2700000" algn="br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9800000"/>
          </a:lightRig>
        </a:scene3d>
        <a:sp3d prstMaterial="flat">
          <a:bevelT w="25400" h="3175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~2.8¢</a:t>
          </a:r>
          <a:r>
            <a:rPr lang="en-US" sz="1300" b="1" kern="1200" dirty="0">
              <a:solidFill>
                <a:schemeClr val="tx1"/>
              </a:solidFill>
            </a:rPr>
            <a:t>/kWh</a:t>
          </a:r>
          <a:endParaRPr lang="en-US" sz="1300" kern="1200" dirty="0">
            <a:solidFill>
              <a:schemeClr val="tx1"/>
            </a:solidFill>
          </a:endParaRPr>
        </a:p>
      </dsp:txBody>
      <dsp:txXfrm>
        <a:off x="9526791" y="3805934"/>
        <a:ext cx="1117822" cy="4046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A1B96-3D8D-47C5-8A8A-D139F53C2AD7}">
      <dsp:nvSpPr>
        <dsp:cNvPr id="0" name=""/>
        <dsp:cNvSpPr/>
      </dsp:nvSpPr>
      <dsp:spPr>
        <a:xfrm>
          <a:off x="918412" y="177646"/>
          <a:ext cx="9520986" cy="1386112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04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+mj-lt"/>
            </a:rPr>
            <a:t>SREC Lottery</a:t>
          </a:r>
        </a:p>
      </dsp:txBody>
      <dsp:txXfrm>
        <a:off x="918412" y="524174"/>
        <a:ext cx="9174458" cy="693056"/>
      </dsp:txXfrm>
    </dsp:sp>
    <dsp:sp modelId="{75058C4B-A650-4083-90E4-15C2F6629AB6}">
      <dsp:nvSpPr>
        <dsp:cNvPr id="0" name=""/>
        <dsp:cNvSpPr/>
      </dsp:nvSpPr>
      <dsp:spPr>
        <a:xfrm>
          <a:off x="940050" y="1213841"/>
          <a:ext cx="2194587" cy="33725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kern="1200" dirty="0"/>
            <a:t>- Funding for 156 MW</a:t>
          </a:r>
        </a:p>
        <a:p>
          <a:pPr marL="0" lvl="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kern="1200" dirty="0"/>
            <a:t>- 800 MW of projects</a:t>
          </a:r>
        </a:p>
        <a:p>
          <a:pPr marL="120650" lvl="0" indent="-1206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600" kern="1200" dirty="0"/>
            <a:t>- 	Lottery trigger @200% of funding limit</a:t>
          </a:r>
        </a:p>
        <a:p>
          <a:pPr marL="120650" lvl="0" indent="-120650" algn="l" defTabSz="711200">
            <a:lnSpc>
              <a:spcPct val="100000"/>
            </a:lnSpc>
            <a:spcBef>
              <a:spcPct val="0"/>
            </a:spcBef>
            <a:spcAft>
              <a:spcPts val="3000"/>
            </a:spcAft>
            <a:buFont typeface="Wingdings" panose="05000000000000000000" pitchFamily="2" charset="2"/>
            <a:buChar char="§"/>
          </a:pPr>
          <a:r>
            <a:rPr lang="en-US" sz="1600" kern="1200" dirty="0"/>
            <a:t>- 	Developer cannot guarantee availability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Pre-Lottery commitment is challenging</a:t>
          </a:r>
        </a:p>
      </dsp:txBody>
      <dsp:txXfrm>
        <a:off x="940050" y="1213841"/>
        <a:ext cx="2194587" cy="3372515"/>
      </dsp:txXfrm>
    </dsp:sp>
    <dsp:sp modelId="{ACB76EDA-C29E-4D8D-8375-6992B6904964}">
      <dsp:nvSpPr>
        <dsp:cNvPr id="0" name=""/>
        <dsp:cNvSpPr/>
      </dsp:nvSpPr>
      <dsp:spPr>
        <a:xfrm>
          <a:off x="3112999" y="639519"/>
          <a:ext cx="7326398" cy="1386112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04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+mj-lt"/>
            </a:rPr>
            <a:t>40% Volume Cap</a:t>
          </a:r>
        </a:p>
      </dsp:txBody>
      <dsp:txXfrm>
        <a:off x="3112999" y="986047"/>
        <a:ext cx="6979870" cy="693056"/>
      </dsp:txXfrm>
    </dsp:sp>
    <dsp:sp modelId="{9278EB77-1C9D-4BF8-BCBF-0EA1E61E97FE}">
      <dsp:nvSpPr>
        <dsp:cNvPr id="0" name=""/>
        <dsp:cNvSpPr/>
      </dsp:nvSpPr>
      <dsp:spPr>
        <a:xfrm>
          <a:off x="3134638" y="1659316"/>
          <a:ext cx="2194587" cy="29381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20650" lvl="0" indent="-1206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600" kern="1200" dirty="0"/>
            <a:t>- 	A Subscriber may take more than 40% of a single project’s output</a:t>
          </a:r>
        </a:p>
        <a:p>
          <a:pPr marL="120650" lvl="0" indent="-120650" algn="l" defTabSz="711200">
            <a:lnSpc>
              <a:spcPct val="100000"/>
            </a:lnSpc>
            <a:spcBef>
              <a:spcPct val="0"/>
            </a:spcBef>
            <a:spcAft>
              <a:spcPts val="2400"/>
            </a:spcAft>
          </a:pPr>
          <a:r>
            <a:rPr lang="en-US" sz="1600" kern="1200" dirty="0"/>
            <a:t>- 	Developer cannot guarantee availability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accent3">
                  <a:lumMod val="50000"/>
                </a:schemeClr>
              </a:solidFill>
              <a:latin typeface="+mj-lt"/>
            </a:rPr>
            <a:t>Need access to multiple projects to meet needs</a:t>
          </a:r>
        </a:p>
      </dsp:txBody>
      <dsp:txXfrm>
        <a:off x="3134638" y="1659316"/>
        <a:ext cx="2194587" cy="2938158"/>
      </dsp:txXfrm>
    </dsp:sp>
    <dsp:sp modelId="{9B5443CB-87D4-4077-A31F-5AA01ABC32E9}">
      <dsp:nvSpPr>
        <dsp:cNvPr id="0" name=""/>
        <dsp:cNvSpPr/>
      </dsp:nvSpPr>
      <dsp:spPr>
        <a:xfrm>
          <a:off x="5307587" y="1101393"/>
          <a:ext cx="5131811" cy="1386112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045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>
              <a:latin typeface="+mj-lt"/>
            </a:rPr>
            <a:t>Incentives</a:t>
          </a:r>
        </a:p>
      </dsp:txBody>
      <dsp:txXfrm>
        <a:off x="5307587" y="1447921"/>
        <a:ext cx="4785283" cy="693056"/>
      </dsp:txXfrm>
    </dsp:sp>
    <dsp:sp modelId="{251898ED-40B2-43AF-BA01-143B2F4EC629}">
      <dsp:nvSpPr>
        <dsp:cNvPr id="0" name=""/>
        <dsp:cNvSpPr/>
      </dsp:nvSpPr>
      <dsp:spPr>
        <a:xfrm>
          <a:off x="5318845" y="2044949"/>
          <a:ext cx="2258625" cy="25525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20650" lvl="0" indent="-120650" algn="l" defTabSz="711200">
            <a:lnSpc>
              <a:spcPct val="100000"/>
            </a:lnSpc>
            <a:spcBef>
              <a:spcPct val="0"/>
            </a:spcBef>
            <a:spcAft>
              <a:spcPts val="2400"/>
            </a:spcAft>
          </a:pPr>
          <a:r>
            <a:rPr lang="en-US" sz="1600" kern="1200" dirty="0"/>
            <a:t>- 	Economics are best for small accounts, marginal for large accounts</a:t>
          </a:r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accent3">
                  <a:lumMod val="75000"/>
                </a:schemeClr>
              </a:solidFill>
              <a:latin typeface="+mj-lt"/>
            </a:rPr>
            <a:t>Need to carefully structure the account portfolio</a:t>
          </a:r>
        </a:p>
      </dsp:txBody>
      <dsp:txXfrm>
        <a:off x="5318845" y="2044949"/>
        <a:ext cx="2258625" cy="2552522"/>
      </dsp:txXfrm>
    </dsp:sp>
    <dsp:sp modelId="{72F7463A-6D5E-4D84-AA8A-783129D11F25}">
      <dsp:nvSpPr>
        <dsp:cNvPr id="0" name=""/>
        <dsp:cNvSpPr/>
      </dsp:nvSpPr>
      <dsp:spPr>
        <a:xfrm>
          <a:off x="7502174" y="1563267"/>
          <a:ext cx="2937224" cy="1386112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254000" bIns="220045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Term</a:t>
          </a:r>
        </a:p>
      </dsp:txBody>
      <dsp:txXfrm>
        <a:off x="7502174" y="1909795"/>
        <a:ext cx="2590696" cy="693056"/>
      </dsp:txXfrm>
    </dsp:sp>
    <dsp:sp modelId="{F094B3C5-788E-47D7-8413-78487F43124F}">
      <dsp:nvSpPr>
        <dsp:cNvPr id="0" name=""/>
        <dsp:cNvSpPr/>
      </dsp:nvSpPr>
      <dsp:spPr>
        <a:xfrm>
          <a:off x="7513380" y="2587992"/>
          <a:ext cx="2240270" cy="201168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20650" lvl="0" indent="-12065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- 	Projects require long-term guaranteed cash flows</a:t>
          </a:r>
        </a:p>
        <a:p>
          <a:pPr marL="0"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chemeClr val="accent6">
                  <a:lumMod val="75000"/>
                </a:schemeClr>
              </a:solidFill>
              <a:latin typeface="+mj-lt"/>
            </a:rPr>
            <a:t>Developers need 15-20 year commitments</a:t>
          </a:r>
        </a:p>
      </dsp:txBody>
      <dsp:txXfrm>
        <a:off x="7513380" y="2587992"/>
        <a:ext cx="2240270" cy="2011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FA68-BB06-45D3-B09E-B887364705C5}">
      <dsp:nvSpPr>
        <dsp:cNvPr id="0" name=""/>
        <dsp:cNvSpPr/>
      </dsp:nvSpPr>
      <dsp:spPr>
        <a:xfrm>
          <a:off x="3112" y="28659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Update Zoning / Permitting</a:t>
          </a:r>
          <a:endParaRPr lang="en-US" sz="2600" kern="1200" dirty="0">
            <a:latin typeface="+mj-lt"/>
          </a:endParaRPr>
        </a:p>
      </dsp:txBody>
      <dsp:txXfrm>
        <a:off x="3112" y="28659"/>
        <a:ext cx="3034409" cy="1213763"/>
      </dsp:txXfrm>
    </dsp:sp>
    <dsp:sp modelId="{B641DAD4-BF76-475A-AC32-484A938C383B}">
      <dsp:nvSpPr>
        <dsp:cNvPr id="0" name=""/>
        <dsp:cNvSpPr/>
      </dsp:nvSpPr>
      <dsp:spPr>
        <a:xfrm>
          <a:off x="3112" y="1242423"/>
          <a:ext cx="3034409" cy="3293195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latin typeface="+mj-lt"/>
            </a:rPr>
            <a:t>Adopt unified rooftop solar permitting processes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>
              <a:latin typeface="+mj-lt"/>
            </a:rPr>
            <a:t>Prepare zoning for brownfield and community solar development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cap="small" baseline="0" dirty="0">
              <a:latin typeface="+mj-lt"/>
            </a:rPr>
            <a:t>Recommendations:</a:t>
          </a:r>
          <a:endParaRPr lang="en-US" sz="1800" kern="1200" dirty="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b="1" kern="1200" dirty="0">
              <a:latin typeface="+mj-lt"/>
            </a:rPr>
            <a:t>Investigate SolSmart program expansion for more municipalities</a:t>
          </a:r>
        </a:p>
      </dsp:txBody>
      <dsp:txXfrm>
        <a:off x="3112" y="1242423"/>
        <a:ext cx="3034409" cy="3293195"/>
      </dsp:txXfrm>
    </dsp:sp>
    <dsp:sp modelId="{A81F2F20-D229-484A-9DA8-0882BC7469EB}">
      <dsp:nvSpPr>
        <dsp:cNvPr id="0" name=""/>
        <dsp:cNvSpPr/>
      </dsp:nvSpPr>
      <dsp:spPr>
        <a:xfrm>
          <a:off x="3462338" y="28659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187884"/>
              <a:satOff val="18001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Subscribe Municipal Accounts </a:t>
          </a:r>
        </a:p>
      </dsp:txBody>
      <dsp:txXfrm>
        <a:off x="3462338" y="28659"/>
        <a:ext cx="3034409" cy="1213763"/>
      </dsp:txXfrm>
    </dsp:sp>
    <dsp:sp modelId="{F9FD2906-571D-4277-910C-E13DE7325D57}">
      <dsp:nvSpPr>
        <dsp:cNvPr id="0" name=""/>
        <dsp:cNvSpPr/>
      </dsp:nvSpPr>
      <dsp:spPr>
        <a:xfrm>
          <a:off x="3462338" y="1242423"/>
          <a:ext cx="3034409" cy="3293195"/>
        </a:xfrm>
        <a:prstGeom prst="rect">
          <a:avLst/>
        </a:prstGeom>
        <a:solidFill>
          <a:schemeClr val="accent5">
            <a:tint val="40000"/>
            <a:alpha val="90000"/>
            <a:hueOff val="243326"/>
            <a:satOff val="22456"/>
            <a:lumOff val="153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43326"/>
              <a:satOff val="22456"/>
              <a:lumOff val="15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50" kern="1200" dirty="0">
              <a:latin typeface="+mj-lt"/>
            </a:rPr>
            <a:t>Subscribe municipal accounts to one or more Community Solar resources to achieve lower net costs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cap="small" baseline="0" dirty="0">
              <a:latin typeface="+mj-lt"/>
            </a:rPr>
            <a:t>Recommendation:</a:t>
          </a:r>
          <a:endParaRPr lang="en-US" sz="2000" kern="1200" dirty="0">
            <a:latin typeface="+mj-lt"/>
          </a:endParaRPr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••"/>
          </a:pPr>
          <a:r>
            <a:rPr lang="en-US" sz="1800" b="1" u="none" kern="1200" dirty="0">
              <a:latin typeface="+mj-lt"/>
            </a:rPr>
            <a:t>Create a purchasing group to leverage lower prices, manage the 40% rule, optimize small accounts, and protect against IPA lottery.</a:t>
          </a:r>
          <a:endParaRPr lang="en-US" sz="1800" kern="1200" dirty="0">
            <a:latin typeface="+mj-lt"/>
          </a:endParaRPr>
        </a:p>
      </dsp:txBody>
      <dsp:txXfrm>
        <a:off x="3462338" y="1242423"/>
        <a:ext cx="3034409" cy="3293195"/>
      </dsp:txXfrm>
    </dsp:sp>
    <dsp:sp modelId="{69F45F6B-D6EC-4D7C-B0F8-2D94CCBB2AD5}">
      <dsp:nvSpPr>
        <dsp:cNvPr id="0" name=""/>
        <dsp:cNvSpPr/>
      </dsp:nvSpPr>
      <dsp:spPr>
        <a:xfrm>
          <a:off x="6921564" y="28659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Combine Solar &amp; Aggregation</a:t>
          </a:r>
          <a:endParaRPr lang="en-US" sz="2600" kern="1200" dirty="0">
            <a:latin typeface="+mj-lt"/>
          </a:endParaRPr>
        </a:p>
      </dsp:txBody>
      <dsp:txXfrm>
        <a:off x="6921564" y="28659"/>
        <a:ext cx="3034409" cy="1213763"/>
      </dsp:txXfrm>
    </dsp:sp>
    <dsp:sp modelId="{1CAB4ECA-CA60-459B-B540-9B53065F091F}">
      <dsp:nvSpPr>
        <dsp:cNvPr id="0" name=""/>
        <dsp:cNvSpPr/>
      </dsp:nvSpPr>
      <dsp:spPr>
        <a:xfrm>
          <a:off x="6921564" y="1242423"/>
          <a:ext cx="3034409" cy="3293195"/>
        </a:xfrm>
        <a:prstGeom prst="rect">
          <a:avLst/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7778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50" kern="1200" dirty="0">
              <a:latin typeface="+mj-lt"/>
            </a:rPr>
            <a:t>Structure supply agreements with prices that </a:t>
          </a:r>
          <a:r>
            <a:rPr lang="en-US" sz="1750" b="1" i="1" u="sng" kern="1200" dirty="0">
              <a:latin typeface="+mj-lt"/>
            </a:rPr>
            <a:t>match</a:t>
          </a:r>
          <a:r>
            <a:rPr lang="en-US" sz="1750" kern="1200" dirty="0">
              <a:latin typeface="+mj-lt"/>
            </a:rPr>
            <a:t> the monthly ComEd rate </a:t>
          </a:r>
          <a:r>
            <a:rPr lang="en-US" sz="1750" b="1" i="1" u="sng" kern="1200" dirty="0">
              <a:latin typeface="+mj-lt"/>
            </a:rPr>
            <a:t>and</a:t>
          </a:r>
          <a:r>
            <a:rPr lang="en-US" sz="1750" kern="1200" dirty="0">
              <a:latin typeface="+mj-lt"/>
            </a:rPr>
            <a:t> require a % of Community Solar content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b="1" u="sng" kern="1200" cap="small" baseline="0" dirty="0">
              <a:latin typeface="+mj-lt"/>
            </a:rPr>
            <a:t>Recommendation:</a:t>
          </a:r>
          <a:r>
            <a:rPr lang="en-US" sz="2000" b="1" u="none" kern="1200" cap="small" baseline="0" dirty="0">
              <a:latin typeface="+mj-lt"/>
            </a:rPr>
            <a:t>             </a:t>
          </a:r>
          <a:r>
            <a:rPr lang="en-US" sz="1800" b="1" u="none" kern="1200" dirty="0">
              <a:latin typeface="+mj-lt"/>
            </a:rPr>
            <a:t>Select a supplier now that is negotiating Community Solar supply agreements, and negotiate short-term (1-5 year) agreement ahead of 2019.</a:t>
          </a:r>
        </a:p>
      </dsp:txBody>
      <dsp:txXfrm>
        <a:off x="6921564" y="1242423"/>
        <a:ext cx="3034409" cy="329319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FA68-BB06-45D3-B09E-B887364705C5}">
      <dsp:nvSpPr>
        <dsp:cNvPr id="0" name=""/>
        <dsp:cNvSpPr/>
      </dsp:nvSpPr>
      <dsp:spPr>
        <a:xfrm>
          <a:off x="3112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Building Envelope (100% Financing)</a:t>
          </a:r>
        </a:p>
      </dsp:txBody>
      <dsp:txXfrm>
        <a:off x="3112" y="247857"/>
        <a:ext cx="3034409" cy="1213763"/>
      </dsp:txXfrm>
    </dsp:sp>
    <dsp:sp modelId="{B641DAD4-BF76-475A-AC32-484A938C383B}">
      <dsp:nvSpPr>
        <dsp:cNvPr id="0" name=""/>
        <dsp:cNvSpPr/>
      </dsp:nvSpPr>
      <dsp:spPr>
        <a:xfrm>
          <a:off x="3112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Insulation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Air Sealing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Duct Sealing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Windows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Doors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Roofs</a:t>
          </a:r>
        </a:p>
      </dsp:txBody>
      <dsp:txXfrm>
        <a:off x="3112" y="1461621"/>
        <a:ext cx="3034409" cy="2854800"/>
      </dsp:txXfrm>
    </dsp:sp>
    <dsp:sp modelId="{A81F2F20-D229-484A-9DA8-0882BC7469EB}">
      <dsp:nvSpPr>
        <dsp:cNvPr id="0" name=""/>
        <dsp:cNvSpPr/>
      </dsp:nvSpPr>
      <dsp:spPr>
        <a:xfrm>
          <a:off x="3462338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187884"/>
              <a:satOff val="18001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Major Systems (100% Financing)</a:t>
          </a:r>
        </a:p>
      </dsp:txBody>
      <dsp:txXfrm>
        <a:off x="3462338" y="247857"/>
        <a:ext cx="3034409" cy="1213763"/>
      </dsp:txXfrm>
    </dsp:sp>
    <dsp:sp modelId="{F9FD2906-571D-4277-910C-E13DE7325D57}">
      <dsp:nvSpPr>
        <dsp:cNvPr id="0" name=""/>
        <dsp:cNvSpPr/>
      </dsp:nvSpPr>
      <dsp:spPr>
        <a:xfrm>
          <a:off x="3462338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243326"/>
            <a:satOff val="22456"/>
            <a:lumOff val="153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43326"/>
              <a:satOff val="22456"/>
              <a:lumOff val="15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Heating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Air Conditioning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Ventilation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Water Heating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Lighting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Building Management Systems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Pool Equipment</a:t>
          </a:r>
        </a:p>
      </dsp:txBody>
      <dsp:txXfrm>
        <a:off x="3462338" y="1461621"/>
        <a:ext cx="3034409" cy="2854800"/>
      </dsp:txXfrm>
    </dsp:sp>
    <dsp:sp modelId="{69F45F6B-D6EC-4D7C-B0F8-2D94CCBB2AD5}">
      <dsp:nvSpPr>
        <dsp:cNvPr id="0" name=""/>
        <dsp:cNvSpPr/>
      </dsp:nvSpPr>
      <dsp:spPr>
        <a:xfrm>
          <a:off x="6921564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Power Generation (100% Financing)</a:t>
          </a:r>
        </a:p>
      </dsp:txBody>
      <dsp:txXfrm>
        <a:off x="6921564" y="247857"/>
        <a:ext cx="3034409" cy="1213763"/>
      </dsp:txXfrm>
    </dsp:sp>
    <dsp:sp modelId="{1CAB4ECA-CA60-459B-B540-9B53065F091F}">
      <dsp:nvSpPr>
        <dsp:cNvPr id="0" name=""/>
        <dsp:cNvSpPr/>
      </dsp:nvSpPr>
      <dsp:spPr>
        <a:xfrm>
          <a:off x="6921564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Solar PV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Solar Thermal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Wind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Geothermal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Water Catchment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>
              <a:latin typeface="+mj-lt"/>
            </a:rPr>
            <a:t>Cogeneration</a:t>
          </a:r>
        </a:p>
      </dsp:txBody>
      <dsp:txXfrm>
        <a:off x="6921564" y="1461621"/>
        <a:ext cx="3034409" cy="28548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FA1B96-3D8D-47C5-8A8A-D139F53C2AD7}">
      <dsp:nvSpPr>
        <dsp:cNvPr id="0" name=""/>
        <dsp:cNvSpPr/>
      </dsp:nvSpPr>
      <dsp:spPr>
        <a:xfrm>
          <a:off x="904738" y="156744"/>
          <a:ext cx="9548333" cy="13900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677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+mj-lt"/>
            </a:rPr>
            <a:t>Policies</a:t>
          </a:r>
        </a:p>
      </dsp:txBody>
      <dsp:txXfrm>
        <a:off x="904738" y="504267"/>
        <a:ext cx="9200810" cy="695047"/>
      </dsp:txXfrm>
    </dsp:sp>
    <dsp:sp modelId="{3775DA7A-9E85-45BB-90B0-969AD8A983C6}">
      <dsp:nvSpPr>
        <dsp:cNvPr id="0" name=""/>
        <dsp:cNvSpPr/>
      </dsp:nvSpPr>
      <dsp:spPr>
        <a:xfrm>
          <a:off x="917745" y="1211035"/>
          <a:ext cx="2200890" cy="347471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Assessment  </a:t>
          </a:r>
          <a:endParaRPr lang="en-US" sz="1800" kern="1200" dirty="0">
            <a:latin typeface="+mj-lt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- Commercial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+mj-lt"/>
            </a:rPr>
            <a:t>- Control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Fees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Amend over time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+mj-lt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>
            <a:latin typeface="+mj-lt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Recommendation:</a:t>
          </a:r>
          <a:endParaRPr lang="en-US" sz="2000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chemeClr val="accent1">
                  <a:lumMod val="50000"/>
                </a:schemeClr>
              </a:solidFill>
              <a:latin typeface="+mj-lt"/>
            </a:rPr>
            <a:t>Create a Plan of Governance </a:t>
          </a:r>
        </a:p>
      </dsp:txBody>
      <dsp:txXfrm>
        <a:off x="917745" y="1211035"/>
        <a:ext cx="2200890" cy="3474716"/>
      </dsp:txXfrm>
    </dsp:sp>
    <dsp:sp modelId="{5F2CF482-8FF9-4B7E-B917-B403E572B6D6}">
      <dsp:nvSpPr>
        <dsp:cNvPr id="0" name=""/>
        <dsp:cNvSpPr/>
      </dsp:nvSpPr>
      <dsp:spPr>
        <a:xfrm>
          <a:off x="3105629" y="619945"/>
          <a:ext cx="7347442" cy="13900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677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+mj-lt"/>
            </a:rPr>
            <a:t>Structure</a:t>
          </a:r>
        </a:p>
      </dsp:txBody>
      <dsp:txXfrm>
        <a:off x="3105629" y="967468"/>
        <a:ext cx="6999919" cy="695047"/>
      </dsp:txXfrm>
    </dsp:sp>
    <dsp:sp modelId="{68188410-8D1C-4AE9-9DA9-8DDD66DA1D54}">
      <dsp:nvSpPr>
        <dsp:cNvPr id="0" name=""/>
        <dsp:cNvSpPr/>
      </dsp:nvSpPr>
      <dsp:spPr>
        <a:xfrm>
          <a:off x="3118328" y="1669532"/>
          <a:ext cx="2200890" cy="301750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0" indent="-11430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kern="1200" dirty="0"/>
            <a:t>- Single or multiple finance providers</a:t>
          </a:r>
        </a:p>
        <a:p>
          <a:pPr marL="0" lvl="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kern="1200" dirty="0"/>
            <a:t>- Ordinance</a:t>
          </a:r>
        </a:p>
        <a:p>
          <a:pPr marL="0" lvl="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Wingdings" panose="05000000000000000000" pitchFamily="2" charset="2"/>
            <a:buChar char="§"/>
          </a:pPr>
          <a:r>
            <a:rPr lang="en-US" sz="1800" kern="1200" dirty="0"/>
            <a:t>- County notice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US" sz="800" b="1" kern="1200" dirty="0">
            <a:solidFill>
              <a:schemeClr val="accent1">
                <a:lumMod val="50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2000" b="1" kern="1200" dirty="0">
              <a:solidFill>
                <a:schemeClr val="accent3">
                  <a:lumMod val="75000"/>
                </a:schemeClr>
              </a:solidFill>
              <a:latin typeface="+mj-lt"/>
            </a:rPr>
            <a:t>Recommendation:</a:t>
          </a: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800" b="1" kern="1200" dirty="0">
              <a:solidFill>
                <a:schemeClr val="accent3">
                  <a:lumMod val="75000"/>
                </a:schemeClr>
              </a:solidFill>
              <a:latin typeface="+mj-lt"/>
            </a:rPr>
            <a:t>Select an Open Structure </a:t>
          </a:r>
        </a:p>
      </dsp:txBody>
      <dsp:txXfrm>
        <a:off x="3118328" y="1669532"/>
        <a:ext cx="2200890" cy="3017509"/>
      </dsp:txXfrm>
    </dsp:sp>
    <dsp:sp modelId="{A8BA98ED-A392-4D27-91F8-E10C07763B30}">
      <dsp:nvSpPr>
        <dsp:cNvPr id="0" name=""/>
        <dsp:cNvSpPr/>
      </dsp:nvSpPr>
      <dsp:spPr>
        <a:xfrm>
          <a:off x="5306520" y="1083145"/>
          <a:ext cx="5146551" cy="13900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677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+mj-lt"/>
            </a:rPr>
            <a:t>Administration</a:t>
          </a:r>
          <a:r>
            <a:rPr lang="en-US" sz="2800" kern="1200" dirty="0">
              <a:latin typeface="+mj-lt"/>
            </a:rPr>
            <a:t> </a:t>
          </a:r>
        </a:p>
      </dsp:txBody>
      <dsp:txXfrm>
        <a:off x="5306520" y="1430668"/>
        <a:ext cx="4799028" cy="695047"/>
      </dsp:txXfrm>
    </dsp:sp>
    <dsp:sp modelId="{D57B5779-101F-4267-AEC9-1BA095CF913B}">
      <dsp:nvSpPr>
        <dsp:cNvPr id="0" name=""/>
        <dsp:cNvSpPr/>
      </dsp:nvSpPr>
      <dsp:spPr>
        <a:xfrm>
          <a:off x="5319219" y="2125769"/>
          <a:ext cx="2200890" cy="25603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20650" lvl="0" indent="-120650" algn="l" defTabSz="8001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en-US" sz="1800" kern="1200" dirty="0"/>
            <a:t>- Single or multiple programs within the municipality</a:t>
          </a:r>
        </a:p>
        <a:p>
          <a:pPr marL="120650" lvl="0" indent="-120650" algn="l" defTabSz="800100">
            <a:lnSpc>
              <a:spcPct val="100000"/>
            </a:lnSpc>
            <a:spcBef>
              <a:spcPct val="0"/>
            </a:spcBef>
            <a:spcAft>
              <a:spcPts val="1600"/>
            </a:spcAft>
          </a:pPr>
          <a:r>
            <a:rPr lang="en-US" sz="1800" kern="1200" dirty="0"/>
            <a:t>- Engage program administrator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000" b="1" kern="1200" dirty="0">
              <a:solidFill>
                <a:schemeClr val="accent4">
                  <a:lumMod val="75000"/>
                </a:schemeClr>
              </a:solidFill>
              <a:latin typeface="+mj-lt"/>
            </a:rPr>
            <a:t>Recommendation:  </a:t>
          </a:r>
          <a:r>
            <a:rPr lang="en-US" sz="1800" b="1" kern="1200" dirty="0">
              <a:solidFill>
                <a:schemeClr val="accent4">
                  <a:lumMod val="75000"/>
                </a:schemeClr>
              </a:solidFill>
              <a:latin typeface="+mj-lt"/>
            </a:rPr>
            <a:t>Start with a Single Administrator</a:t>
          </a:r>
          <a:endParaRPr lang="en-US" sz="18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319219" y="2125769"/>
        <a:ext cx="2200890" cy="2560308"/>
      </dsp:txXfrm>
    </dsp:sp>
    <dsp:sp modelId="{27447A6A-6A14-47F8-BD48-CC2CB1968071}">
      <dsp:nvSpPr>
        <dsp:cNvPr id="0" name=""/>
        <dsp:cNvSpPr/>
      </dsp:nvSpPr>
      <dsp:spPr>
        <a:xfrm>
          <a:off x="7507411" y="1546345"/>
          <a:ext cx="2945660" cy="1390093"/>
        </a:xfrm>
        <a:prstGeom prst="rightArrow">
          <a:avLst>
            <a:gd name="adj1" fmla="val 5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254000" bIns="220677" numCol="1" spcCol="1270" anchor="ctr" anchorCtr="0">
          <a:noAutofit/>
        </a:bodyPr>
        <a:lstStyle/>
        <a:p>
          <a:pPr marL="0"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latin typeface="+mj-lt"/>
            </a:rPr>
            <a:t>Capital</a:t>
          </a:r>
          <a:endParaRPr lang="en-US" sz="2800" b="1" kern="1200" dirty="0">
            <a:solidFill>
              <a:schemeClr val="accent3">
                <a:lumMod val="75000"/>
              </a:schemeClr>
            </a:solidFill>
            <a:latin typeface="+mj-lt"/>
          </a:endParaRPr>
        </a:p>
      </dsp:txBody>
      <dsp:txXfrm>
        <a:off x="7507411" y="1893868"/>
        <a:ext cx="2598137" cy="695047"/>
      </dsp:txXfrm>
    </dsp:sp>
    <dsp:sp modelId="{7D63D512-7E87-4C7C-848F-9E0E008201BE}">
      <dsp:nvSpPr>
        <dsp:cNvPr id="0" name=""/>
        <dsp:cNvSpPr/>
      </dsp:nvSpPr>
      <dsp:spPr>
        <a:xfrm>
          <a:off x="7532796" y="2583942"/>
          <a:ext cx="2220942" cy="210310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20650" lvl="0" indent="-12065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- Municipal debt	</a:t>
          </a:r>
        </a:p>
        <a:p>
          <a:pPr marL="120650" lvl="0" indent="-120650" algn="l" defTabSz="800100">
            <a:lnSpc>
              <a:spcPct val="90000"/>
            </a:lnSpc>
            <a:spcBef>
              <a:spcPct val="0"/>
            </a:spcBef>
            <a:spcAft>
              <a:spcPts val="2800"/>
            </a:spcAft>
          </a:pPr>
          <a:r>
            <a:rPr lang="en-US" sz="1800" kern="1200" dirty="0"/>
            <a:t>- Illinois Finance Authority</a:t>
          </a:r>
          <a:endParaRPr lang="en-US" sz="1800" b="1" kern="1200" dirty="0">
            <a:solidFill>
              <a:schemeClr val="accent6">
                <a:lumMod val="75000"/>
              </a:schemeClr>
            </a:solidFill>
            <a:latin typeface="+mj-lt"/>
          </a:endParaRPr>
        </a:p>
        <a:p>
          <a:pPr marL="0"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accent6">
                  <a:lumMod val="75000"/>
                </a:schemeClr>
              </a:solidFill>
              <a:latin typeface="+mj-lt"/>
            </a:rPr>
            <a:t>Recommendation:        </a:t>
          </a:r>
          <a:r>
            <a:rPr lang="en-US" sz="1800" b="1" kern="1200" dirty="0">
              <a:solidFill>
                <a:schemeClr val="accent6">
                  <a:lumMod val="75000"/>
                </a:schemeClr>
              </a:solidFill>
              <a:latin typeface="+mj-lt"/>
            </a:rPr>
            <a:t>Use Illinois Finance Authority</a:t>
          </a:r>
        </a:p>
      </dsp:txBody>
      <dsp:txXfrm>
        <a:off x="7532796" y="2583942"/>
        <a:ext cx="2220942" cy="21031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8EFA68-BB06-45D3-B09E-B887364705C5}">
      <dsp:nvSpPr>
        <dsp:cNvPr id="0" name=""/>
        <dsp:cNvSpPr/>
      </dsp:nvSpPr>
      <dsp:spPr>
        <a:xfrm>
          <a:off x="3112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Economic Development</a:t>
          </a:r>
        </a:p>
      </dsp:txBody>
      <dsp:txXfrm>
        <a:off x="3112" y="247857"/>
        <a:ext cx="3034409" cy="1213763"/>
      </dsp:txXfrm>
    </dsp:sp>
    <dsp:sp modelId="{B641DAD4-BF76-475A-AC32-484A938C383B}">
      <dsp:nvSpPr>
        <dsp:cNvPr id="0" name=""/>
        <dsp:cNvSpPr/>
      </dsp:nvSpPr>
      <dsp:spPr>
        <a:xfrm>
          <a:off x="3112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Lower costs for new construction and renovation development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Accelerate project development</a:t>
          </a:r>
        </a:p>
      </dsp:txBody>
      <dsp:txXfrm>
        <a:off x="3112" y="1461621"/>
        <a:ext cx="3034409" cy="2854800"/>
      </dsp:txXfrm>
    </dsp:sp>
    <dsp:sp modelId="{A81F2F20-D229-484A-9DA8-0882BC7469EB}">
      <dsp:nvSpPr>
        <dsp:cNvPr id="0" name=""/>
        <dsp:cNvSpPr/>
      </dsp:nvSpPr>
      <dsp:spPr>
        <a:xfrm>
          <a:off x="3462338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187884"/>
              <a:satOff val="18001"/>
              <a:lumOff val="441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Policy Fulfillment</a:t>
          </a:r>
        </a:p>
      </dsp:txBody>
      <dsp:txXfrm>
        <a:off x="3462338" y="247857"/>
        <a:ext cx="3034409" cy="1213763"/>
      </dsp:txXfrm>
    </dsp:sp>
    <dsp:sp modelId="{F9FD2906-571D-4277-910C-E13DE7325D57}">
      <dsp:nvSpPr>
        <dsp:cNvPr id="0" name=""/>
        <dsp:cNvSpPr/>
      </dsp:nvSpPr>
      <dsp:spPr>
        <a:xfrm>
          <a:off x="3462338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243326"/>
            <a:satOff val="22456"/>
            <a:lumOff val="153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243326"/>
              <a:satOff val="22456"/>
              <a:lumOff val="153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Aligns development with sustainability goals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Foster compliance with new code requirements  </a:t>
          </a:r>
        </a:p>
      </dsp:txBody>
      <dsp:txXfrm>
        <a:off x="3462338" y="1461621"/>
        <a:ext cx="3034409" cy="2854800"/>
      </dsp:txXfrm>
    </dsp:sp>
    <dsp:sp modelId="{69F45F6B-D6EC-4D7C-B0F8-2D94CCBB2AD5}">
      <dsp:nvSpPr>
        <dsp:cNvPr id="0" name=""/>
        <dsp:cNvSpPr/>
      </dsp:nvSpPr>
      <dsp:spPr>
        <a:xfrm>
          <a:off x="6921564" y="247857"/>
          <a:ext cx="3034409" cy="1213763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solidFill>
            <a:schemeClr val="accent5">
              <a:hueOff val="375767"/>
              <a:satOff val="36001"/>
              <a:lumOff val="882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>
              <a:latin typeface="+mj-lt"/>
            </a:rPr>
            <a:t>Cost Neutrality</a:t>
          </a:r>
        </a:p>
      </dsp:txBody>
      <dsp:txXfrm>
        <a:off x="6921564" y="247857"/>
        <a:ext cx="3034409" cy="1213763"/>
      </dsp:txXfrm>
    </dsp:sp>
    <dsp:sp modelId="{1CAB4ECA-CA60-459B-B540-9B53065F091F}">
      <dsp:nvSpPr>
        <dsp:cNvPr id="0" name=""/>
        <dsp:cNvSpPr/>
      </dsp:nvSpPr>
      <dsp:spPr>
        <a:xfrm>
          <a:off x="6921564" y="1461621"/>
          <a:ext cx="3034409" cy="2854800"/>
        </a:xfrm>
        <a:prstGeom prst="rect">
          <a:avLst/>
        </a:prstGeom>
        <a:solidFill>
          <a:schemeClr val="accent5">
            <a:tint val="40000"/>
            <a:alpha val="90000"/>
            <a:hueOff val="486652"/>
            <a:satOff val="44911"/>
            <a:lumOff val="3068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486652"/>
              <a:satOff val="44911"/>
              <a:lumOff val="306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Costs borne by developers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No requirement for municipal funding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j-lt"/>
            </a:rPr>
            <a:t>Payment obligation transfers with property sale</a:t>
          </a:r>
        </a:p>
      </dsp:txBody>
      <dsp:txXfrm>
        <a:off x="6921564" y="1461621"/>
        <a:ext cx="3034409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0ACE72-3D60-4771-B833-648EF1A4850F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47D9A-1442-4088-8FE8-A469039B8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57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39EC-62E6-4E00-B339-B09C7E2B6D11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60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FF31-AA13-4ED2-A3F1-0A5CF29697B9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03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23F6D-5270-4999-BACF-99FB3B811D34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9390B-BBA0-4681-B8BE-BD46D5151715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4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E84F-8CDC-44C7-B01A-DB53D20E2DA1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54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DBF2-4A85-4734-864D-8B87824493C2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2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15A1-E059-47EA-81FD-1F3737FACE5C}" type="datetime1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0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CA289-BCC4-45BD-9FAA-D27962780C14}" type="datetime1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7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6F62-962A-4E86-92BC-6E41258A85B4}" type="datetime1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The Power Bureau, LLC   |   Metropolitan Mayors Caucus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207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9F0B82-3E6B-419D-8B88-02D270CE7CC6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The Power Bureau, LLC   |   Metropolitan Mayors Caucus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66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AA2CC-55A2-4D8F-9ADE-D53689DFE61D}" type="datetime1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969636D-75A2-45A0-AC9D-29F8B8FB407C}" type="datetime1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The Power Bureau, LLC   |   Metropolitan Mayors Caucus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1F3438-1576-485F-BEEF-01C3E844EE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96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jpruitt@thepowerbureau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DCE19-A858-47F4-896D-A103268098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Energy Market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5C7F39-D38D-42D2-846A-E17F19576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on status of FEJA, PACE Financing and 100% Renewable Goals for the Metropolitan mayors caucus</a:t>
            </a:r>
          </a:p>
        </p:txBody>
      </p:sp>
    </p:spTree>
    <p:extLst>
      <p:ext uri="{BB962C8B-B14F-4D97-AF65-F5344CB8AC3E}">
        <p14:creationId xmlns:p14="http://schemas.microsoft.com/office/powerpoint/2010/main" val="349293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808918F-8EA4-4870-B26A-4B3763C1A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4320"/>
            <a:ext cx="10058400" cy="1450757"/>
          </a:xfrm>
        </p:spPr>
        <p:txBody>
          <a:bodyPr/>
          <a:lstStyle/>
          <a:p>
            <a:r>
              <a:rPr lang="en-US" dirty="0"/>
              <a:t>Community Solar:  Where’s the Value?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A57A18-5235-40BB-908B-9CA45E847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3CE70DA-C384-41D8-9B47-54581008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58FAD6A-3F0B-4B1C-B20D-A2DA515A994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443638"/>
              </p:ext>
            </p:extLst>
          </p:nvPr>
        </p:nvGraphicFramePr>
        <p:xfrm>
          <a:off x="0" y="1808993"/>
          <a:ext cx="12363450" cy="4400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00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D6AD-7556-461E-8EE9-0134C05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97843F8-A5BC-4F0C-9AAB-68CCCA0C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086F0C-B617-42FA-9694-99D1E8DDA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242293"/>
              </p:ext>
            </p:extLst>
          </p:nvPr>
        </p:nvGraphicFramePr>
        <p:xfrm>
          <a:off x="1214722" y="1759875"/>
          <a:ext cx="7776878" cy="4517095"/>
        </p:xfrm>
        <a:graphic>
          <a:graphicData uri="http://schemas.openxmlformats.org/drawingml/2006/table">
            <a:tbl>
              <a:tblPr firstRow="1" bandRow="1"/>
              <a:tblGrid>
                <a:gridCol w="3223310">
                  <a:extLst>
                    <a:ext uri="{9D8B030D-6E8A-4147-A177-3AD203B41FA5}">
                      <a16:colId xmlns:a16="http://schemas.microsoft.com/office/drawing/2014/main" val="170722999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1259511870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637247115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383534284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071840682"/>
                    </a:ext>
                  </a:extLst>
                </a:gridCol>
              </a:tblGrid>
              <a:tr h="324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Pricing Variables for One Small Account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Unit Price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$/10,000 kWh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791599"/>
                  </a:ext>
                </a:extLst>
              </a:tr>
              <a:tr h="292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98028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A.  Energy Supply Cost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5154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15543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1867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Transmission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315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79249"/>
                  </a:ext>
                </a:extLst>
              </a:tr>
              <a:tr h="32414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B.  Subscription Credit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31270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($360)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9793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($250)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9114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Gross Subscription Value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($610)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79895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C.  Net Price to Consumer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2945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428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Credit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($610)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8389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95430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Net Cost to Consumer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71122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269A81FC-4918-419F-A60F-9EBD711B1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What’s it Worth?</a:t>
            </a:r>
          </a:p>
        </p:txBody>
      </p:sp>
    </p:spTree>
    <p:extLst>
      <p:ext uri="{BB962C8B-B14F-4D97-AF65-F5344CB8AC3E}">
        <p14:creationId xmlns:p14="http://schemas.microsoft.com/office/powerpoint/2010/main" val="24866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D6AD-7556-461E-8EE9-0134C05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97843F8-A5BC-4F0C-9AAB-68CCCA0C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086F0C-B617-42FA-9694-99D1E8DDA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286729"/>
              </p:ext>
            </p:extLst>
          </p:nvPr>
        </p:nvGraphicFramePr>
        <p:xfrm>
          <a:off x="1214722" y="1759875"/>
          <a:ext cx="7776878" cy="4517095"/>
        </p:xfrm>
        <a:graphic>
          <a:graphicData uri="http://schemas.openxmlformats.org/drawingml/2006/table">
            <a:tbl>
              <a:tblPr firstRow="1" bandRow="1"/>
              <a:tblGrid>
                <a:gridCol w="3223310">
                  <a:extLst>
                    <a:ext uri="{9D8B030D-6E8A-4147-A177-3AD203B41FA5}">
                      <a16:colId xmlns:a16="http://schemas.microsoft.com/office/drawing/2014/main" val="170722999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1259511870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637247115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383534284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071840682"/>
                    </a:ext>
                  </a:extLst>
                </a:gridCol>
              </a:tblGrid>
              <a:tr h="324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Pricing Variables for One Small Account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Unit Price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$/10,000 kWh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791599"/>
                  </a:ext>
                </a:extLst>
              </a:tr>
              <a:tr h="292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98028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A.  Energy Supply Cost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5154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15543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1867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Transmission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315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79249"/>
                  </a:ext>
                </a:extLst>
              </a:tr>
              <a:tr h="32414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B.  Subscription Credit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31270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($360)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9793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($250)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9114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Gross Subscription Value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($610)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79895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C.  Net Price to Consumer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2945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428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Credit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($610)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($300)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8389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95430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Net Cost to Consumer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71122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110853BD-ED30-4C5D-9A40-3FE967873995}"/>
              </a:ext>
            </a:extLst>
          </p:cNvPr>
          <p:cNvSpPr/>
          <p:nvPr/>
        </p:nvSpPr>
        <p:spPr>
          <a:xfrm>
            <a:off x="6781800" y="3429000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AC7803-E8C7-4133-AC8C-7C8F9A96DD8D}"/>
              </a:ext>
            </a:extLst>
          </p:cNvPr>
          <p:cNvSpPr/>
          <p:nvPr/>
        </p:nvSpPr>
        <p:spPr>
          <a:xfrm>
            <a:off x="7896225" y="3429000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8C1C95A-D5E7-4420-AB75-E19E949D5A39}"/>
              </a:ext>
            </a:extLst>
          </p:cNvPr>
          <p:cNvSpPr/>
          <p:nvPr/>
        </p:nvSpPr>
        <p:spPr>
          <a:xfrm>
            <a:off x="6781800" y="5930228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C4D91C-DC7C-4D31-889B-1B5BF6192D1A}"/>
              </a:ext>
            </a:extLst>
          </p:cNvPr>
          <p:cNvCxnSpPr>
            <a:cxnSpLocks/>
            <a:stCxn id="16" idx="5"/>
          </p:cNvCxnSpPr>
          <p:nvPr/>
        </p:nvCxnSpPr>
        <p:spPr>
          <a:xfrm>
            <a:off x="7643590" y="3802984"/>
            <a:ext cx="1624235" cy="43815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F2A923-5C19-40FF-ABE3-BBDA92339E9F}"/>
              </a:ext>
            </a:extLst>
          </p:cNvPr>
          <p:cNvCxnSpPr>
            <a:cxnSpLocks/>
            <a:stCxn id="17" idx="5"/>
          </p:cNvCxnSpPr>
          <p:nvPr/>
        </p:nvCxnSpPr>
        <p:spPr>
          <a:xfrm>
            <a:off x="8758015" y="3802984"/>
            <a:ext cx="471710" cy="169966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6EAF09-DCC5-40EB-87BE-1EE14DE595D6}"/>
              </a:ext>
            </a:extLst>
          </p:cNvPr>
          <p:cNvCxnSpPr>
            <a:cxnSpLocks/>
          </p:cNvCxnSpPr>
          <p:nvPr/>
        </p:nvCxnSpPr>
        <p:spPr>
          <a:xfrm flipV="1">
            <a:off x="7791450" y="4556125"/>
            <a:ext cx="1491483" cy="1593179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47B7F4D-582B-4986-BF58-B65676C722BB}"/>
              </a:ext>
            </a:extLst>
          </p:cNvPr>
          <p:cNvSpPr/>
          <p:nvPr/>
        </p:nvSpPr>
        <p:spPr>
          <a:xfrm>
            <a:off x="9282933" y="3538669"/>
            <a:ext cx="2810918" cy="9595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latin typeface="+mj-lt"/>
              </a:rPr>
              <a:t>Default + Subscription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$100 less than Retail only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$160 less than Default only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28F9145-359C-4E84-A319-7534E4D4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What’s it Worth?</a:t>
            </a:r>
          </a:p>
        </p:txBody>
      </p:sp>
    </p:spTree>
    <p:extLst>
      <p:ext uri="{BB962C8B-B14F-4D97-AF65-F5344CB8AC3E}">
        <p14:creationId xmlns:p14="http://schemas.microsoft.com/office/powerpoint/2010/main" val="259432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D6AD-7556-461E-8EE9-0134C05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97843F8-A5BC-4F0C-9AAB-68CCCA0C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8086F0C-B617-42FA-9694-99D1E8DDAC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82493"/>
              </p:ext>
            </p:extLst>
          </p:nvPr>
        </p:nvGraphicFramePr>
        <p:xfrm>
          <a:off x="1214722" y="1759875"/>
          <a:ext cx="7776878" cy="4517095"/>
        </p:xfrm>
        <a:graphic>
          <a:graphicData uri="http://schemas.openxmlformats.org/drawingml/2006/table">
            <a:tbl>
              <a:tblPr firstRow="1" bandRow="1"/>
              <a:tblGrid>
                <a:gridCol w="3223310">
                  <a:extLst>
                    <a:ext uri="{9D8B030D-6E8A-4147-A177-3AD203B41FA5}">
                      <a16:colId xmlns:a16="http://schemas.microsoft.com/office/drawing/2014/main" val="170722999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1259511870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637247115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3835342849"/>
                    </a:ext>
                  </a:extLst>
                </a:gridCol>
                <a:gridCol w="1138392">
                  <a:extLst>
                    <a:ext uri="{9D8B030D-6E8A-4147-A177-3AD203B41FA5}">
                      <a16:colId xmlns:a16="http://schemas.microsoft.com/office/drawing/2014/main" val="2071840682"/>
                    </a:ext>
                  </a:extLst>
                </a:gridCol>
              </a:tblGrid>
              <a:tr h="324144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Pricing Variables for Many Small Accounts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 Unit Price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$/2,000,000 kWh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8791599"/>
                  </a:ext>
                </a:extLst>
              </a:tr>
              <a:tr h="292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Default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Supply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39A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98028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A.  Energy Supply Cost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5154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615543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1867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Transmission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0315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679249"/>
                  </a:ext>
                </a:extLst>
              </a:tr>
              <a:tr h="324144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B.  Subscription Credit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9331270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Commodity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($72,000)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($60,000)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9793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Capacity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($50,000)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291142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Gross Subscription Value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($122,000)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($60,000)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79895"/>
                  </a:ext>
                </a:extLst>
              </a:tr>
              <a:tr h="292775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C.  Net Price to Consumer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E8E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632945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Energy Supply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$152,000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$140,000 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7428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Credit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($122,000)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($60,000)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83897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Subscription Cost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1954306"/>
                  </a:ext>
                </a:extLst>
              </a:tr>
              <a:tr h="27186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Net Cost to Consumer (¢/kWh)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$170,000</a:t>
                      </a:r>
                    </a:p>
                  </a:txBody>
                  <a:tcPr marL="9312" marR="9312" marT="93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D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3971122"/>
                  </a:ext>
                </a:extLst>
              </a:tr>
            </a:tbl>
          </a:graphicData>
        </a:graphic>
      </p:graphicFrame>
      <p:sp>
        <p:nvSpPr>
          <p:cNvPr id="16" name="Oval 15">
            <a:extLst>
              <a:ext uri="{FF2B5EF4-FFF2-40B4-BE49-F238E27FC236}">
                <a16:creationId xmlns:a16="http://schemas.microsoft.com/office/drawing/2014/main" id="{110853BD-ED30-4C5D-9A40-3FE967873995}"/>
              </a:ext>
            </a:extLst>
          </p:cNvPr>
          <p:cNvSpPr/>
          <p:nvPr/>
        </p:nvSpPr>
        <p:spPr>
          <a:xfrm>
            <a:off x="6781800" y="3429000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CAC7803-E8C7-4133-AC8C-7C8F9A96DD8D}"/>
              </a:ext>
            </a:extLst>
          </p:cNvPr>
          <p:cNvSpPr/>
          <p:nvPr/>
        </p:nvSpPr>
        <p:spPr>
          <a:xfrm>
            <a:off x="7896225" y="3429000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8C1C95A-D5E7-4420-AB75-E19E949D5A39}"/>
              </a:ext>
            </a:extLst>
          </p:cNvPr>
          <p:cNvSpPr/>
          <p:nvPr/>
        </p:nvSpPr>
        <p:spPr>
          <a:xfrm>
            <a:off x="6781800" y="5930228"/>
            <a:ext cx="1009650" cy="438150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C4D91C-DC7C-4D31-889B-1B5BF6192D1A}"/>
              </a:ext>
            </a:extLst>
          </p:cNvPr>
          <p:cNvCxnSpPr>
            <a:cxnSpLocks/>
            <a:stCxn id="16" idx="5"/>
          </p:cNvCxnSpPr>
          <p:nvPr/>
        </p:nvCxnSpPr>
        <p:spPr>
          <a:xfrm>
            <a:off x="7643590" y="3802984"/>
            <a:ext cx="1624235" cy="438150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8F2A923-5C19-40FF-ABE3-BBDA92339E9F}"/>
              </a:ext>
            </a:extLst>
          </p:cNvPr>
          <p:cNvCxnSpPr>
            <a:cxnSpLocks/>
            <a:stCxn id="17" idx="5"/>
          </p:cNvCxnSpPr>
          <p:nvPr/>
        </p:nvCxnSpPr>
        <p:spPr>
          <a:xfrm>
            <a:off x="8758015" y="3802984"/>
            <a:ext cx="471710" cy="169966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186EAF09-DCC5-40EB-87BE-1EE14DE595D6}"/>
              </a:ext>
            </a:extLst>
          </p:cNvPr>
          <p:cNvCxnSpPr>
            <a:cxnSpLocks/>
          </p:cNvCxnSpPr>
          <p:nvPr/>
        </p:nvCxnSpPr>
        <p:spPr>
          <a:xfrm flipV="1">
            <a:off x="7791450" y="4556125"/>
            <a:ext cx="1491483" cy="1593179"/>
          </a:xfrm>
          <a:prstGeom prst="straightConnector1">
            <a:avLst/>
          </a:prstGeom>
          <a:ln>
            <a:solidFill>
              <a:srgbClr val="CC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147B7F4D-582B-4986-BF58-B65676C722BB}"/>
              </a:ext>
            </a:extLst>
          </p:cNvPr>
          <p:cNvSpPr/>
          <p:nvPr/>
        </p:nvSpPr>
        <p:spPr>
          <a:xfrm>
            <a:off x="9282933" y="3538669"/>
            <a:ext cx="2810918" cy="95950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tx1"/>
                </a:solidFill>
                <a:latin typeface="+mj-lt"/>
              </a:rPr>
              <a:t>Default + Subscription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$20,000 less than Retail only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</a:rPr>
              <a:t>$32,000 less than Default only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AD6C9FD-CD62-4F4C-9B21-05CBF9D4E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What’s it Worth?</a:t>
            </a:r>
          </a:p>
        </p:txBody>
      </p:sp>
    </p:spTree>
    <p:extLst>
      <p:ext uri="{BB962C8B-B14F-4D97-AF65-F5344CB8AC3E}">
        <p14:creationId xmlns:p14="http://schemas.microsoft.com/office/powerpoint/2010/main" val="27974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FB922C-0FD9-4DFC-ACD1-B1BCFC78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05D02A-9A6E-4330-BBF7-472F47A0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14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7ECADA8-608D-4208-8730-295017C74C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096008"/>
              </p:ext>
            </p:extLst>
          </p:nvPr>
        </p:nvGraphicFramePr>
        <p:xfrm>
          <a:off x="243037" y="1619134"/>
          <a:ext cx="11357811" cy="5090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1EAABEF-8180-401A-9B14-29F3303F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Challenges</a:t>
            </a:r>
          </a:p>
        </p:txBody>
      </p:sp>
    </p:spTree>
    <p:extLst>
      <p:ext uri="{BB962C8B-B14F-4D97-AF65-F5344CB8AC3E}">
        <p14:creationId xmlns:p14="http://schemas.microsoft.com/office/powerpoint/2010/main" val="380186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Municipal Role in Solar Project </a:t>
            </a:r>
            <a:r>
              <a:rPr lang="en-US" sz="4000" cap="all" dirty="0"/>
              <a:t>d</a:t>
            </a:r>
            <a:r>
              <a:rPr lang="en-US" sz="4000" dirty="0"/>
              <a:t>evelopment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D54C10-BDDA-4656-81D6-23B56850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2909" y="1845733"/>
            <a:ext cx="3510183" cy="4500475"/>
          </a:xfrm>
        </p:spPr>
        <p:txBody>
          <a:bodyPr>
            <a:normAutofit/>
          </a:bodyPr>
          <a:lstStyle/>
          <a:p>
            <a:r>
              <a:rPr lang="en-US" sz="1400" b="1" dirty="0"/>
              <a:t>Inventory.  </a:t>
            </a:r>
            <a:r>
              <a:rPr lang="en-US" sz="1400" dirty="0"/>
              <a:t>Create an inventory of available land  and rooftop space in the community.</a:t>
            </a:r>
          </a:p>
          <a:p>
            <a:r>
              <a:rPr lang="en-US" sz="1400" b="1" dirty="0"/>
              <a:t>Zoning/Permitting.  </a:t>
            </a:r>
            <a:r>
              <a:rPr lang="en-US" sz="1400" dirty="0"/>
              <a:t>Adopt appropriate zoning for utility, community, and distributed solar.</a:t>
            </a:r>
          </a:p>
          <a:p>
            <a:r>
              <a:rPr lang="en-US" sz="1400" b="1" dirty="0"/>
              <a:t>Financing.  </a:t>
            </a:r>
            <a:r>
              <a:rPr lang="en-US" sz="1400" dirty="0"/>
              <a:t>Utilize industrial development bonds and enterprise zones to support solar project development.</a:t>
            </a:r>
          </a:p>
          <a:p>
            <a:r>
              <a:rPr lang="en-US" sz="1400" b="1" dirty="0"/>
              <a:t>Subscription.  </a:t>
            </a:r>
            <a:r>
              <a:rPr lang="en-US" sz="1400" dirty="0"/>
              <a:t>Purchase subscriptions to local or regional community solar projects for municipal facilities.</a:t>
            </a:r>
          </a:p>
          <a:p>
            <a:r>
              <a:rPr lang="en-US" sz="1400" b="1" dirty="0"/>
              <a:t>Hosting.  </a:t>
            </a:r>
            <a:r>
              <a:rPr lang="en-US" sz="1400" dirty="0"/>
              <a:t>Lease municipal land for use as a solar project site.</a:t>
            </a:r>
          </a:p>
          <a:p>
            <a:r>
              <a:rPr lang="en-US" sz="1400" b="1" dirty="0"/>
              <a:t>Short-listing.  </a:t>
            </a:r>
            <a:r>
              <a:rPr lang="en-US" sz="1400" dirty="0"/>
              <a:t>Create a preferred developer list for residents and business to use at their option.</a:t>
            </a:r>
          </a:p>
          <a:p>
            <a:r>
              <a:rPr lang="en-US" sz="1400" b="1" dirty="0"/>
              <a:t>Enrollment. </a:t>
            </a:r>
            <a:r>
              <a:rPr lang="en-US" sz="1400" dirty="0"/>
              <a:t> Facilitate subscription of local accounts into local solar projects.</a:t>
            </a:r>
          </a:p>
          <a:p>
            <a:endParaRPr lang="en-US" sz="1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4F63A-D384-4C0D-B875-FD48150E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EC6DE-0260-4126-A06F-AE0D9971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34C59E-00C8-46BC-AC45-61116738451A}"/>
              </a:ext>
            </a:extLst>
          </p:cNvPr>
          <p:cNvCxnSpPr/>
          <p:nvPr/>
        </p:nvCxnSpPr>
        <p:spPr>
          <a:xfrm>
            <a:off x="1528549" y="1897034"/>
            <a:ext cx="0" cy="3835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7E6193-5A4E-4286-B024-2779DC697F1F}"/>
              </a:ext>
            </a:extLst>
          </p:cNvPr>
          <p:cNvCxnSpPr>
            <a:cxnSpLocks/>
          </p:cNvCxnSpPr>
          <p:nvPr/>
        </p:nvCxnSpPr>
        <p:spPr>
          <a:xfrm flipH="1">
            <a:off x="1528549" y="5732055"/>
            <a:ext cx="5923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8F95E3F-B221-4566-93F3-D85BFE2B03FB}"/>
              </a:ext>
            </a:extLst>
          </p:cNvPr>
          <p:cNvSpPr/>
          <p:nvPr/>
        </p:nvSpPr>
        <p:spPr>
          <a:xfrm>
            <a:off x="1961236" y="4957170"/>
            <a:ext cx="232012" cy="218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8F3D046-B1BA-437C-B539-C87CF2A74681}"/>
              </a:ext>
            </a:extLst>
          </p:cNvPr>
          <p:cNvSpPr/>
          <p:nvPr/>
        </p:nvSpPr>
        <p:spPr>
          <a:xfrm>
            <a:off x="3623407" y="4252688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2734DA6-357E-4E07-9999-3F193A423457}"/>
              </a:ext>
            </a:extLst>
          </p:cNvPr>
          <p:cNvSpPr/>
          <p:nvPr/>
        </p:nvSpPr>
        <p:spPr>
          <a:xfrm>
            <a:off x="4952794" y="3393087"/>
            <a:ext cx="365760" cy="365760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85535F-79B2-436E-B167-543EBAC997FE}"/>
              </a:ext>
            </a:extLst>
          </p:cNvPr>
          <p:cNvSpPr/>
          <p:nvPr/>
        </p:nvSpPr>
        <p:spPr>
          <a:xfrm>
            <a:off x="5612038" y="1985527"/>
            <a:ext cx="45720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C3C19D1C-BF17-4566-B7B6-952A3644BDE1}"/>
              </a:ext>
            </a:extLst>
          </p:cNvPr>
          <p:cNvSpPr txBox="1">
            <a:spLocks/>
          </p:cNvSpPr>
          <p:nvPr/>
        </p:nvSpPr>
        <p:spPr>
          <a:xfrm>
            <a:off x="3207846" y="5750838"/>
            <a:ext cx="2861392" cy="3489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Municipal Involvement 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19104BBF-E843-4B66-BCEA-6622AA4E4FA6}"/>
              </a:ext>
            </a:extLst>
          </p:cNvPr>
          <p:cNvSpPr txBox="1">
            <a:spLocks/>
          </p:cNvSpPr>
          <p:nvPr/>
        </p:nvSpPr>
        <p:spPr>
          <a:xfrm>
            <a:off x="1187356" y="3148094"/>
            <a:ext cx="262567" cy="133289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Value 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79F59BDC-E64B-4D7D-83BA-D86F0B9B7D7D}"/>
              </a:ext>
            </a:extLst>
          </p:cNvPr>
          <p:cNvSpPr txBox="1">
            <a:spLocks/>
          </p:cNvSpPr>
          <p:nvPr/>
        </p:nvSpPr>
        <p:spPr>
          <a:xfrm>
            <a:off x="2197291" y="4926359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Inventory</a:t>
            </a:r>
            <a:r>
              <a:rPr lang="en-US" b="1" dirty="0"/>
              <a:t> </a:t>
            </a:r>
          </a:p>
        </p:txBody>
      </p:sp>
      <p:sp>
        <p:nvSpPr>
          <p:cNvPr id="20" name="Content Placeholder 6">
            <a:extLst>
              <a:ext uri="{FF2B5EF4-FFF2-40B4-BE49-F238E27FC236}">
                <a16:creationId xmlns:a16="http://schemas.microsoft.com/office/drawing/2014/main" id="{F236613B-7DDB-4D5C-BC54-AA27E6195999}"/>
              </a:ext>
            </a:extLst>
          </p:cNvPr>
          <p:cNvSpPr txBox="1">
            <a:spLocks/>
          </p:cNvSpPr>
          <p:nvPr/>
        </p:nvSpPr>
        <p:spPr>
          <a:xfrm>
            <a:off x="3895750" y="4270320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Financing</a:t>
            </a:r>
            <a:r>
              <a:rPr lang="en-US" b="1" dirty="0"/>
              <a:t> </a:t>
            </a:r>
          </a:p>
        </p:txBody>
      </p:sp>
      <p:sp>
        <p:nvSpPr>
          <p:cNvPr id="21" name="Content Placeholder 6">
            <a:extLst>
              <a:ext uri="{FF2B5EF4-FFF2-40B4-BE49-F238E27FC236}">
                <a16:creationId xmlns:a16="http://schemas.microsoft.com/office/drawing/2014/main" id="{30A5DE29-0DC6-4C6B-939A-DAFBA0FEBD25}"/>
              </a:ext>
            </a:extLst>
          </p:cNvPr>
          <p:cNvSpPr txBox="1">
            <a:spLocks/>
          </p:cNvSpPr>
          <p:nvPr/>
        </p:nvSpPr>
        <p:spPr>
          <a:xfrm>
            <a:off x="5322597" y="3435346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Hosting</a:t>
            </a:r>
            <a:r>
              <a:rPr lang="en-US" b="1" dirty="0"/>
              <a:t> </a:t>
            </a:r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0D1266CB-2BD3-4E75-B3D8-57D640D72699}"/>
              </a:ext>
            </a:extLst>
          </p:cNvPr>
          <p:cNvSpPr txBox="1">
            <a:spLocks/>
          </p:cNvSpPr>
          <p:nvPr/>
        </p:nvSpPr>
        <p:spPr>
          <a:xfrm>
            <a:off x="6073281" y="2052438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Enrollment</a:t>
            </a:r>
            <a:r>
              <a:rPr lang="en-US" b="1" dirty="0"/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1D1021F-D2E1-4AD0-8F33-CF3EAA733CCE}"/>
              </a:ext>
            </a:extLst>
          </p:cNvPr>
          <p:cNvSpPr/>
          <p:nvPr/>
        </p:nvSpPr>
        <p:spPr>
          <a:xfrm>
            <a:off x="2933526" y="3425563"/>
            <a:ext cx="274320" cy="27432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6DE89718-E4D6-4A5A-9A18-4E527A8EA7F3}"/>
              </a:ext>
            </a:extLst>
          </p:cNvPr>
          <p:cNvSpPr txBox="1">
            <a:spLocks/>
          </p:cNvSpPr>
          <p:nvPr/>
        </p:nvSpPr>
        <p:spPr>
          <a:xfrm>
            <a:off x="3268216" y="3276984"/>
            <a:ext cx="1771542" cy="73560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Zoning / Permitting</a:t>
            </a:r>
            <a:r>
              <a:rPr lang="en-US" b="1" dirty="0"/>
              <a:t> </a:t>
            </a:r>
          </a:p>
        </p:txBody>
      </p:sp>
      <p:sp>
        <p:nvSpPr>
          <p:cNvPr id="26" name="Content Placeholder 6">
            <a:extLst>
              <a:ext uri="{FF2B5EF4-FFF2-40B4-BE49-F238E27FC236}">
                <a16:creationId xmlns:a16="http://schemas.microsoft.com/office/drawing/2014/main" id="{F3F4E350-A82A-4FA9-AABB-E9BCF9788825}"/>
              </a:ext>
            </a:extLst>
          </p:cNvPr>
          <p:cNvSpPr txBox="1">
            <a:spLocks/>
          </p:cNvSpPr>
          <p:nvPr/>
        </p:nvSpPr>
        <p:spPr>
          <a:xfrm>
            <a:off x="5880752" y="4099829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Short-listing</a:t>
            </a:r>
            <a:r>
              <a:rPr lang="en-US" b="1" dirty="0"/>
              <a:t>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8A12B76-DCE0-4D46-90DF-1F5D8D44F581}"/>
              </a:ext>
            </a:extLst>
          </p:cNvPr>
          <p:cNvSpPr/>
          <p:nvPr/>
        </p:nvSpPr>
        <p:spPr>
          <a:xfrm>
            <a:off x="5474878" y="4058162"/>
            <a:ext cx="365760" cy="36576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160EAFF-BCA7-4E83-A9DB-26FCAC8B9460}"/>
              </a:ext>
            </a:extLst>
          </p:cNvPr>
          <p:cNvSpPr/>
          <p:nvPr/>
        </p:nvSpPr>
        <p:spPr>
          <a:xfrm>
            <a:off x="3457585" y="2595409"/>
            <a:ext cx="457200" cy="457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6">
            <a:extLst>
              <a:ext uri="{FF2B5EF4-FFF2-40B4-BE49-F238E27FC236}">
                <a16:creationId xmlns:a16="http://schemas.microsoft.com/office/drawing/2014/main" id="{C6BA18D6-DFD9-4B7D-9B87-E9DE0DAC2CFD}"/>
              </a:ext>
            </a:extLst>
          </p:cNvPr>
          <p:cNvSpPr txBox="1">
            <a:spLocks/>
          </p:cNvSpPr>
          <p:nvPr/>
        </p:nvSpPr>
        <p:spPr>
          <a:xfrm>
            <a:off x="3926914" y="2683918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Subscription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074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3EF0-B983-4471-961B-3E5EB4C3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77186" cy="1450757"/>
          </a:xfrm>
        </p:spPr>
        <p:txBody>
          <a:bodyPr>
            <a:normAutofit/>
          </a:bodyPr>
          <a:lstStyle/>
          <a:p>
            <a:r>
              <a:rPr lang="en-US" dirty="0"/>
              <a:t>Community Solar:  Municipal Opportunities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3B04C15-4470-4484-8774-E2582A3E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B314FD-1065-4073-BB4B-18F9C030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4AB0C6D-01BB-4FB9-B593-4619E655D8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4119218"/>
              </p:ext>
            </p:extLst>
          </p:nvPr>
        </p:nvGraphicFramePr>
        <p:xfrm>
          <a:off x="1253397" y="1737360"/>
          <a:ext cx="9959086" cy="456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048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9EC806-19A7-4B09-936A-80A538A9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Property Assessed Clean Energy (PACE) Financing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6939E5-F3EF-4609-9B14-5B64A694F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Status, Opportunities,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22CF8-07CB-404E-87BF-4777BAA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E0A45-21A2-4B37-862F-09BB2525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974E0-86FD-4F00-A3AD-4E01DE519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90E74-0BC2-4C23-A648-84F8997B3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448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j-lt"/>
              </a:rPr>
              <a:t>Alternative Low-Cost Energy Project Financing</a:t>
            </a:r>
          </a:p>
          <a:p>
            <a:pPr lvl="1">
              <a:lnSpc>
                <a:spcPct val="118000"/>
              </a:lnSpc>
            </a:pPr>
            <a:r>
              <a:rPr lang="en-US" dirty="0"/>
              <a:t>Property Assessed Clean Energy (“PACE”) is a project financing vehicle for owners of commercial, industrial, and other non-residential properties to obtain </a:t>
            </a:r>
            <a:r>
              <a:rPr lang="en-US" u="sng" dirty="0"/>
              <a:t>low-cost, long-term financing for energy efficiency, renewable energy and other types of projects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>
                <a:latin typeface="+mj-lt"/>
              </a:rPr>
              <a:t>Potential Benefits</a:t>
            </a:r>
          </a:p>
          <a:p>
            <a:pPr lvl="1"/>
            <a:r>
              <a:rPr lang="en-US" dirty="0"/>
              <a:t>100% project financing with no up-front costs for up to 30 years</a:t>
            </a:r>
          </a:p>
          <a:p>
            <a:pPr lvl="1"/>
            <a:r>
              <a:rPr lang="en-US" dirty="0"/>
              <a:t>Loan repayment appears as special assessment on property tax bill</a:t>
            </a:r>
          </a:p>
          <a:p>
            <a:pPr lvl="1"/>
            <a:r>
              <a:rPr lang="en-US" dirty="0"/>
              <a:t>Loan obligation automatically transfers to the new owner upon sale</a:t>
            </a:r>
          </a:p>
          <a:p>
            <a:pPr lvl="1"/>
            <a:r>
              <a:rPr lang="en-US" dirty="0"/>
              <a:t>No bonding requirement or reduction in property tax collections for municipality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>
                <a:latin typeface="+mj-lt"/>
              </a:rPr>
              <a:t>Now allowed in Illinois</a:t>
            </a:r>
          </a:p>
          <a:p>
            <a:pPr lvl="1"/>
            <a:r>
              <a:rPr lang="en-US" dirty="0"/>
              <a:t>Public act 100-0077</a:t>
            </a:r>
          </a:p>
          <a:p>
            <a:pPr lvl="1"/>
            <a:r>
              <a:rPr lang="en-US" dirty="0"/>
              <a:t>DuPage County and other counties are reviewing 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FAF75-CB58-43EB-AF68-768A2CBEC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DA45A4-556C-4E36-8DC0-CDFA8B8B0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1F465-08BE-4766-8E7A-8C8255579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What is it?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85831-7DCB-4612-BDC4-663BFFC8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109467-6A50-4106-801D-960DCF077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7707102-B2B2-40D2-B915-8F99A9ED41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3583490"/>
              </p:ext>
            </p:extLst>
          </p:nvPr>
        </p:nvGraphicFramePr>
        <p:xfrm>
          <a:off x="1253397" y="1737360"/>
          <a:ext cx="9959086" cy="456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55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29C8-159D-4AFF-B120-291AA46D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4320"/>
            <a:ext cx="10058400" cy="1450757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D34C-2510-4A23-AD70-B8853C739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Future Energy Jobs Act</a:t>
            </a:r>
          </a:p>
          <a:p>
            <a:pPr marL="0" indent="0">
              <a:buNone/>
            </a:pPr>
            <a:r>
              <a:rPr lang="en-US" dirty="0"/>
              <a:t> Property Assessed Clean Energy (PACE) Financing</a:t>
            </a:r>
          </a:p>
          <a:p>
            <a:pPr marL="0" indent="0">
              <a:buNone/>
            </a:pPr>
            <a:r>
              <a:rPr lang="en-US" dirty="0"/>
              <a:t> 100% Renewable Goals</a:t>
            </a:r>
          </a:p>
          <a:p>
            <a:pPr marL="0" indent="0">
              <a:buNone/>
            </a:pPr>
            <a:r>
              <a:rPr lang="en-US" dirty="0"/>
              <a:t> Conclusions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65E16-F5C4-4714-B614-F2A0B057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88B85-84D1-464B-8E55-8F2638E3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0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0EC0-2BF2-49BC-9BAF-342C84CC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Where’s the Value?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909BA-A623-4CF9-B410-CED5EFE3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324C8-C9ED-4A81-B4F5-C023B47D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20</a:t>
            </a:fld>
            <a:endParaRPr lang="en-US"/>
          </a:p>
        </p:txBody>
      </p:sp>
      <p:sp>
        <p:nvSpPr>
          <p:cNvPr id="6" name="AutoShape 4" descr="mezzanine financing capital stack">
            <a:extLst>
              <a:ext uri="{FF2B5EF4-FFF2-40B4-BE49-F238E27FC236}">
                <a16:creationId xmlns:a16="http://schemas.microsoft.com/office/drawing/2014/main" id="{862840BA-2EB9-4A98-AB19-5D78531DB8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6AAB19-42CD-4E21-B03A-7BD07D939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581" y="1872512"/>
            <a:ext cx="7956592" cy="44521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2EDF3A-BCFB-49FE-A719-853442E82A49}"/>
              </a:ext>
            </a:extLst>
          </p:cNvPr>
          <p:cNvSpPr/>
          <p:nvPr/>
        </p:nvSpPr>
        <p:spPr>
          <a:xfrm>
            <a:off x="10400490" y="1872511"/>
            <a:ext cx="160186" cy="4452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F679D4-ECD3-401B-BCD5-B65050BE5AE4}"/>
              </a:ext>
            </a:extLst>
          </p:cNvPr>
          <p:cNvSpPr/>
          <p:nvPr/>
        </p:nvSpPr>
        <p:spPr>
          <a:xfrm>
            <a:off x="2305318" y="6170082"/>
            <a:ext cx="840775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40EC0-2BF2-49BC-9BAF-342C84CC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Where’s the Value?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909BA-A623-4CF9-B410-CED5EFE36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324C8-C9ED-4A81-B4F5-C023B47DF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21</a:t>
            </a:fld>
            <a:endParaRPr lang="en-US"/>
          </a:p>
        </p:txBody>
      </p:sp>
      <p:sp>
        <p:nvSpPr>
          <p:cNvPr id="6" name="AutoShape 4" descr="mezzanine financing capital stack">
            <a:extLst>
              <a:ext uri="{FF2B5EF4-FFF2-40B4-BE49-F238E27FC236}">
                <a16:creationId xmlns:a16="http://schemas.microsoft.com/office/drawing/2014/main" id="{862840BA-2EB9-4A98-AB19-5D78531DB83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6AAB19-42CD-4E21-B03A-7BD07D9392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581" y="1872512"/>
            <a:ext cx="7956592" cy="445212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D2EDF3A-BCFB-49FE-A719-853442E82A49}"/>
              </a:ext>
            </a:extLst>
          </p:cNvPr>
          <p:cNvSpPr/>
          <p:nvPr/>
        </p:nvSpPr>
        <p:spPr>
          <a:xfrm>
            <a:off x="10400490" y="1872511"/>
            <a:ext cx="160186" cy="44521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F679D4-ECD3-401B-BCD5-B65050BE5AE4}"/>
              </a:ext>
            </a:extLst>
          </p:cNvPr>
          <p:cNvSpPr/>
          <p:nvPr/>
        </p:nvSpPr>
        <p:spPr>
          <a:xfrm>
            <a:off x="2305318" y="6170082"/>
            <a:ext cx="8407758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C3E85C2-A953-4F6F-BEF5-1E03C54E11F6}"/>
              </a:ext>
            </a:extLst>
          </p:cNvPr>
          <p:cNvSpPr/>
          <p:nvPr/>
        </p:nvSpPr>
        <p:spPr>
          <a:xfrm>
            <a:off x="4505498" y="4256116"/>
            <a:ext cx="5648089" cy="729372"/>
          </a:xfrm>
          <a:prstGeom prst="rect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84E87-D7BF-4A29-AF7C-B7FA28D0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Where’s the Value?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210E3-4513-4F3A-8F86-169AE85D3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F5F6D-5753-418E-AB49-FD8D50B8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C86B054-D6E0-48A7-9492-FB1FB36F0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064401"/>
              </p:ext>
            </p:extLst>
          </p:nvPr>
        </p:nvGraphicFramePr>
        <p:xfrm>
          <a:off x="154546" y="1784733"/>
          <a:ext cx="12037453" cy="4511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474">
                  <a:extLst>
                    <a:ext uri="{9D8B030D-6E8A-4147-A177-3AD203B41FA5}">
                      <a16:colId xmlns:a16="http://schemas.microsoft.com/office/drawing/2014/main" val="577935274"/>
                    </a:ext>
                  </a:extLst>
                </a:gridCol>
                <a:gridCol w="2122552">
                  <a:extLst>
                    <a:ext uri="{9D8B030D-6E8A-4147-A177-3AD203B41FA5}">
                      <a16:colId xmlns:a16="http://schemas.microsoft.com/office/drawing/2014/main" val="3693169362"/>
                    </a:ext>
                  </a:extLst>
                </a:gridCol>
                <a:gridCol w="2894507">
                  <a:extLst>
                    <a:ext uri="{9D8B030D-6E8A-4147-A177-3AD203B41FA5}">
                      <a16:colId xmlns:a16="http://schemas.microsoft.com/office/drawing/2014/main" val="3558194698"/>
                    </a:ext>
                  </a:extLst>
                </a:gridCol>
                <a:gridCol w="1614601">
                  <a:extLst>
                    <a:ext uri="{9D8B030D-6E8A-4147-A177-3AD203B41FA5}">
                      <a16:colId xmlns:a16="http://schemas.microsoft.com/office/drawing/2014/main" val="2786166046"/>
                    </a:ext>
                  </a:extLst>
                </a:gridCol>
                <a:gridCol w="2929319">
                  <a:extLst>
                    <a:ext uri="{9D8B030D-6E8A-4147-A177-3AD203B41FA5}">
                      <a16:colId xmlns:a16="http://schemas.microsoft.com/office/drawing/2014/main" val="1653655884"/>
                    </a:ext>
                  </a:extLst>
                </a:gridCol>
              </a:tblGrid>
              <a:tr h="7931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ysClr val="windowText" lastClr="000000"/>
                          </a:solidFill>
                        </a:rPr>
                        <a:t>Before PACE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="0" dirty="0">
                          <a:solidFill>
                            <a:sysClr val="windowText" lastClr="000000"/>
                          </a:solidFill>
                        </a:rPr>
                        <a:t>$100M </a:t>
                      </a:r>
                    </a:p>
                    <a:p>
                      <a:pPr algn="ctr"/>
                      <a:r>
                        <a:rPr lang="en-US" sz="2500" b="0" dirty="0">
                          <a:solidFill>
                            <a:sysClr val="windowText" lastClr="000000"/>
                          </a:solidFill>
                        </a:rPr>
                        <a:t>Capital Stack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>
                          <a:solidFill>
                            <a:sysClr val="windowText" lastClr="000000"/>
                          </a:solidFill>
                        </a:rPr>
                        <a:t>After PACE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1713882"/>
                  </a:ext>
                </a:extLst>
              </a:tr>
              <a:tr h="1211442">
                <a:tc>
                  <a:txBody>
                    <a:bodyPr/>
                    <a:lstStyle/>
                    <a:p>
                      <a:pPr algn="r"/>
                      <a:r>
                        <a:rPr lang="en-US" sz="25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Senior Debt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6.25%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$49.5M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6.25%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Senior Debt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0664197"/>
                  </a:ext>
                </a:extLst>
              </a:tr>
              <a:tr h="587093">
                <a:tc>
                  <a:txBody>
                    <a:bodyPr/>
                    <a:lstStyle/>
                    <a:p>
                      <a:pPr algn="r"/>
                      <a:r>
                        <a:rPr lang="en-US" sz="25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Tax Credits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3.00%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$21.9M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3.00%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Tax Credits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2103667"/>
                  </a:ext>
                </a:extLst>
              </a:tr>
              <a:tr h="587093">
                <a:tc>
                  <a:txBody>
                    <a:bodyPr/>
                    <a:lstStyle/>
                    <a:p>
                      <a:pPr algn="r"/>
                      <a:r>
                        <a:rPr lang="en-US" sz="25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Mezzanine Loan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15.00%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$23.9M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6.13%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PACE Finance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1160912"/>
                  </a:ext>
                </a:extLst>
              </a:tr>
              <a:tr h="587093">
                <a:tc>
                  <a:txBody>
                    <a:bodyPr/>
                    <a:lstStyle/>
                    <a:p>
                      <a:pPr algn="r"/>
                      <a:r>
                        <a:rPr lang="en-US" sz="2500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Equity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10.00%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/>
                        <a:t>$22.4M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/>
                        <a:t>10.00%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5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Equity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112543"/>
                  </a:ext>
                </a:extLst>
              </a:tr>
              <a:tr h="68494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9.29%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Weighted Average             Cost of Capital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7.46%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776446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7047B643-0743-49BE-A71D-505C365B4DE3}"/>
              </a:ext>
            </a:extLst>
          </p:cNvPr>
          <p:cNvSpPr/>
          <p:nvPr/>
        </p:nvSpPr>
        <p:spPr>
          <a:xfrm>
            <a:off x="7722989" y="4425057"/>
            <a:ext cx="3489494" cy="616945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F19CE9E-C619-4EC4-846D-EAB346809DC6}"/>
              </a:ext>
            </a:extLst>
          </p:cNvPr>
          <p:cNvSpPr/>
          <p:nvPr/>
        </p:nvSpPr>
        <p:spPr>
          <a:xfrm>
            <a:off x="7798608" y="5647930"/>
            <a:ext cx="1257465" cy="616945"/>
          </a:xfrm>
          <a:prstGeom prst="ellipse">
            <a:avLst/>
          </a:prstGeom>
          <a:noFill/>
          <a:ln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C76EC-0F20-400B-9970-1D374019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How does it Work?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DA72F4-977C-4E78-B11E-C6FB9FE0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8D024-68F6-4AB0-8E8F-589832CFF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8416DB-D275-467C-B27F-DF041BE66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0" y="1771867"/>
            <a:ext cx="7003499" cy="4549404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B01F246-9672-43C9-8990-D05B8B25F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8683" y="1771867"/>
            <a:ext cx="3352583" cy="5086133"/>
          </a:xfrm>
        </p:spPr>
        <p:txBody>
          <a:bodyPr>
            <a:normAutofit/>
          </a:bodyPr>
          <a:lstStyle/>
          <a:p>
            <a:pPr marL="339725" indent="0">
              <a:buNone/>
            </a:pPr>
            <a:r>
              <a:rPr lang="en-US" sz="1800" dirty="0">
                <a:latin typeface="+mj-lt"/>
              </a:rPr>
              <a:t>Illinois Finance Authority (IFA) securitizes syndicated capital from investors</a:t>
            </a:r>
          </a:p>
          <a:p>
            <a:pPr marL="339725" indent="0">
              <a:buNone/>
            </a:pPr>
            <a:r>
              <a:rPr lang="en-US" sz="1800" dirty="0">
                <a:latin typeface="+mj-lt"/>
              </a:rPr>
              <a:t>IFA makes capital available to Program Administrator </a:t>
            </a:r>
          </a:p>
          <a:p>
            <a:pPr marL="339725" indent="0">
              <a:buNone/>
            </a:pPr>
            <a:r>
              <a:rPr lang="en-US" sz="1800" dirty="0">
                <a:latin typeface="+mj-lt"/>
              </a:rPr>
              <a:t>Program Administrator issues loan to Property Owner in exchange for PACE lien</a:t>
            </a:r>
          </a:p>
          <a:p>
            <a:pPr marL="339725" indent="0">
              <a:buNone/>
            </a:pPr>
            <a:r>
              <a:rPr lang="en-US" sz="1800" dirty="0">
                <a:latin typeface="+mj-lt"/>
              </a:rPr>
              <a:t>County collects PACE Assessment on property tax bills and passes through to Trustee</a:t>
            </a:r>
          </a:p>
          <a:p>
            <a:pPr marL="339725" indent="0">
              <a:buNone/>
            </a:pPr>
            <a:r>
              <a:rPr lang="en-US" sz="1800" dirty="0">
                <a:latin typeface="+mj-lt"/>
              </a:rPr>
              <a:t>Trustee distributes PACE Assessment to Administrator, IFA, and other service providers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FEFC7B2-E680-4DDF-A2AF-DE71E943954D}"/>
              </a:ext>
            </a:extLst>
          </p:cNvPr>
          <p:cNvSpPr/>
          <p:nvPr/>
        </p:nvSpPr>
        <p:spPr>
          <a:xfrm>
            <a:off x="8540774" y="1793914"/>
            <a:ext cx="320040" cy="32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C42B713-AC9B-4E28-BA38-A9E8F15AB7CC}"/>
              </a:ext>
            </a:extLst>
          </p:cNvPr>
          <p:cNvSpPr/>
          <p:nvPr/>
        </p:nvSpPr>
        <p:spPr>
          <a:xfrm>
            <a:off x="537146" y="3791234"/>
            <a:ext cx="320040" cy="32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CECA7E9-E620-43CB-ADB0-5F09B06140FF}"/>
              </a:ext>
            </a:extLst>
          </p:cNvPr>
          <p:cNvSpPr/>
          <p:nvPr/>
        </p:nvSpPr>
        <p:spPr>
          <a:xfrm>
            <a:off x="8540774" y="2711019"/>
            <a:ext cx="320040" cy="32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2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F1F35578-C723-437F-8949-FBE296CF82BC}"/>
              </a:ext>
            </a:extLst>
          </p:cNvPr>
          <p:cNvSpPr/>
          <p:nvPr/>
        </p:nvSpPr>
        <p:spPr>
          <a:xfrm>
            <a:off x="3250920" y="2309858"/>
            <a:ext cx="320040" cy="32004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2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EA26812-E9F0-42BD-BC58-31C492760089}"/>
              </a:ext>
            </a:extLst>
          </p:cNvPr>
          <p:cNvSpPr/>
          <p:nvPr/>
        </p:nvSpPr>
        <p:spPr>
          <a:xfrm>
            <a:off x="8531023" y="3396892"/>
            <a:ext cx="320040" cy="32004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3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3392A51-48B5-413F-88B5-F4F82CF13D6F}"/>
              </a:ext>
            </a:extLst>
          </p:cNvPr>
          <p:cNvSpPr/>
          <p:nvPr/>
        </p:nvSpPr>
        <p:spPr>
          <a:xfrm>
            <a:off x="5935980" y="2361263"/>
            <a:ext cx="320040" cy="320040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3</a:t>
            </a:r>
          </a:p>
        </p:txBody>
      </p:sp>
      <p:sp>
        <p:nvSpPr>
          <p:cNvPr id="3" name="Left Brace 2">
            <a:extLst>
              <a:ext uri="{FF2B5EF4-FFF2-40B4-BE49-F238E27FC236}">
                <a16:creationId xmlns:a16="http://schemas.microsoft.com/office/drawing/2014/main" id="{B91EF057-056A-499B-82CD-B81AACFCB215}"/>
              </a:ext>
            </a:extLst>
          </p:cNvPr>
          <p:cNvSpPr/>
          <p:nvPr/>
        </p:nvSpPr>
        <p:spPr>
          <a:xfrm>
            <a:off x="906390" y="1804918"/>
            <a:ext cx="320040" cy="43424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15148CF-25FC-46FA-983B-F3B62417A1FA}"/>
              </a:ext>
            </a:extLst>
          </p:cNvPr>
          <p:cNvSpPr/>
          <p:nvPr/>
        </p:nvSpPr>
        <p:spPr>
          <a:xfrm>
            <a:off x="8540774" y="4314933"/>
            <a:ext cx="320040" cy="3200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4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E7AE1A7-FC8E-497C-A8E5-F6C0074CF03B}"/>
              </a:ext>
            </a:extLst>
          </p:cNvPr>
          <p:cNvSpPr/>
          <p:nvPr/>
        </p:nvSpPr>
        <p:spPr>
          <a:xfrm>
            <a:off x="6580027" y="4154913"/>
            <a:ext cx="320040" cy="32004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7724754-7C36-436F-808C-1BE0CDB66D8C}"/>
              </a:ext>
            </a:extLst>
          </p:cNvPr>
          <p:cNvSpPr/>
          <p:nvPr/>
        </p:nvSpPr>
        <p:spPr>
          <a:xfrm>
            <a:off x="8540774" y="5232974"/>
            <a:ext cx="320040" cy="32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5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192C906-1103-47C3-B302-E8D2BA3E3E7D}"/>
              </a:ext>
            </a:extLst>
          </p:cNvPr>
          <p:cNvSpPr/>
          <p:nvPr/>
        </p:nvSpPr>
        <p:spPr>
          <a:xfrm>
            <a:off x="4022022" y="4154913"/>
            <a:ext cx="320040" cy="32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8824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604F-B312-47F1-A27B-9995B730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What’s it Worth?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DA3C-A400-43E8-9B3D-3CA0DEF6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0132" y="1845734"/>
            <a:ext cx="3315547" cy="4406784"/>
          </a:xfrm>
        </p:spPr>
        <p:txBody>
          <a:bodyPr>
            <a:normAutofit/>
          </a:bodyPr>
          <a:lstStyle/>
          <a:p>
            <a:r>
              <a:rPr lang="en-US" dirty="0"/>
              <a:t>Oakbrook Hilton</a:t>
            </a:r>
          </a:p>
          <a:p>
            <a:r>
              <a:rPr lang="en-US" dirty="0"/>
              <a:t>Planned renovation</a:t>
            </a:r>
          </a:p>
          <a:p>
            <a:r>
              <a:rPr lang="en-US" dirty="0"/>
              <a:t>Energy Conservation Measures</a:t>
            </a:r>
          </a:p>
          <a:p>
            <a:pPr lvl="1"/>
            <a:r>
              <a:rPr lang="en-US" dirty="0"/>
              <a:t>LED lighting</a:t>
            </a:r>
          </a:p>
          <a:p>
            <a:pPr lvl="1"/>
            <a:r>
              <a:rPr lang="en-US" dirty="0"/>
              <a:t>Lighting controls &amp; sensors</a:t>
            </a:r>
          </a:p>
          <a:p>
            <a:pPr lvl="1"/>
            <a:r>
              <a:rPr lang="en-US" dirty="0"/>
              <a:t>Cooling &amp; Refrigeration</a:t>
            </a:r>
          </a:p>
          <a:p>
            <a:pPr lvl="1"/>
            <a:r>
              <a:rPr lang="en-US" dirty="0"/>
              <a:t>VSD &amp; exhaust fans</a:t>
            </a:r>
          </a:p>
          <a:p>
            <a:pPr lvl="1"/>
            <a:r>
              <a:rPr lang="en-US" dirty="0"/>
              <a:t>Building automation system</a:t>
            </a:r>
          </a:p>
          <a:p>
            <a:pPr lvl="1"/>
            <a:r>
              <a:rPr lang="en-US" dirty="0"/>
              <a:t>Energy management system</a:t>
            </a:r>
          </a:p>
          <a:p>
            <a:pPr lvl="1"/>
            <a:r>
              <a:rPr lang="en-US" dirty="0"/>
              <a:t>Kitchen hood controls</a:t>
            </a:r>
          </a:p>
          <a:p>
            <a:pPr lvl="1"/>
            <a:r>
              <a:rPr lang="en-US" dirty="0"/>
              <a:t>Swimming pool covers</a:t>
            </a:r>
          </a:p>
          <a:p>
            <a:pPr lvl="1"/>
            <a:r>
              <a:rPr lang="en-US" dirty="0"/>
              <a:t>Cogeneration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87738-BB54-45C3-8839-8E6BA6E4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5DD89-0597-44D6-9A6B-CA67CC3B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24</a:t>
            </a:fld>
            <a:endParaRPr lang="en-US"/>
          </a:p>
        </p:txBody>
      </p:sp>
      <p:sp>
        <p:nvSpPr>
          <p:cNvPr id="6" name="AutoShape 2" descr="Gallery image of this property">
            <a:extLst>
              <a:ext uri="{FF2B5EF4-FFF2-40B4-BE49-F238E27FC236}">
                <a16:creationId xmlns:a16="http://schemas.microsoft.com/office/drawing/2014/main" id="{C7BE9186-3FDB-45B1-AD97-3F1FE1875E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Gallery image of this property">
            <a:extLst>
              <a:ext uri="{FF2B5EF4-FFF2-40B4-BE49-F238E27FC236}">
                <a16:creationId xmlns:a16="http://schemas.microsoft.com/office/drawing/2014/main" id="{869BA71B-25A6-4A5C-B3B4-345D75745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75" y="1845733"/>
            <a:ext cx="6606951" cy="44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604F-B312-47F1-A27B-9995B730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What’s it Worth?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DA3C-A400-43E8-9B3D-3CA0DEF6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0132" y="1845734"/>
            <a:ext cx="3315547" cy="4406784"/>
          </a:xfrm>
        </p:spPr>
        <p:txBody>
          <a:bodyPr>
            <a:normAutofit/>
          </a:bodyPr>
          <a:lstStyle/>
          <a:p>
            <a:r>
              <a:rPr lang="en-US" dirty="0"/>
              <a:t>Original budget:  $1.5 million</a:t>
            </a:r>
          </a:p>
          <a:p>
            <a:r>
              <a:rPr lang="en-US" dirty="0"/>
              <a:t>Final budget:  $4.7 million</a:t>
            </a:r>
          </a:p>
          <a:p>
            <a:r>
              <a:rPr lang="en-US" dirty="0"/>
              <a:t>20-year funding term</a:t>
            </a:r>
          </a:p>
          <a:p>
            <a:r>
              <a:rPr lang="en-US" dirty="0"/>
              <a:t>6.5% PACE financing</a:t>
            </a:r>
          </a:p>
          <a:p>
            <a:r>
              <a:rPr lang="en-US" dirty="0"/>
              <a:t>Impact</a:t>
            </a:r>
          </a:p>
          <a:p>
            <a:pPr lvl="1"/>
            <a:r>
              <a:rPr lang="en-US" dirty="0"/>
              <a:t>100% financing</a:t>
            </a:r>
          </a:p>
          <a:p>
            <a:pPr lvl="1"/>
            <a:r>
              <a:rPr lang="en-US" dirty="0"/>
              <a:t>Off-Balance sheet</a:t>
            </a:r>
          </a:p>
          <a:p>
            <a:pPr lvl="1"/>
            <a:r>
              <a:rPr lang="en-US" dirty="0"/>
              <a:t>Captured all available utility rebates and other tax incentives</a:t>
            </a:r>
          </a:p>
          <a:p>
            <a:pPr lvl="1"/>
            <a:r>
              <a:rPr lang="en-US" dirty="0"/>
              <a:t>$550,000 increase in Net Operating Income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87738-BB54-45C3-8839-8E6BA6E4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5DD89-0597-44D6-9A6B-CA67CC3B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25</a:t>
            </a:fld>
            <a:endParaRPr lang="en-US"/>
          </a:p>
        </p:txBody>
      </p:sp>
      <p:sp>
        <p:nvSpPr>
          <p:cNvPr id="6" name="AutoShape 2" descr="Gallery image of this property">
            <a:extLst>
              <a:ext uri="{FF2B5EF4-FFF2-40B4-BE49-F238E27FC236}">
                <a16:creationId xmlns:a16="http://schemas.microsoft.com/office/drawing/2014/main" id="{C7BE9186-3FDB-45B1-AD97-3F1FE1875E5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Gallery image of this property">
            <a:extLst>
              <a:ext uri="{FF2B5EF4-FFF2-40B4-BE49-F238E27FC236}">
                <a16:creationId xmlns:a16="http://schemas.microsoft.com/office/drawing/2014/main" id="{869BA71B-25A6-4A5C-B3B4-345D75745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975" y="1845733"/>
            <a:ext cx="6606951" cy="4406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550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4FB922C-0FD9-4DFC-ACD1-B1BCFC788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205D02A-9A6E-4330-BBF7-472F47A06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26</a:t>
            </a:fld>
            <a:endParaRPr lang="en-US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E7ECADA8-608D-4208-8730-295017C74C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2388467"/>
              </p:ext>
            </p:extLst>
          </p:nvPr>
        </p:nvGraphicFramePr>
        <p:xfrm>
          <a:off x="243037" y="1604513"/>
          <a:ext cx="11357811" cy="5104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B1EAABEF-8180-401A-9B14-29F3303F3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 Financing:  Municipal Role</a:t>
            </a:r>
          </a:p>
        </p:txBody>
      </p:sp>
    </p:spTree>
    <p:extLst>
      <p:ext uri="{BB962C8B-B14F-4D97-AF65-F5344CB8AC3E}">
        <p14:creationId xmlns:p14="http://schemas.microsoft.com/office/powerpoint/2010/main" val="123143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3EF0-B983-4471-961B-3E5EB4C3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677186" cy="1450757"/>
          </a:xfrm>
        </p:spPr>
        <p:txBody>
          <a:bodyPr>
            <a:normAutofit/>
          </a:bodyPr>
          <a:lstStyle/>
          <a:p>
            <a:r>
              <a:rPr lang="en-US" dirty="0"/>
              <a:t>PACE Financing:  Potential Benefits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3B04C15-4470-4484-8774-E2582A3E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4B314FD-1065-4073-BB4B-18F9C030A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4AB0C6D-01BB-4FB9-B593-4619E655D8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6535510"/>
              </p:ext>
            </p:extLst>
          </p:nvPr>
        </p:nvGraphicFramePr>
        <p:xfrm>
          <a:off x="1253397" y="1737360"/>
          <a:ext cx="9959086" cy="45642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717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9EC806-19A7-4B09-936A-80A538A9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100% Renewable Energy Initiatives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6939E5-F3EF-4609-9B14-5B64A694F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Status, Opportunities,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22CF8-07CB-404E-87BF-4777BAA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E0A45-21A2-4B37-862F-09BB2525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2214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5604F-B312-47F1-A27B-9995B730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100% Renewable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ADA3C-A400-43E8-9B3D-3CA0DEF6A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5314"/>
          </a:xfrm>
        </p:spPr>
        <p:txBody>
          <a:bodyPr>
            <a:normAutofit/>
          </a:bodyPr>
          <a:lstStyle/>
          <a:p>
            <a:r>
              <a:rPr lang="en-US" dirty="0"/>
              <a:t>Organizations are advocating for commitments to “100% renewable energy”</a:t>
            </a:r>
          </a:p>
          <a:p>
            <a:pPr lvl="1"/>
            <a:r>
              <a:rPr lang="en-US" dirty="0"/>
              <a:t>Ready for 100 (Sierra Club)</a:t>
            </a:r>
          </a:p>
          <a:p>
            <a:pPr lvl="1"/>
            <a:r>
              <a:rPr lang="en-US" dirty="0"/>
              <a:t>RE100 (there100.org)</a:t>
            </a:r>
          </a:p>
          <a:p>
            <a:pPr lvl="1"/>
            <a:r>
              <a:rPr lang="en-US" dirty="0"/>
              <a:t>Renewable Energy Challenge (City of Chicago)</a:t>
            </a:r>
          </a:p>
          <a:p>
            <a:r>
              <a:rPr lang="en-US" dirty="0"/>
              <a:t>Very little detail </a:t>
            </a:r>
          </a:p>
          <a:p>
            <a:pPr lvl="1"/>
            <a:r>
              <a:rPr lang="en-US" dirty="0"/>
              <a:t>RECs or renewable energy?</a:t>
            </a:r>
          </a:p>
          <a:p>
            <a:pPr lvl="1"/>
            <a:r>
              <a:rPr lang="en-US" dirty="0"/>
              <a:t>Wind, solar, biomass, other?</a:t>
            </a:r>
          </a:p>
          <a:p>
            <a:pPr lvl="1"/>
            <a:r>
              <a:rPr lang="en-US" dirty="0"/>
              <a:t>Measurement and verification?</a:t>
            </a:r>
          </a:p>
          <a:p>
            <a:pPr lvl="1"/>
            <a:r>
              <a:rPr lang="en-US" dirty="0"/>
              <a:t>Include efficiency?</a:t>
            </a:r>
          </a:p>
          <a:p>
            <a:r>
              <a:rPr lang="en-US" dirty="0"/>
              <a:t>Directional assessment for municipalities</a:t>
            </a:r>
          </a:p>
          <a:p>
            <a:pPr lvl="1"/>
            <a:r>
              <a:rPr lang="en-US" dirty="0"/>
              <a:t>What can be accomplished by municipalities?</a:t>
            </a:r>
          </a:p>
          <a:p>
            <a:pPr lvl="1"/>
            <a:r>
              <a:rPr lang="en-US" dirty="0"/>
              <a:t>How can progress be made?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687738-BB54-45C3-8839-8E6BA6E4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5DD89-0597-44D6-9A6B-CA67CC3BB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4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09EC806-19A7-4B09-936A-80A538A9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Energy Jobs Act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F6939E5-F3EF-4609-9B14-5B64A694F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Status, Opportunities,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22CF8-07CB-404E-87BF-4777BAAA3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BE0A45-21A2-4B37-862F-09BB25259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0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Municipal Role in 100% Renewable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0D54C10-BDDA-4656-81D6-23B568504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2909" y="1845733"/>
            <a:ext cx="3510183" cy="4500475"/>
          </a:xfrm>
        </p:spPr>
        <p:txBody>
          <a:bodyPr>
            <a:noAutofit/>
          </a:bodyPr>
          <a:lstStyle/>
          <a:p>
            <a:r>
              <a:rPr lang="en-US" sz="1800" b="1" dirty="0"/>
              <a:t>Plan / Benchmark.  </a:t>
            </a:r>
            <a:r>
              <a:rPr lang="en-US" sz="1800" dirty="0"/>
              <a:t>Community energy benchmarking reports, and inventory of available program options for the community.</a:t>
            </a:r>
          </a:p>
          <a:p>
            <a:r>
              <a:rPr lang="en-US" sz="1800" b="1" dirty="0"/>
              <a:t>Facilitate.  </a:t>
            </a:r>
            <a:r>
              <a:rPr lang="en-US" sz="1800" dirty="0"/>
              <a:t>Adopt appropriate permitting and zoning to remove barriers to the development of native renewable energy assets.</a:t>
            </a:r>
          </a:p>
          <a:p>
            <a:r>
              <a:rPr lang="en-US" sz="1800" b="1" dirty="0"/>
              <a:t>Sponsor.  </a:t>
            </a:r>
            <a:r>
              <a:rPr lang="en-US" sz="1800" dirty="0"/>
              <a:t>Create programs that assist community members access renewable energy (i.e. aggregation).</a:t>
            </a:r>
          </a:p>
          <a:p>
            <a:r>
              <a:rPr lang="en-US" sz="1800" b="1" dirty="0"/>
              <a:t>Participate.  </a:t>
            </a:r>
            <a:r>
              <a:rPr lang="en-US" sz="1800" dirty="0"/>
              <a:t>Purchase renewables for municipal utility accounts.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84F63A-D384-4C0D-B875-FD48150E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EC6DE-0260-4126-A06F-AE0D99712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E34C59E-00C8-46BC-AC45-61116738451A}"/>
              </a:ext>
            </a:extLst>
          </p:cNvPr>
          <p:cNvCxnSpPr/>
          <p:nvPr/>
        </p:nvCxnSpPr>
        <p:spPr>
          <a:xfrm>
            <a:off x="1528549" y="1897034"/>
            <a:ext cx="0" cy="3835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97E6193-5A4E-4286-B024-2779DC697F1F}"/>
              </a:ext>
            </a:extLst>
          </p:cNvPr>
          <p:cNvCxnSpPr>
            <a:cxnSpLocks/>
          </p:cNvCxnSpPr>
          <p:nvPr/>
        </p:nvCxnSpPr>
        <p:spPr>
          <a:xfrm flipH="1">
            <a:off x="1528549" y="5732055"/>
            <a:ext cx="59231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68F95E3F-B221-4566-93F3-D85BFE2B03FB}"/>
              </a:ext>
            </a:extLst>
          </p:cNvPr>
          <p:cNvSpPr/>
          <p:nvPr/>
        </p:nvSpPr>
        <p:spPr>
          <a:xfrm>
            <a:off x="2410547" y="4699932"/>
            <a:ext cx="232012" cy="2183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B85535F-79B2-436E-B167-543EBAC997FE}"/>
              </a:ext>
            </a:extLst>
          </p:cNvPr>
          <p:cNvSpPr/>
          <p:nvPr/>
        </p:nvSpPr>
        <p:spPr>
          <a:xfrm>
            <a:off x="5752496" y="4133547"/>
            <a:ext cx="45720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6">
            <a:extLst>
              <a:ext uri="{FF2B5EF4-FFF2-40B4-BE49-F238E27FC236}">
                <a16:creationId xmlns:a16="http://schemas.microsoft.com/office/drawing/2014/main" id="{C3C19D1C-BF17-4566-B7B6-952A3644BDE1}"/>
              </a:ext>
            </a:extLst>
          </p:cNvPr>
          <p:cNvSpPr txBox="1">
            <a:spLocks/>
          </p:cNvSpPr>
          <p:nvPr/>
        </p:nvSpPr>
        <p:spPr>
          <a:xfrm>
            <a:off x="3207846" y="5750838"/>
            <a:ext cx="2861392" cy="348966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Municipal Involvement </a:t>
            </a:r>
          </a:p>
        </p:txBody>
      </p:sp>
      <p:sp>
        <p:nvSpPr>
          <p:cNvPr id="18" name="Content Placeholder 6">
            <a:extLst>
              <a:ext uri="{FF2B5EF4-FFF2-40B4-BE49-F238E27FC236}">
                <a16:creationId xmlns:a16="http://schemas.microsoft.com/office/drawing/2014/main" id="{19104BBF-E843-4B66-BCEA-6622AA4E4FA6}"/>
              </a:ext>
            </a:extLst>
          </p:cNvPr>
          <p:cNvSpPr txBox="1">
            <a:spLocks/>
          </p:cNvSpPr>
          <p:nvPr/>
        </p:nvSpPr>
        <p:spPr>
          <a:xfrm>
            <a:off x="1187356" y="3148094"/>
            <a:ext cx="262567" cy="1332899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/>
              <a:t>Impact </a:t>
            </a:r>
          </a:p>
        </p:txBody>
      </p:sp>
      <p:sp>
        <p:nvSpPr>
          <p:cNvPr id="19" name="Content Placeholder 6">
            <a:extLst>
              <a:ext uri="{FF2B5EF4-FFF2-40B4-BE49-F238E27FC236}">
                <a16:creationId xmlns:a16="http://schemas.microsoft.com/office/drawing/2014/main" id="{79F59BDC-E64B-4D7D-83BA-D86F0B9B7D7D}"/>
              </a:ext>
            </a:extLst>
          </p:cNvPr>
          <p:cNvSpPr txBox="1">
            <a:spLocks/>
          </p:cNvSpPr>
          <p:nvPr/>
        </p:nvSpPr>
        <p:spPr>
          <a:xfrm>
            <a:off x="2625934" y="4645961"/>
            <a:ext cx="2100399" cy="418885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+mj-lt"/>
              </a:rPr>
              <a:t>Plan</a:t>
            </a:r>
            <a:r>
              <a:rPr lang="en-US" b="1" dirty="0"/>
              <a:t> / Benchmark</a:t>
            </a:r>
          </a:p>
        </p:txBody>
      </p:sp>
      <p:sp>
        <p:nvSpPr>
          <p:cNvPr id="22" name="Content Placeholder 6">
            <a:extLst>
              <a:ext uri="{FF2B5EF4-FFF2-40B4-BE49-F238E27FC236}">
                <a16:creationId xmlns:a16="http://schemas.microsoft.com/office/drawing/2014/main" id="{0D1266CB-2BD3-4E75-B3D8-57D640D72699}"/>
              </a:ext>
            </a:extLst>
          </p:cNvPr>
          <p:cNvSpPr txBox="1">
            <a:spLocks/>
          </p:cNvSpPr>
          <p:nvPr/>
        </p:nvSpPr>
        <p:spPr>
          <a:xfrm>
            <a:off x="6153727" y="4225512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j-lt"/>
              </a:rPr>
              <a:t>Participate</a:t>
            </a:r>
            <a:r>
              <a:rPr lang="en-US" b="1" dirty="0"/>
              <a:t> 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41D1021F-D2E1-4AD0-8F33-CF3EAA733CCE}"/>
              </a:ext>
            </a:extLst>
          </p:cNvPr>
          <p:cNvSpPr/>
          <p:nvPr/>
        </p:nvSpPr>
        <p:spPr>
          <a:xfrm>
            <a:off x="3183265" y="4287836"/>
            <a:ext cx="274320" cy="27432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25" name="Content Placeholder 6">
            <a:extLst>
              <a:ext uri="{FF2B5EF4-FFF2-40B4-BE49-F238E27FC236}">
                <a16:creationId xmlns:a16="http://schemas.microsoft.com/office/drawing/2014/main" id="{6DE89718-E4D6-4A5A-9A18-4E527A8EA7F3}"/>
              </a:ext>
            </a:extLst>
          </p:cNvPr>
          <p:cNvSpPr txBox="1">
            <a:spLocks/>
          </p:cNvSpPr>
          <p:nvPr/>
        </p:nvSpPr>
        <p:spPr>
          <a:xfrm>
            <a:off x="3390573" y="4259360"/>
            <a:ext cx="2361923" cy="45719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 Facilitate 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160EAFF-BCA7-4E83-A9DB-26FCAC8B9460}"/>
              </a:ext>
            </a:extLst>
          </p:cNvPr>
          <p:cNvSpPr/>
          <p:nvPr/>
        </p:nvSpPr>
        <p:spPr>
          <a:xfrm>
            <a:off x="4383502" y="2932426"/>
            <a:ext cx="457200" cy="45720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ontent Placeholder 6">
            <a:extLst>
              <a:ext uri="{FF2B5EF4-FFF2-40B4-BE49-F238E27FC236}">
                <a16:creationId xmlns:a16="http://schemas.microsoft.com/office/drawing/2014/main" id="{C6BA18D6-DFD9-4B7D-9B87-E9DE0DAC2CFD}"/>
              </a:ext>
            </a:extLst>
          </p:cNvPr>
          <p:cNvSpPr txBox="1">
            <a:spLocks/>
          </p:cNvSpPr>
          <p:nvPr/>
        </p:nvSpPr>
        <p:spPr>
          <a:xfrm>
            <a:off x="4866725" y="3067936"/>
            <a:ext cx="1771542" cy="348966"/>
          </a:xfrm>
          <a:prstGeom prst="rect">
            <a:avLst/>
          </a:prstGeom>
        </p:spPr>
        <p:txBody>
          <a:bodyPr vert="horz" lIns="0" tIns="45720" rIns="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latin typeface="+mj-lt"/>
              </a:rPr>
              <a:t> </a:t>
            </a:r>
            <a:r>
              <a:rPr lang="en-US" dirty="0">
                <a:latin typeface="+mj-lt"/>
              </a:rPr>
              <a:t>Sponsor</a:t>
            </a: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06446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A874F-7B9E-4B2D-A0D2-74D7AC691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100% Renewable:  Outlook &amp; Options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CE3E7-EE34-4D1C-AD4A-88061C79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Likely a concept that advocates will continue to press</a:t>
            </a:r>
          </a:p>
          <a:p>
            <a:pPr lvl="1"/>
            <a:r>
              <a:rPr lang="en-US" dirty="0"/>
              <a:t>It’s conceptually simple</a:t>
            </a:r>
          </a:p>
          <a:p>
            <a:pPr lvl="1"/>
            <a:r>
              <a:rPr lang="en-US" dirty="0"/>
              <a:t>Builds on recent successes (FEJA)</a:t>
            </a:r>
          </a:p>
          <a:p>
            <a:r>
              <a:rPr lang="en-US" dirty="0"/>
              <a:t>Municipalities face limits that advocates may not appreciate</a:t>
            </a:r>
          </a:p>
          <a:p>
            <a:pPr lvl="1"/>
            <a:r>
              <a:rPr lang="en-US" dirty="0"/>
              <a:t>No control over private sector energy transactions</a:t>
            </a:r>
          </a:p>
          <a:p>
            <a:pPr lvl="1"/>
            <a:r>
              <a:rPr lang="en-US" dirty="0"/>
              <a:t>Resource availability</a:t>
            </a:r>
          </a:p>
          <a:p>
            <a:r>
              <a:rPr lang="en-US" dirty="0"/>
              <a:t>Municipalities may benefit from crafting their own approach to 100% Renewable</a:t>
            </a:r>
          </a:p>
          <a:p>
            <a:pPr lvl="1"/>
            <a:r>
              <a:rPr lang="en-US" dirty="0"/>
              <a:t>Define terms and compliance</a:t>
            </a:r>
          </a:p>
          <a:p>
            <a:pPr lvl="1"/>
            <a:r>
              <a:rPr lang="en-US" dirty="0"/>
              <a:t>Set standards</a:t>
            </a:r>
          </a:p>
          <a:p>
            <a:pPr lvl="1"/>
            <a:r>
              <a:rPr lang="en-US" dirty="0"/>
              <a:t>Share the cost of developing program options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FD7088-C6EF-4864-AC46-9175FE5EB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12CBF-D1DC-4592-9623-ADE52B95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94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46A64-B7F2-4330-815D-9DE1B1CE4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Very Much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1D95F-000D-4028-B210-8D1667741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Bef>
                <a:spcPts val="0"/>
              </a:spcBef>
            </a:pPr>
            <a:endParaRPr lang="en-US" dirty="0"/>
          </a:p>
          <a:p>
            <a:pPr algn="ctr">
              <a:spcBef>
                <a:spcPts val="0"/>
              </a:spcBef>
            </a:pPr>
            <a:endParaRPr lang="en-US" dirty="0"/>
          </a:p>
          <a:p>
            <a:pPr algn="ctr">
              <a:spcBef>
                <a:spcPts val="0"/>
              </a:spcBef>
            </a:pPr>
            <a:endParaRPr lang="en-US" dirty="0"/>
          </a:p>
          <a:p>
            <a:pPr algn="ctr">
              <a:spcBef>
                <a:spcPts val="0"/>
              </a:spcBef>
            </a:pPr>
            <a:endParaRPr lang="en-US" dirty="0"/>
          </a:p>
          <a:p>
            <a:pPr algn="ctr">
              <a:spcBef>
                <a:spcPts val="0"/>
              </a:spcBef>
            </a:pPr>
            <a:r>
              <a:rPr lang="en-US" dirty="0"/>
              <a:t>Mark J. Pruitt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The Power Bureau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P.  219/921-3828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E.  </a:t>
            </a:r>
            <a:r>
              <a:rPr lang="en-US" dirty="0">
                <a:hlinkClick r:id="rId2"/>
              </a:rPr>
              <a:t>markjpruitt@thepowerbureau.com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3F81D-28DF-4567-93BA-1E9E646E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DD0697-B0D7-493F-AE47-2B11389D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52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3EF0-B983-4471-961B-3E5EB4C3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Energy Jobs Act (FEJA)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57993-725C-48A6-BDC2-95A4573DC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0461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New energy legislation in Illinois</a:t>
            </a:r>
          </a:p>
          <a:p>
            <a:pPr lvl="1"/>
            <a:r>
              <a:rPr lang="en-US" dirty="0">
                <a:latin typeface="+mj-lt"/>
              </a:rPr>
              <a:t>Negotiated by Exelon and a range of environmental &amp; consumer advocates</a:t>
            </a:r>
          </a:p>
          <a:p>
            <a:pPr lvl="1"/>
            <a:r>
              <a:rPr lang="en-US" dirty="0">
                <a:latin typeface="+mj-lt"/>
              </a:rPr>
              <a:t>Passed by legislature on December 1, 2016</a:t>
            </a:r>
          </a:p>
          <a:p>
            <a:pPr lvl="1"/>
            <a:r>
              <a:rPr lang="en-US" dirty="0">
                <a:latin typeface="+mj-lt"/>
              </a:rPr>
              <a:t>Signed by Governor on December 9, 2016</a:t>
            </a:r>
          </a:p>
          <a:p>
            <a:pPr lvl="1"/>
            <a:r>
              <a:rPr lang="en-US" dirty="0">
                <a:latin typeface="+mj-lt"/>
              </a:rPr>
              <a:t>Enacted June 1, 2017</a:t>
            </a:r>
          </a:p>
          <a:p>
            <a:r>
              <a:rPr lang="en-US" b="1" dirty="0">
                <a:latin typeface="+mj-lt"/>
              </a:rPr>
              <a:t>Primary components</a:t>
            </a:r>
          </a:p>
          <a:p>
            <a:pPr lvl="1"/>
            <a:r>
              <a:rPr lang="en-US" dirty="0">
                <a:latin typeface="+mj-lt"/>
              </a:rPr>
              <a:t>Zero Emissions Credits – Purchased from Exelon’s Quad Cities an Clinton plants ($2.35 billion/10 years)</a:t>
            </a:r>
          </a:p>
          <a:p>
            <a:pPr lvl="1"/>
            <a:r>
              <a:rPr lang="en-US" dirty="0">
                <a:latin typeface="+mj-lt"/>
              </a:rPr>
              <a:t>Energy Efficiency – Lifts cost cap and places efficiency expenses into utility ratebase ($350 million/year)</a:t>
            </a:r>
          </a:p>
          <a:p>
            <a:pPr lvl="1"/>
            <a:r>
              <a:rPr lang="en-US" dirty="0">
                <a:latin typeface="+mj-lt"/>
              </a:rPr>
              <a:t>Renewable Energy – Fundamental changes to Illinois Renewable Portfolio Standard</a:t>
            </a:r>
          </a:p>
          <a:p>
            <a:pPr lvl="2"/>
            <a:r>
              <a:rPr lang="en-US" sz="1800" dirty="0">
                <a:solidFill>
                  <a:schemeClr val="bg1"/>
                </a:solidFill>
                <a:latin typeface="+mj-lt"/>
              </a:rPr>
              <a:t>Prioritizes RPS compliance towards long term contracts (15 year REC purchases with utilities) </a:t>
            </a:r>
          </a:p>
          <a:p>
            <a:pPr lvl="2"/>
            <a:r>
              <a:rPr lang="en-US" sz="1800" dirty="0">
                <a:solidFill>
                  <a:schemeClr val="bg1"/>
                </a:solidFill>
                <a:latin typeface="+mj-lt"/>
              </a:rPr>
              <a:t>Positions most RPS transactions between utilities and renewable resource owners</a:t>
            </a:r>
          </a:p>
          <a:p>
            <a:pPr lvl="2"/>
            <a:r>
              <a:rPr lang="en-US" sz="1800" dirty="0">
                <a:solidFill>
                  <a:schemeClr val="bg1"/>
                </a:solidFill>
                <a:latin typeface="+mj-lt"/>
              </a:rPr>
              <a:t>Redirects Renewable Energy Resources Fund towards low income (‘Illinois Solar for All’)</a:t>
            </a:r>
          </a:p>
          <a:p>
            <a:pPr lvl="2"/>
            <a:r>
              <a:rPr lang="en-US" sz="1800" dirty="0">
                <a:solidFill>
                  <a:schemeClr val="bg1"/>
                </a:solidFill>
                <a:latin typeface="+mj-lt"/>
              </a:rPr>
              <a:t>Increases the solar carve out from 6% to 50% of RPS goal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E54B9-5CD9-43E4-B649-6F0A4EE9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3A960-B38A-414D-AC23-5A3A04755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14538B-8A87-4634-A461-00BC40B83339}"/>
              </a:ext>
            </a:extLst>
          </p:cNvPr>
          <p:cNvSpPr/>
          <p:nvPr/>
        </p:nvSpPr>
        <p:spPr>
          <a:xfrm>
            <a:off x="1323474" y="4884821"/>
            <a:ext cx="433137" cy="12753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3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3EF0-B983-4471-961B-3E5EB4C3F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Energy Jobs Act (FEJA)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57993-725C-48A6-BDC2-95A4573DC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10461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New energy legislation in Illinois</a:t>
            </a:r>
          </a:p>
          <a:p>
            <a:pPr lvl="1"/>
            <a:r>
              <a:rPr lang="en-US" dirty="0">
                <a:latin typeface="+mj-lt"/>
              </a:rPr>
              <a:t>Negotiated by Exelon and a range of environmental &amp; consumer advocates</a:t>
            </a:r>
          </a:p>
          <a:p>
            <a:pPr lvl="1"/>
            <a:r>
              <a:rPr lang="en-US" dirty="0">
                <a:latin typeface="+mj-lt"/>
              </a:rPr>
              <a:t>Passed by legislature on December 1, 2016</a:t>
            </a:r>
          </a:p>
          <a:p>
            <a:pPr lvl="1"/>
            <a:r>
              <a:rPr lang="en-US" dirty="0">
                <a:latin typeface="+mj-lt"/>
              </a:rPr>
              <a:t>Signed by Governor on December 9, 2016</a:t>
            </a:r>
          </a:p>
          <a:p>
            <a:pPr lvl="1"/>
            <a:r>
              <a:rPr lang="en-US" dirty="0">
                <a:latin typeface="+mj-lt"/>
              </a:rPr>
              <a:t>Enacted June 1, 2017</a:t>
            </a:r>
          </a:p>
          <a:p>
            <a:r>
              <a:rPr lang="en-US" b="1" dirty="0">
                <a:latin typeface="+mj-lt"/>
              </a:rPr>
              <a:t>Primary components</a:t>
            </a:r>
          </a:p>
          <a:p>
            <a:pPr lvl="1"/>
            <a:r>
              <a:rPr lang="en-US" dirty="0">
                <a:latin typeface="+mj-lt"/>
              </a:rPr>
              <a:t>Zero Emissions Credits – Purchased from Exelon’s Quad Cities an Clinton plants ($2.35 billion/10 years)</a:t>
            </a:r>
          </a:p>
          <a:p>
            <a:pPr lvl="1"/>
            <a:r>
              <a:rPr lang="en-US" dirty="0">
                <a:latin typeface="+mj-lt"/>
              </a:rPr>
              <a:t>Energy Efficiency – Lifts cost cap and places efficiency expenses into utility ratebase ($350 million/year)</a:t>
            </a:r>
          </a:p>
          <a:p>
            <a:pPr lvl="1"/>
            <a:r>
              <a:rPr lang="en-US" dirty="0">
                <a:latin typeface="+mj-lt"/>
              </a:rPr>
              <a:t>Renewable Energy – Fundamental changes to Illinois Renewable Portfolio Standard </a:t>
            </a:r>
          </a:p>
          <a:p>
            <a:pPr lvl="2"/>
            <a:r>
              <a:rPr lang="en-US" sz="1800" b="1" dirty="0">
                <a:latin typeface="+mj-lt"/>
              </a:rPr>
              <a:t>Requires utilities to purchase wind and solar through 15-year contracts </a:t>
            </a:r>
          </a:p>
          <a:p>
            <a:pPr lvl="2"/>
            <a:r>
              <a:rPr lang="en-US" sz="1800" b="1" dirty="0">
                <a:latin typeface="+mj-lt"/>
              </a:rPr>
              <a:t>Increases the carve out for solar purchases from 6% to 50%</a:t>
            </a:r>
          </a:p>
          <a:p>
            <a:pPr lvl="2"/>
            <a:r>
              <a:rPr lang="en-US" sz="1800" b="1" dirty="0">
                <a:latin typeface="+mj-lt"/>
              </a:rPr>
              <a:t>Establishes separate goals for utility, community, brownfield and residential solar projects </a:t>
            </a:r>
          </a:p>
          <a:p>
            <a:pPr lvl="2"/>
            <a:r>
              <a:rPr lang="en-US" sz="1800" b="1" dirty="0">
                <a:latin typeface="+mj-lt"/>
              </a:rPr>
              <a:t>Establishes special funding for ‘income qualified’ communities &amp; consumers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7987E-E1C2-456F-B20C-EE58DDB6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0D8AB1-B2E9-466D-861C-A4A5AD3D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A7700C5-7D13-4BB4-BA72-3EEC71C2F255}"/>
              </a:ext>
            </a:extLst>
          </p:cNvPr>
          <p:cNvSpPr/>
          <p:nvPr/>
        </p:nvSpPr>
        <p:spPr>
          <a:xfrm>
            <a:off x="1260088" y="4860758"/>
            <a:ext cx="8954429" cy="1317018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2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83EF0-B983-4471-961B-3E5EB4C3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421930" cy="1450757"/>
          </a:xfrm>
        </p:spPr>
        <p:txBody>
          <a:bodyPr/>
          <a:lstStyle/>
          <a:p>
            <a:r>
              <a:rPr lang="en-US" dirty="0"/>
              <a:t>FEJA:  Solar Opportunities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BE3AA-D03B-4B20-B6C4-57599B0F3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F3A798-F8AD-437D-990B-F6D307AF9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F1CBF7B-3105-4ABD-86E6-DF7B5CEC20A3}"/>
              </a:ext>
            </a:extLst>
          </p:cNvPr>
          <p:cNvGraphicFramePr/>
          <p:nvPr>
            <p:extLst/>
          </p:nvPr>
        </p:nvGraphicFramePr>
        <p:xfrm>
          <a:off x="4680284" y="1737359"/>
          <a:ext cx="7173462" cy="4563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C80FD948-24AD-4237-8577-BDDE97B9FC7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27924" y="3523823"/>
            <a:ext cx="3469982" cy="990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29C8-159D-4AFF-B120-291AA46D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74320"/>
            <a:ext cx="10058400" cy="1450757"/>
          </a:xfrm>
        </p:spPr>
        <p:txBody>
          <a:bodyPr/>
          <a:lstStyle/>
          <a:p>
            <a:r>
              <a:rPr lang="en-US" dirty="0"/>
              <a:t>Community Solar: 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D34C-2510-4A23-AD70-B8853C739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>
                <a:latin typeface="+mj-lt"/>
              </a:rPr>
              <a:t>Alternative to Rooftop Solar</a:t>
            </a:r>
          </a:p>
          <a:p>
            <a:pPr lvl="1"/>
            <a:r>
              <a:rPr lang="en-US" dirty="0"/>
              <a:t>Consumers purchase a portion of the generation from a remote solar resource</a:t>
            </a:r>
          </a:p>
          <a:p>
            <a:pPr lvl="1"/>
            <a:r>
              <a:rPr lang="en-US" dirty="0"/>
              <a:t>Utilities credit the consumer’s portion of monthly solar generation on monthly electricity bills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 </a:t>
            </a:r>
            <a:r>
              <a:rPr lang="en-US" b="1" dirty="0">
                <a:latin typeface="+mj-lt"/>
              </a:rPr>
              <a:t>Potential Benefits</a:t>
            </a:r>
          </a:p>
          <a:p>
            <a:pPr lvl="1"/>
            <a:r>
              <a:rPr lang="en-US" dirty="0"/>
              <a:t>Access to solar for consumers that don’t own their homes, have a suitable roof, or have good credit</a:t>
            </a:r>
          </a:p>
          <a:p>
            <a:pPr lvl="1"/>
            <a:r>
              <a:rPr lang="en-US" dirty="0"/>
              <a:t>Reduces the cost of solar by capturing economies of scale</a:t>
            </a:r>
          </a:p>
          <a:p>
            <a:pPr lvl="1"/>
            <a:r>
              <a:rPr lang="en-US" dirty="0"/>
              <a:t>Funds development of new clean generation in Illinois</a:t>
            </a:r>
          </a:p>
          <a:p>
            <a:pPr marL="0" indent="0">
              <a:buNone/>
            </a:pPr>
            <a:r>
              <a:rPr lang="en-US" b="1" dirty="0">
                <a:latin typeface="+mj-lt"/>
              </a:rPr>
              <a:t> Now allowed in Illinois</a:t>
            </a:r>
          </a:p>
          <a:p>
            <a:pPr lvl="1"/>
            <a:r>
              <a:rPr lang="en-US" dirty="0"/>
              <a:t>Future Energy Jobs Act</a:t>
            </a:r>
          </a:p>
          <a:p>
            <a:pPr lvl="1"/>
            <a:r>
              <a:rPr lang="en-US" dirty="0"/>
              <a:t>156 MW in ComEd region by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465E16-F5C4-4714-B614-F2A0B057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88B85-84D1-464B-8E55-8F2638E3D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1DEBB-1A25-4FA9-81C6-8976E9E7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233" y="2053004"/>
            <a:ext cx="3053033" cy="4804996"/>
          </a:xfrm>
        </p:spPr>
        <p:txBody>
          <a:bodyPr>
            <a:normAutofit/>
          </a:bodyPr>
          <a:lstStyle/>
          <a:p>
            <a:pPr marL="339725" indent="0">
              <a:buNone/>
            </a:pPr>
            <a:r>
              <a:rPr lang="en-US" sz="2000" dirty="0">
                <a:latin typeface="Calibri (Body)"/>
              </a:rPr>
              <a:t>Community Solar asset delivers energy to the Local Utility. </a:t>
            </a:r>
          </a:p>
          <a:p>
            <a:pPr marL="339725" indent="0">
              <a:buNone/>
            </a:pPr>
            <a:r>
              <a:rPr lang="en-US" sz="2000" dirty="0">
                <a:latin typeface="Calibri (Body)"/>
              </a:rPr>
              <a:t>Local Utility delivers blended energy to consumers</a:t>
            </a:r>
          </a:p>
          <a:p>
            <a:pPr marL="339725" indent="0">
              <a:buNone/>
            </a:pPr>
            <a:r>
              <a:rPr lang="en-US" dirty="0">
                <a:latin typeface="Calibri (Body)"/>
              </a:rPr>
              <a:t>Local Utility </a:t>
            </a:r>
            <a:r>
              <a:rPr lang="en-US" sz="2000" dirty="0">
                <a:latin typeface="Calibri (Body)"/>
              </a:rPr>
              <a:t>applies on-bill credits to Community Solar Subscribers.</a:t>
            </a:r>
          </a:p>
          <a:p>
            <a:pPr marL="339725" indent="0">
              <a:buNone/>
            </a:pPr>
            <a:r>
              <a:rPr lang="en-US" sz="2000" dirty="0">
                <a:latin typeface="Calibri (Body)"/>
              </a:rPr>
              <a:t>Subscribers pay a portion of their on-bill credits to the Community Solar developer 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7DAD268-C62A-48C2-B1ED-118480EC6722}"/>
              </a:ext>
            </a:extLst>
          </p:cNvPr>
          <p:cNvSpPr/>
          <p:nvPr/>
        </p:nvSpPr>
        <p:spPr>
          <a:xfrm>
            <a:off x="8833827" y="2068536"/>
            <a:ext cx="320040" cy="32004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123F42D-8073-4F21-A335-89AF8C05D352}"/>
              </a:ext>
            </a:extLst>
          </p:cNvPr>
          <p:cNvSpPr/>
          <p:nvPr/>
        </p:nvSpPr>
        <p:spPr>
          <a:xfrm>
            <a:off x="8829360" y="3078655"/>
            <a:ext cx="320040" cy="320040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2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ED9B20B-56F7-4ADB-A9EA-0B3753A8C069}"/>
              </a:ext>
            </a:extLst>
          </p:cNvPr>
          <p:cNvSpPr/>
          <p:nvPr/>
        </p:nvSpPr>
        <p:spPr>
          <a:xfrm>
            <a:off x="8829360" y="4097694"/>
            <a:ext cx="320040" cy="32004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3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14FDB5A9-E6E2-4FDB-A09A-2B37044B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Power Bureau, LLC   |   Metropolitan Mayors Caucus</a:t>
            </a:r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9F684286-0A14-4421-A48A-A73A4D4AF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8</a:t>
            </a:fld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7C8224C-EF95-4F25-B564-DD9AE2523F38}"/>
              </a:ext>
            </a:extLst>
          </p:cNvPr>
          <p:cNvSpPr/>
          <p:nvPr/>
        </p:nvSpPr>
        <p:spPr>
          <a:xfrm>
            <a:off x="8829360" y="5111154"/>
            <a:ext cx="320040" cy="32004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4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149E2E4-8E67-4460-ABA6-EE6FE63C13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88" y="2053004"/>
            <a:ext cx="7890540" cy="403876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56D370E-3230-4AF6-9FCE-22144209B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How does it Work?</a:t>
            </a:r>
          </a:p>
        </p:txBody>
      </p:sp>
    </p:spTree>
    <p:extLst>
      <p:ext uri="{BB962C8B-B14F-4D97-AF65-F5344CB8AC3E}">
        <p14:creationId xmlns:p14="http://schemas.microsoft.com/office/powerpoint/2010/main" val="18070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107F1F5-C428-4529-B70B-F6CFD3B5CD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43553"/>
              </p:ext>
            </p:extLst>
          </p:nvPr>
        </p:nvGraphicFramePr>
        <p:xfrm>
          <a:off x="1189822" y="1745636"/>
          <a:ext cx="7738977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3496">
                  <a:extLst>
                    <a:ext uri="{9D8B030D-6E8A-4147-A177-3AD203B41FA5}">
                      <a16:colId xmlns:a16="http://schemas.microsoft.com/office/drawing/2014/main" val="1241153543"/>
                    </a:ext>
                  </a:extLst>
                </a:gridCol>
                <a:gridCol w="1795749">
                  <a:extLst>
                    <a:ext uri="{9D8B030D-6E8A-4147-A177-3AD203B41FA5}">
                      <a16:colId xmlns:a16="http://schemas.microsoft.com/office/drawing/2014/main" val="475971504"/>
                    </a:ext>
                  </a:extLst>
                </a:gridCol>
                <a:gridCol w="1819732">
                  <a:extLst>
                    <a:ext uri="{9D8B030D-6E8A-4147-A177-3AD203B41FA5}">
                      <a16:colId xmlns:a16="http://schemas.microsoft.com/office/drawing/2014/main" val="766942400"/>
                    </a:ext>
                  </a:extLst>
                </a:gridCol>
              </a:tblGrid>
              <a:tr h="32959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Community Solar Cost &amp; Revenue Elements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Low Range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High Range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491214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A.  Costs (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Levelized -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20 Years)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391672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Materials &amp; Construction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9.6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10.7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47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b="0" dirty="0"/>
                        <a:t>  Site Acquisition &amp; Preparation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1.7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2.7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929503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Operations &amp; Management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1.7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1.9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331962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1" dirty="0"/>
                        <a:t>    Total Solar Project Costs (</a:t>
                      </a:r>
                      <a:r>
                        <a:rPr lang="en-US" sz="15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13.0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15.3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347190"/>
                  </a:ext>
                </a:extLst>
              </a:tr>
              <a:tr h="329593">
                <a:tc gridSpan="3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B.  Incentives (Levelized - 20 Years)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14723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500" b="0" dirty="0"/>
                        <a:t>  Investment Tax Credit - Federal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2.1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2.3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879434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Accelerated </a:t>
                      </a:r>
                      <a:r>
                        <a:rPr lang="en-US" sz="1500" b="0" cap="all" baseline="0" dirty="0"/>
                        <a:t>d</a:t>
                      </a:r>
                      <a:r>
                        <a:rPr lang="en-US" sz="1500" b="0" dirty="0"/>
                        <a:t>epreciation – Federal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1.5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1.6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2282861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Renewable Energy Credits – State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5.8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5.8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5121019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Smart Inverter Grant – Utility 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0.9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/>
                        <a:t>0.9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0888489"/>
                  </a:ext>
                </a:extLst>
              </a:tr>
              <a:tr h="314612">
                <a:tc>
                  <a:txBody>
                    <a:bodyPr/>
                    <a:lstStyle/>
                    <a:p>
                      <a:r>
                        <a:rPr lang="en-US" sz="1500" b="0" dirty="0"/>
                        <a:t>    </a:t>
                      </a:r>
                      <a:r>
                        <a:rPr lang="en-US" sz="1500" b="1" dirty="0"/>
                        <a:t>Total  Solar Project Incentives </a:t>
                      </a:r>
                      <a:r>
                        <a:rPr lang="en-US" sz="1500" b="0" dirty="0"/>
                        <a:t>(</a:t>
                      </a:r>
                      <a:r>
                        <a:rPr lang="en-US" sz="15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¢/</a:t>
                      </a:r>
                      <a:r>
                        <a:rPr lang="en-US" sz="15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kWh)</a:t>
                      </a:r>
                      <a:endParaRPr lang="en-US" sz="15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10.3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10.6</a:t>
                      </a:r>
                      <a:endParaRPr lang="en-US" sz="15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797689"/>
                  </a:ext>
                </a:extLst>
              </a:tr>
              <a:tr h="329593">
                <a:tc gridSpan="3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+mj-lt"/>
                        </a:rPr>
                        <a:t>C.  Energy Sales Requirement (Levelized - 20 Years)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527152"/>
                  </a:ext>
                </a:extLst>
              </a:tr>
              <a:tr h="359556">
                <a:tc>
                  <a:txBody>
                    <a:bodyPr/>
                    <a:lstStyle/>
                    <a:p>
                      <a:r>
                        <a:rPr lang="en-US" sz="1600" b="1" dirty="0"/>
                        <a:t>  Payments from Subscribers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</a:rPr>
                        <a:t>2.7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</a:t>
                      </a: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/kWh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4.7</a:t>
                      </a: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¢</a:t>
                      </a:r>
                      <a:r>
                        <a:rPr lang="en-US" sz="1800" b="1" dirty="0">
                          <a:latin typeface="+mn-lt"/>
                          <a:cs typeface="Arial" panose="020B0604020202020204" pitchFamily="34" charset="0"/>
                        </a:rPr>
                        <a:t>/kWh</a:t>
                      </a:r>
                      <a:endParaRPr lang="en-US" sz="1800" b="1" dirty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655005"/>
                  </a:ext>
                </a:extLst>
              </a:tr>
            </a:tbl>
          </a:graphicData>
        </a:graphic>
      </p:graphicFrame>
      <p:sp>
        <p:nvSpPr>
          <p:cNvPr id="3" name="Arrow: Chevron 2">
            <a:extLst>
              <a:ext uri="{FF2B5EF4-FFF2-40B4-BE49-F238E27FC236}">
                <a16:creationId xmlns:a16="http://schemas.microsoft.com/office/drawing/2014/main" id="{656013C8-3637-4C05-8B34-8CB75FE355C7}"/>
              </a:ext>
            </a:extLst>
          </p:cNvPr>
          <p:cNvSpPr/>
          <p:nvPr/>
        </p:nvSpPr>
        <p:spPr>
          <a:xfrm>
            <a:off x="9226795" y="5349083"/>
            <a:ext cx="182880" cy="27432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hevron 5">
            <a:extLst>
              <a:ext uri="{FF2B5EF4-FFF2-40B4-BE49-F238E27FC236}">
                <a16:creationId xmlns:a16="http://schemas.microsoft.com/office/drawing/2014/main" id="{19F256FD-5328-4947-8CF1-B1323FC24EFD}"/>
              </a:ext>
            </a:extLst>
          </p:cNvPr>
          <p:cNvSpPr/>
          <p:nvPr/>
        </p:nvSpPr>
        <p:spPr>
          <a:xfrm>
            <a:off x="9226795" y="3417319"/>
            <a:ext cx="182880" cy="27432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hevron 6">
            <a:extLst>
              <a:ext uri="{FF2B5EF4-FFF2-40B4-BE49-F238E27FC236}">
                <a16:creationId xmlns:a16="http://schemas.microsoft.com/office/drawing/2014/main" id="{ECB618FB-5B11-4C3A-BC9E-8A01A95F9A7F}"/>
              </a:ext>
            </a:extLst>
          </p:cNvPr>
          <p:cNvSpPr/>
          <p:nvPr/>
        </p:nvSpPr>
        <p:spPr>
          <a:xfrm>
            <a:off x="9226795" y="5999798"/>
            <a:ext cx="182880" cy="274320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C183530-28D9-4D27-9375-6848C547FE1B}"/>
              </a:ext>
            </a:extLst>
          </p:cNvPr>
          <p:cNvSpPr/>
          <p:nvPr/>
        </p:nvSpPr>
        <p:spPr>
          <a:xfrm>
            <a:off x="9632515" y="3339168"/>
            <a:ext cx="2484328" cy="3805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Cost to Generate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484756-C6AE-413E-9726-50D3FD7E86BC}"/>
              </a:ext>
            </a:extLst>
          </p:cNvPr>
          <p:cNvSpPr/>
          <p:nvPr/>
        </p:nvSpPr>
        <p:spPr>
          <a:xfrm>
            <a:off x="9645040" y="5287248"/>
            <a:ext cx="2484329" cy="3805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Value of Incentives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1540F6D-DC39-4F7B-9208-729B7AB569B3}"/>
              </a:ext>
            </a:extLst>
          </p:cNvPr>
          <p:cNvSpPr/>
          <p:nvPr/>
        </p:nvSpPr>
        <p:spPr>
          <a:xfrm>
            <a:off x="9645040" y="5934173"/>
            <a:ext cx="2484330" cy="38051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Net Revenue Requirement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CD6AD-7556-461E-8EE9-0134C05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Power Bureau, LLC   |   Metropolitan Mayors Caucus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97843F8-A5BC-4F0C-9AAB-68CCCA0CC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3438-1576-485F-BEEF-01C3E844EE7B}" type="slidenum">
              <a:rPr lang="en-US" smtClean="0"/>
              <a:t>9</a:t>
            </a:fld>
            <a:endParaRPr 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597A4D86-B76E-41FD-BACB-7AAC7DDB1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Solar:  Where’s the Value?</a:t>
            </a:r>
          </a:p>
        </p:txBody>
      </p:sp>
    </p:spTree>
    <p:extLst>
      <p:ext uri="{BB962C8B-B14F-4D97-AF65-F5344CB8AC3E}">
        <p14:creationId xmlns:p14="http://schemas.microsoft.com/office/powerpoint/2010/main" val="105506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4717</TotalTime>
  <Words>2784</Words>
  <Application>Microsoft Office PowerPoint</Application>
  <PresentationFormat>Widescreen</PresentationFormat>
  <Paragraphs>656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(Body)</vt:lpstr>
      <vt:lpstr>Calibri Light</vt:lpstr>
      <vt:lpstr>Wingdings</vt:lpstr>
      <vt:lpstr>Retrospect</vt:lpstr>
      <vt:lpstr>Energy Market Update</vt:lpstr>
      <vt:lpstr>Overview</vt:lpstr>
      <vt:lpstr>Future Energy Jobs Act</vt:lpstr>
      <vt:lpstr>Future Energy Jobs Act (FEJA)</vt:lpstr>
      <vt:lpstr>Future Energy Jobs Act (FEJA)</vt:lpstr>
      <vt:lpstr>FEJA:  Solar Opportunities</vt:lpstr>
      <vt:lpstr>Community Solar:  What is it?</vt:lpstr>
      <vt:lpstr>Community Solar:  How does it Work?</vt:lpstr>
      <vt:lpstr>Community Solar:  Where’s the Value?</vt:lpstr>
      <vt:lpstr>Community Solar:  Where’s the Value?</vt:lpstr>
      <vt:lpstr>Community Solar:  What’s it Worth?</vt:lpstr>
      <vt:lpstr>Community Solar:  What’s it Worth?</vt:lpstr>
      <vt:lpstr>Community Solar:  What’s it Worth?</vt:lpstr>
      <vt:lpstr>Community Solar:  Challenges</vt:lpstr>
      <vt:lpstr>Municipal Role in Solar Project development</vt:lpstr>
      <vt:lpstr>Community Solar:  Municipal Opportunities</vt:lpstr>
      <vt:lpstr>Property Assessed Clean Energy (PACE) Financing</vt:lpstr>
      <vt:lpstr>PACE Financing: What is It?</vt:lpstr>
      <vt:lpstr>PACE Financing:  What is it?</vt:lpstr>
      <vt:lpstr>PACE Financing:  Where’s the Value?</vt:lpstr>
      <vt:lpstr>PACE Financing:  Where’s the Value?</vt:lpstr>
      <vt:lpstr>PACE Financing:  Where’s the Value?</vt:lpstr>
      <vt:lpstr>PACE Financing:  How does it Work?</vt:lpstr>
      <vt:lpstr>PACE Financing: What’s it Worth?</vt:lpstr>
      <vt:lpstr>PACE Financing: What’s it Worth?</vt:lpstr>
      <vt:lpstr>PACE Financing:  Municipal Role</vt:lpstr>
      <vt:lpstr>PACE Financing:  Potential Benefits</vt:lpstr>
      <vt:lpstr>100% Renewable Energy Initiatives</vt:lpstr>
      <vt:lpstr>100% Renewable – What is it?</vt:lpstr>
      <vt:lpstr>Municipal Role in 100% Renewable</vt:lpstr>
      <vt:lpstr>100% Renewable:  Outlook &amp; Options </vt:lpstr>
      <vt:lpstr>Thank You Very Much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Pruitt</dc:creator>
  <cp:lastModifiedBy>MMC</cp:lastModifiedBy>
  <cp:revision>101</cp:revision>
  <dcterms:created xsi:type="dcterms:W3CDTF">2018-06-30T20:30:54Z</dcterms:created>
  <dcterms:modified xsi:type="dcterms:W3CDTF">2018-07-09T20:30:31Z</dcterms:modified>
</cp:coreProperties>
</file>