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306" r:id="rId3"/>
    <p:sldId id="307" r:id="rId4"/>
    <p:sldId id="281" r:id="rId5"/>
    <p:sldId id="258" r:id="rId6"/>
    <p:sldId id="257" r:id="rId7"/>
    <p:sldId id="25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2" r:id="rId27"/>
    <p:sldId id="308" r:id="rId28"/>
    <p:sldId id="310" r:id="rId29"/>
    <p:sldId id="309" r:id="rId30"/>
    <p:sldId id="283" r:id="rId31"/>
    <p:sldId id="284" r:id="rId32"/>
    <p:sldId id="285" r:id="rId33"/>
    <p:sldId id="288" r:id="rId34"/>
    <p:sldId id="286" r:id="rId35"/>
    <p:sldId id="287" r:id="rId36"/>
    <p:sldId id="289" r:id="rId37"/>
    <p:sldId id="290" r:id="rId38"/>
    <p:sldId id="291" r:id="rId39"/>
    <p:sldId id="292" r:id="rId40"/>
    <p:sldId id="277" r:id="rId41"/>
    <p:sldId id="300" r:id="rId42"/>
    <p:sldId id="302" r:id="rId43"/>
    <p:sldId id="301" r:id="rId44"/>
    <p:sldId id="278" r:id="rId45"/>
    <p:sldId id="279" r:id="rId46"/>
    <p:sldId id="280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33"/>
    <p:restoredTop sz="94662"/>
  </p:normalViewPr>
  <p:slideViewPr>
    <p:cSldViewPr snapToGrid="0" snapToObjects="1" showGuides="1">
      <p:cViewPr>
        <p:scale>
          <a:sx n="40" d="100"/>
          <a:sy n="40" d="100"/>
        </p:scale>
        <p:origin x="-1746" y="-1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22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2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6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8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8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3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2FDF3-C2D0-3845-B11B-758D42F68C64}" type="datetimeFigureOut">
              <a:rPr lang="en-US" smtClean="0"/>
              <a:t>5/13/2016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4B8A-CD3C-D843-B73E-8E8D6A40A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43" y="775272"/>
            <a:ext cx="67926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Past planning efforts – parking study, visioning workshops, framework plan, market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Project Guide (not a plan)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Detailed catalog of projects to put recommended strategies into action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Economic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Site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Streetscape &amp; Façade Enhancements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Public 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Signage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Parking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Roadways &amp; Multi-Modal Transportation</a:t>
            </a:r>
          </a:p>
        </p:txBody>
      </p:sp>
      <p:pic>
        <p:nvPicPr>
          <p:cNvPr id="1026" name="Picture 2" descr="C:\Users\JMariano\Desktop\MAYORS CAUCUS PRESENTATION\Pages from Lombard Downtown Revitalization Project Guidebook (FINAL)-cover_Page_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1327741"/>
            <a:ext cx="5127171" cy="3962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LOMBARD DOWNTOWN REVITALIZATION GUIDEBOOK (2011)</a:t>
            </a:r>
          </a:p>
        </p:txBody>
      </p:sp>
    </p:spTree>
    <p:extLst>
      <p:ext uri="{BB962C8B-B14F-4D97-AF65-F5344CB8AC3E}">
        <p14:creationId xmlns:p14="http://schemas.microsoft.com/office/powerpoint/2010/main" val="305621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2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3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4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0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5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LOMBARD DOWNTOWN REVITALIZATION GUIDEBOOK (2011)</a:t>
            </a:r>
          </a:p>
        </p:txBody>
      </p:sp>
      <p:pic>
        <p:nvPicPr>
          <p:cNvPr id="2050" name="Picture 2" descr="C:\Users\JMariano\Desktop\MAYORS CAUCUS PRESENTATION\Pages from Lombard Downtown Revitalization Project Guidebook (FINAL)-2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597"/>
            <a:ext cx="6172200" cy="47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Mariano\Desktop\MAYORS CAUCUS PRESENTATION\Pages from Lombard Downtown Revitalization Project Guidebook (FINAL)-2_Pag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50" y="1798597"/>
            <a:ext cx="6216408" cy="48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1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0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1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0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Dave’s Implementation Slides</a:t>
            </a:r>
          </a:p>
        </p:txBody>
      </p:sp>
    </p:spTree>
    <p:extLst>
      <p:ext uri="{BB962C8B-B14F-4D97-AF65-F5344CB8AC3E}">
        <p14:creationId xmlns:p14="http://schemas.microsoft.com/office/powerpoint/2010/main" val="1236165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43" y="775272"/>
            <a:ext cx="6792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Committed staff &amp; advisory committee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Web based community survey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Focus group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Public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6020202030204" pitchFamily="34" charset="0"/>
              </a:rPr>
              <a:t>Elected officials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COMMUNITY OUTREACH | STORYTELLING</a:t>
            </a:r>
          </a:p>
        </p:txBody>
      </p:sp>
      <p:pic>
        <p:nvPicPr>
          <p:cNvPr id="3075" name="Picture 3" descr="C:\Users\JMariano\Desktop\MAYORS CAUCUS PRESENTATION\Pages from Orland Park Wayfinding Signage Plan Report DRAFT BINDER 2016 05 06_Page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0" r="8817" b="22138"/>
          <a:stretch/>
        </p:blipFill>
        <p:spPr bwMode="auto">
          <a:xfrm>
            <a:off x="0" y="3525569"/>
            <a:ext cx="7628021" cy="33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Mariano\Desktop\MAYORS CAUCUS PRESENTATION\Pages from Orland Park Wayfinding Signage Plan Report DRAFT BINDER 2016 05 06_Page_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26933" r="39274" b="42714"/>
          <a:stretch/>
        </p:blipFill>
        <p:spPr bwMode="auto">
          <a:xfrm>
            <a:off x="7851320" y="-180159"/>
            <a:ext cx="4340680" cy="34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Mariano\Desktop\MAYORS CAUCUS PRESENTATION\Pages from Orland Park Wayfinding Signage Plan Report DRAFT BINDER 2016 05 06_Page_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20" y="3525569"/>
            <a:ext cx="4340679" cy="33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30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INPUT ACTIVITIES TO GUIDE THE PLAN</a:t>
            </a:r>
          </a:p>
        </p:txBody>
      </p:sp>
      <p:pic>
        <p:nvPicPr>
          <p:cNvPr id="4098" name="Picture 2" descr="C:\Users\JMariano\Desktop\MAYORS CAUCUS PRESENTATION\Pages from Orland Park Wayfinding Signage Plan Report DRAFT BINDER 2016 05 06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7"/>
          <a:stretch/>
        </p:blipFill>
        <p:spPr bwMode="auto">
          <a:xfrm>
            <a:off x="3513221" y="722905"/>
            <a:ext cx="8678779" cy="61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72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VISUALIZATIONS / SHOP DRAWINGS</a:t>
            </a:r>
          </a:p>
        </p:txBody>
      </p:sp>
      <p:pic>
        <p:nvPicPr>
          <p:cNvPr id="6146" name="Picture 2" descr="C:\Users\JMariano\Desktop\MAYORS CAUCUS PRESENTATION\Pages from Orland Park Wayfinding Signage Plan Report DRAFT BINDER 2016 05 06-2_Page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/>
          <a:stretch/>
        </p:blipFill>
        <p:spPr bwMode="auto">
          <a:xfrm>
            <a:off x="0" y="1427133"/>
            <a:ext cx="6792686" cy="53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Mariano\Desktop\MAYORS CAUCUS PRESENTATION\Pages from Orland Park Wayfinding Signage Plan Report DRAFT BINDER 2016 05 06-2_Page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9" t="21129" b="37247"/>
          <a:stretch/>
        </p:blipFill>
        <p:spPr bwMode="auto">
          <a:xfrm>
            <a:off x="6792687" y="1734817"/>
            <a:ext cx="5399314" cy="508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43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APPLY WAYFINDING SIGN STANDARDS / MUTCD</a:t>
            </a:r>
          </a:p>
        </p:txBody>
      </p:sp>
      <p:pic>
        <p:nvPicPr>
          <p:cNvPr id="5122" name="Picture 2" descr="C:\Users\JMariano\Desktop\MAYORS CAUCUS PRESENTATION\Pages from Orland Park Wayfinding Signage Plan Report DRAFT BINDER 2016 05 06-2_Pag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r="12045" b="50000"/>
          <a:stretch/>
        </p:blipFill>
        <p:spPr bwMode="auto">
          <a:xfrm>
            <a:off x="6521117" y="742219"/>
            <a:ext cx="5536818" cy="61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Mariano\Desktop\MAYORS CAUCUS PRESENTATION\Pages from Orland Park Wayfinding Signage Plan Report DRAFT BINDER 2016 05 06-2_Page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4738" r="22989" b="65626"/>
          <a:stretch/>
        </p:blipFill>
        <p:spPr bwMode="auto">
          <a:xfrm>
            <a:off x="272143" y="2175847"/>
            <a:ext cx="5994702" cy="32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243" y="201384"/>
            <a:ext cx="1172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</a:rPr>
              <a:t>LOMBARD DOWNTOWN REVITALIZATION GUIDEBOOK (2011)</a:t>
            </a:r>
          </a:p>
        </p:txBody>
      </p:sp>
      <p:pic>
        <p:nvPicPr>
          <p:cNvPr id="2051" name="Picture 3" descr="C:\Users\JMariano\Desktop\MAYORS CAUCUS PRESENTATION\Pages from Lombard Downtown Revitalization Project Guidebook (FINAL)-2_Pag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79" y="1935711"/>
            <a:ext cx="6370021" cy="492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Mariano\Desktop\MAYORS CAUCUS PRESENTATION\Pages from Lombard Downtown Revitalization Project Guidebook (FINAL)-2_Pag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5711"/>
            <a:ext cx="6370021" cy="492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46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44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7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1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0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5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6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71" y="14377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7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94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55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0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84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6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30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7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66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8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4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98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8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11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66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6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8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35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62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4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109</Words>
  <Application>Microsoft Office PowerPoint</Application>
  <PresentationFormat>Widescreen</PresentationFormat>
  <Paragraphs>23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Dave’s Implementation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Wohlt</dc:creator>
  <cp:lastModifiedBy>Jodi Mariano</cp:lastModifiedBy>
  <cp:revision>29</cp:revision>
  <dcterms:created xsi:type="dcterms:W3CDTF">2016-05-10T14:27:59Z</dcterms:created>
  <dcterms:modified xsi:type="dcterms:W3CDTF">2016-05-13T13:23:11Z</dcterms:modified>
</cp:coreProperties>
</file>