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1033" r:id="rId2"/>
    <p:sldId id="1122" r:id="rId3"/>
    <p:sldId id="1337" r:id="rId4"/>
    <p:sldId id="1342" r:id="rId5"/>
    <p:sldId id="1341" r:id="rId6"/>
    <p:sldId id="1336" r:id="rId7"/>
    <p:sldId id="1326" r:id="rId8"/>
    <p:sldId id="1327" r:id="rId9"/>
    <p:sldId id="1331" r:id="rId10"/>
    <p:sldId id="1321" r:id="rId11"/>
    <p:sldId id="1329" r:id="rId12"/>
    <p:sldId id="1328"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4319">
          <p15:clr>
            <a:srgbClr val="A4A3A4"/>
          </p15:clr>
        </p15:guide>
        <p15:guide id="2" pos="2">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D947"/>
    <a:srgbClr val="24D8F0"/>
    <a:srgbClr val="22C2D6"/>
    <a:srgbClr val="5E3307"/>
    <a:srgbClr val="96D900"/>
    <a:srgbClr val="D9D900"/>
    <a:srgbClr val="359D9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6630" autoAdjust="0"/>
    <p:restoredTop sz="96416" autoAdjust="0"/>
  </p:normalViewPr>
  <p:slideViewPr>
    <p:cSldViewPr snapToGrid="0">
      <p:cViewPr>
        <p:scale>
          <a:sx n="71" d="100"/>
          <a:sy n="71" d="100"/>
        </p:scale>
        <p:origin x="-388" y="-24"/>
      </p:cViewPr>
      <p:guideLst>
        <p:guide orient="horz" pos="4319"/>
        <p:guide pos="2"/>
      </p:guideLst>
    </p:cSldViewPr>
  </p:slideViewPr>
  <p:notesTextViewPr>
    <p:cViewPr>
      <p:scale>
        <a:sx n="1" d="1"/>
        <a:sy n="1" d="1"/>
      </p:scale>
      <p:origin x="0" y="0"/>
    </p:cViewPr>
  </p:notesTextViewPr>
  <p:sorterViewPr>
    <p:cViewPr>
      <p:scale>
        <a:sx n="92" d="100"/>
        <a:sy n="92" d="100"/>
      </p:scale>
      <p:origin x="0" y="8128"/>
    </p:cViewPr>
  </p:sorterViewPr>
  <p:notesViewPr>
    <p:cSldViewPr>
      <p:cViewPr varScale="1">
        <p:scale>
          <a:sx n="64" d="100"/>
          <a:sy n="64" d="100"/>
        </p:scale>
        <p:origin x="-3130" y="-77"/>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8AE7DF3-482F-49F8-94D9-2ED299CDC3D4}" type="datetimeFigureOut">
              <a:rPr lang="en-US" smtClean="0"/>
              <a:pPr/>
              <a:t>2/1/2017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F147483-2D47-4119-8A9C-18A65A1A7FD2}" type="slidenum">
              <a:rPr lang="en-US" smtClean="0"/>
              <a:pPr/>
              <a:t>‹#›</a:t>
            </a:fld>
            <a:endParaRPr lang="en-US"/>
          </a:p>
        </p:txBody>
      </p:sp>
    </p:spTree>
    <p:extLst>
      <p:ext uri="{BB962C8B-B14F-4D97-AF65-F5344CB8AC3E}">
        <p14:creationId xmlns:p14="http://schemas.microsoft.com/office/powerpoint/2010/main" val="10855191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0D68A66-3A2F-40B4-BB23-9D466D810D4D}" type="datetimeFigureOut">
              <a:rPr lang="en-US" smtClean="0"/>
              <a:pPr/>
              <a:t>2/1/2017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46DA0A4-6ADF-4994-8563-A6A706FE48D1}" type="slidenum">
              <a:rPr lang="en-US" smtClean="0"/>
              <a:pPr/>
              <a:t>‹#›</a:t>
            </a:fld>
            <a:endParaRPr lang="en-US"/>
          </a:p>
        </p:txBody>
      </p:sp>
    </p:spTree>
    <p:extLst>
      <p:ext uri="{BB962C8B-B14F-4D97-AF65-F5344CB8AC3E}">
        <p14:creationId xmlns:p14="http://schemas.microsoft.com/office/powerpoint/2010/main" val="39119488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6DA0A4-6ADF-4994-8563-A6A706FE48D1}" type="slidenum">
              <a:rPr lang="en-US" smtClean="0"/>
              <a:pPr/>
              <a:t>1</a:t>
            </a:fld>
            <a:endParaRPr lang="en-US"/>
          </a:p>
        </p:txBody>
      </p:sp>
    </p:spTree>
    <p:extLst>
      <p:ext uri="{BB962C8B-B14F-4D97-AF65-F5344CB8AC3E}">
        <p14:creationId xmlns:p14="http://schemas.microsoft.com/office/powerpoint/2010/main" val="20017706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Technological advances in horizontal drilling deep underground have led to large-scale discoveries of natural gas reserves that are now economical to access. This, along with increases in oil prices, has fundamentally changed the relative price of oil and natural gas in the United States.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discovery of large, economically accessible natural gas reserves has the potential to aid in a number of policy goals related to energy. </a:t>
            </a:r>
          </a:p>
          <a:p>
            <a:pPr marL="171450" indent="-171450">
              <a:buFont typeface="Arial" pitchFamily="34" charset="0"/>
              <a:buChar char="•"/>
            </a:pPr>
            <a:r>
              <a:rPr lang="en-US" sz="1200" kern="1200" dirty="0" smtClean="0">
                <a:solidFill>
                  <a:schemeClr val="tx1"/>
                </a:solidFill>
                <a:effectLst/>
                <a:latin typeface="+mn-lt"/>
                <a:ea typeface="+mn-ea"/>
                <a:cs typeface="+mn-cs"/>
              </a:rPr>
              <a:t>Replacing oil with natural gas </a:t>
            </a:r>
            <a:r>
              <a:rPr lang="en-US" sz="1200" b="1" kern="1200" dirty="0" smtClean="0">
                <a:solidFill>
                  <a:schemeClr val="tx1"/>
                </a:solidFill>
                <a:effectLst/>
                <a:latin typeface="+mn-lt"/>
                <a:ea typeface="+mn-ea"/>
                <a:cs typeface="+mn-cs"/>
              </a:rPr>
              <a:t>can reduce U.S. dependence on oil, </a:t>
            </a:r>
            <a:r>
              <a:rPr lang="en-US" sz="1200" kern="1200" dirty="0" smtClean="0">
                <a:solidFill>
                  <a:schemeClr val="tx1"/>
                </a:solidFill>
                <a:effectLst/>
                <a:latin typeface="+mn-lt"/>
                <a:ea typeface="+mn-ea"/>
                <a:cs typeface="+mn-cs"/>
              </a:rPr>
              <a:t>thereby reducing the vulnerability of the U.S. economy to macroeconomic downturns caused by oil shocks. </a:t>
            </a:r>
          </a:p>
          <a:p>
            <a:pPr marL="171450" indent="-171450">
              <a:buFont typeface="Arial" pitchFamily="34" charset="0"/>
              <a:buChar char="•"/>
            </a:pPr>
            <a:r>
              <a:rPr lang="en-US" sz="1200" kern="1200" dirty="0" smtClean="0">
                <a:solidFill>
                  <a:schemeClr val="tx1"/>
                </a:solidFill>
                <a:effectLst/>
                <a:latin typeface="+mn-lt"/>
                <a:ea typeface="+mn-ea"/>
                <a:cs typeface="+mn-cs"/>
              </a:rPr>
              <a:t>Because </a:t>
            </a:r>
            <a:r>
              <a:rPr lang="en-US" sz="1200" b="1" kern="1200" dirty="0" smtClean="0">
                <a:solidFill>
                  <a:schemeClr val="tx1"/>
                </a:solidFill>
                <a:effectLst/>
                <a:latin typeface="+mn-lt"/>
                <a:ea typeface="+mn-ea"/>
                <a:cs typeface="+mn-cs"/>
              </a:rPr>
              <a:t>natural gas is cleaner in terms of greenhouse gas emissions</a:t>
            </a:r>
            <a:r>
              <a:rPr lang="en-US" sz="1200" kern="1200" dirty="0" smtClean="0">
                <a:solidFill>
                  <a:schemeClr val="tx1"/>
                </a:solidFill>
                <a:effectLst/>
                <a:latin typeface="+mn-lt"/>
                <a:ea typeface="+mn-ea"/>
                <a:cs typeface="+mn-cs"/>
              </a:rPr>
              <a:t> and </a:t>
            </a:r>
            <a:r>
              <a:rPr lang="en-US" sz="1200" b="1" kern="1200" dirty="0" smtClean="0">
                <a:solidFill>
                  <a:schemeClr val="tx1"/>
                </a:solidFill>
                <a:effectLst/>
                <a:latin typeface="+mn-lt"/>
                <a:ea typeface="+mn-ea"/>
                <a:cs typeface="+mn-cs"/>
              </a:rPr>
              <a:t>local pollutants</a:t>
            </a:r>
            <a:r>
              <a:rPr lang="en-US" sz="1200" kern="1200" dirty="0" smtClean="0">
                <a:solidFill>
                  <a:schemeClr val="tx1"/>
                </a:solidFill>
                <a:effectLst/>
                <a:latin typeface="+mn-lt"/>
                <a:ea typeface="+mn-ea"/>
                <a:cs typeface="+mn-cs"/>
              </a:rPr>
              <a:t> compared to both coal and oil, replacing these other fossil fuels with natural gas can </a:t>
            </a:r>
            <a:r>
              <a:rPr lang="en-US" sz="1200" b="1" kern="1200" dirty="0" smtClean="0">
                <a:solidFill>
                  <a:schemeClr val="tx1"/>
                </a:solidFill>
                <a:effectLst/>
                <a:latin typeface="+mn-lt"/>
                <a:ea typeface="+mn-ea"/>
                <a:cs typeface="+mn-cs"/>
              </a:rPr>
              <a:t>reduce U.S. greenhouse gas emissions and health problems associated with local pollution</a:t>
            </a:r>
            <a:r>
              <a:rPr lang="en-US" sz="1200" kern="1200" dirty="0" smtClean="0">
                <a:solidFill>
                  <a:schemeClr val="tx1"/>
                </a:solidFill>
                <a:effectLst/>
                <a:latin typeface="+mn-lt"/>
                <a:ea typeface="+mn-ea"/>
                <a:cs typeface="+mn-cs"/>
              </a:rPr>
              <a:t>. </a:t>
            </a:r>
          </a:p>
          <a:p>
            <a:pPr marL="171450" indent="-171450">
              <a:buFont typeface="Arial" pitchFamily="34" charset="0"/>
              <a:buChar char="•"/>
            </a:pPr>
            <a:r>
              <a:rPr lang="en-US" sz="1200" b="1" kern="1200" dirty="0" smtClean="0">
                <a:solidFill>
                  <a:schemeClr val="tx1"/>
                </a:solidFill>
                <a:effectLst/>
                <a:latin typeface="+mn-lt"/>
                <a:ea typeface="+mn-ea"/>
                <a:cs typeface="+mn-cs"/>
              </a:rPr>
              <a:t>Replacing oil with natural gas can increase U.S. profits associated with fossil fuel production and create excellent opportunities for the U.S. economy.</a:t>
            </a:r>
            <a:r>
              <a:rPr lang="en-US" sz="1200" kern="1200" dirty="0" smtClean="0">
                <a:solidFill>
                  <a:schemeClr val="tx1"/>
                </a:solidFill>
                <a:effectLst/>
                <a:latin typeface="+mn-lt"/>
                <a:ea typeface="+mn-ea"/>
                <a:cs typeface="+mn-cs"/>
              </a:rPr>
              <a:t> There are also compelling arguments for policymakers to consider policies designed to promote natural gas. </a:t>
            </a:r>
            <a:endParaRPr lang="en-US" dirty="0"/>
          </a:p>
        </p:txBody>
      </p:sp>
      <p:sp>
        <p:nvSpPr>
          <p:cNvPr id="4" name="Slide Number Placeholder 3"/>
          <p:cNvSpPr>
            <a:spLocks noGrp="1"/>
          </p:cNvSpPr>
          <p:nvPr>
            <p:ph type="sldNum" sz="quarter" idx="10"/>
          </p:nvPr>
        </p:nvSpPr>
        <p:spPr/>
        <p:txBody>
          <a:bodyPr/>
          <a:lstStyle/>
          <a:p>
            <a:fld id="{74C92BD9-2F6E-4CDE-9D66-3C12605DA32C}" type="slidenum">
              <a:rPr lang="en-US" smtClean="0"/>
              <a:pPr/>
              <a:t>2</a:t>
            </a:fld>
            <a:endParaRPr lang="en-US"/>
          </a:p>
        </p:txBody>
      </p:sp>
    </p:spTree>
    <p:extLst>
      <p:ext uri="{BB962C8B-B14F-4D97-AF65-F5344CB8AC3E}">
        <p14:creationId xmlns:p14="http://schemas.microsoft.com/office/powerpoint/2010/main" val="34271089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rmAutofit/>
          </a:bodyPr>
          <a:lstStyle>
            <a:lvl1pPr algn="ctr" defTabSz="914400" rtl="0" eaLnBrk="1" latinLnBrk="0" hangingPunct="1">
              <a:spcBef>
                <a:spcPct val="0"/>
              </a:spcBef>
              <a:buNone/>
              <a:defRPr lang="en-US" sz="4400" b="1" kern="1200" dirty="0">
                <a:ln w="10541" cmpd="sng">
                  <a:solidFill>
                    <a:schemeClr val="accent1">
                      <a:shade val="88000"/>
                      <a:satMod val="110000"/>
                    </a:schemeClr>
                  </a:solidFill>
                  <a:prstDash val="solid"/>
                </a:ln>
                <a:gradFill>
                  <a:gsLst>
                    <a:gs pos="0">
                      <a:schemeClr val="accent1">
                        <a:tint val="40000"/>
                        <a:satMod val="250000"/>
                      </a:schemeClr>
                    </a:gs>
                    <a:gs pos="20000">
                      <a:schemeClr val="tx2">
                        <a:lumMod val="60000"/>
                        <a:lumOff val="40000"/>
                      </a:schemeClr>
                    </a:gs>
                    <a:gs pos="50000">
                      <a:schemeClr val="accent1">
                        <a:shade val="20000"/>
                        <a:satMod val="300000"/>
                      </a:schemeClr>
                    </a:gs>
                    <a:gs pos="85000">
                      <a:schemeClr val="tx2">
                        <a:lumMod val="60000"/>
                        <a:lumOff val="40000"/>
                      </a:schemeClr>
                    </a:gs>
                    <a:gs pos="100000">
                      <a:schemeClr val="accent1">
                        <a:tint val="40000"/>
                        <a:satMod val="250000"/>
                      </a:schemeClr>
                    </a:gs>
                  </a:gsLst>
                  <a:lin ang="5400000"/>
                </a:gradFill>
                <a:latin typeface="Microsoft Sans Serif"/>
                <a:ea typeface="+mj-ea"/>
                <a:cs typeface="Microsoft Sans Serif"/>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Footer Placeholder 4"/>
          <p:cNvSpPr>
            <a:spLocks noGrp="1"/>
          </p:cNvSpPr>
          <p:nvPr>
            <p:ph type="ftr" sz="quarter" idx="11"/>
          </p:nvPr>
        </p:nvSpPr>
        <p:spPr/>
        <p:txBody>
          <a:bodyPr/>
          <a:lstStyle/>
          <a:p>
            <a:r>
              <a:rPr lang="en-US" dirty="0" smtClean="0"/>
              <a:t>ND State Transportation Committee</a:t>
            </a:r>
          </a:p>
        </p:txBody>
      </p:sp>
      <p:sp>
        <p:nvSpPr>
          <p:cNvPr id="6" name="Slide Number Placeholder 5"/>
          <p:cNvSpPr>
            <a:spLocks noGrp="1"/>
          </p:cNvSpPr>
          <p:nvPr>
            <p:ph type="sldNum" sz="quarter" idx="12"/>
          </p:nvPr>
        </p:nvSpPr>
        <p:spPr/>
        <p:txBody>
          <a:bodyPr/>
          <a:lstStyle/>
          <a:p>
            <a:fld id="{4659AF71-E357-422B-9824-9280312DB226}" type="slidenum">
              <a:rPr lang="en-US" smtClean="0"/>
              <a:pPr/>
              <a:t>‹#›</a:t>
            </a:fld>
            <a:endParaRPr lang="en-US"/>
          </a:p>
        </p:txBody>
      </p:sp>
    </p:spTree>
    <p:extLst>
      <p:ext uri="{BB962C8B-B14F-4D97-AF65-F5344CB8AC3E}">
        <p14:creationId xmlns:p14="http://schemas.microsoft.com/office/powerpoint/2010/main" val="414584881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icrosoft Sans Serif"/>
                <a:cs typeface="Microsoft Sans Serif"/>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59AF71-E357-422B-9824-9280312DB226}" type="slidenum">
              <a:rPr lang="en-US" smtClean="0"/>
              <a:pPr/>
              <a:t>‹#›</a:t>
            </a:fld>
            <a:endParaRPr lang="en-US"/>
          </a:p>
        </p:txBody>
      </p:sp>
    </p:spTree>
    <p:extLst>
      <p:ext uri="{BB962C8B-B14F-4D97-AF65-F5344CB8AC3E}">
        <p14:creationId xmlns:p14="http://schemas.microsoft.com/office/powerpoint/2010/main" val="182551013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normAutofit/>
          </a:bodyPr>
          <a:lstStyle>
            <a:lvl1pPr algn="ctr" defTabSz="914400" rtl="0" eaLnBrk="1" latinLnBrk="0" hangingPunct="1">
              <a:spcBef>
                <a:spcPct val="0"/>
              </a:spcBef>
              <a:buNone/>
              <a:defRPr lang="en-US" sz="4400" b="1" kern="1200" dirty="0">
                <a:ln w="10541" cmpd="sng">
                  <a:solidFill>
                    <a:schemeClr val="accent1">
                      <a:shade val="88000"/>
                      <a:satMod val="110000"/>
                    </a:schemeClr>
                  </a:solidFill>
                  <a:prstDash val="solid"/>
                </a:ln>
                <a:gradFill>
                  <a:gsLst>
                    <a:gs pos="0">
                      <a:schemeClr val="accent1">
                        <a:tint val="40000"/>
                        <a:satMod val="250000"/>
                      </a:schemeClr>
                    </a:gs>
                    <a:gs pos="20000">
                      <a:schemeClr val="tx2">
                        <a:lumMod val="60000"/>
                        <a:lumOff val="40000"/>
                      </a:schemeClr>
                    </a:gs>
                    <a:gs pos="50000">
                      <a:schemeClr val="accent1">
                        <a:shade val="20000"/>
                        <a:satMod val="300000"/>
                      </a:schemeClr>
                    </a:gs>
                    <a:gs pos="85000">
                      <a:schemeClr val="tx2">
                        <a:lumMod val="60000"/>
                        <a:lumOff val="40000"/>
                      </a:schemeClr>
                    </a:gs>
                    <a:gs pos="100000">
                      <a:schemeClr val="accent1">
                        <a:tint val="40000"/>
                        <a:satMod val="250000"/>
                      </a:schemeClr>
                    </a:gs>
                  </a:gsLst>
                  <a:lin ang="5400000"/>
                </a:gradFill>
                <a:latin typeface="Microsoft Sans Serif"/>
                <a:ea typeface="+mj-ea"/>
                <a:cs typeface="Microsoft Sans Serif"/>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59AF71-E357-422B-9824-9280312DB226}" type="slidenum">
              <a:rPr lang="en-US" smtClean="0"/>
              <a:pPr/>
              <a:t>‹#›</a:t>
            </a:fld>
            <a:endParaRPr lang="en-US"/>
          </a:p>
        </p:txBody>
      </p:sp>
    </p:spTree>
    <p:extLst>
      <p:ext uri="{BB962C8B-B14F-4D97-AF65-F5344CB8AC3E}">
        <p14:creationId xmlns:p14="http://schemas.microsoft.com/office/powerpoint/2010/main" val="247428877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defTabSz="914400" rtl="0" eaLnBrk="1" latinLnBrk="0" hangingPunct="1">
              <a:spcBef>
                <a:spcPct val="0"/>
              </a:spcBef>
              <a:buNone/>
              <a:defRPr lang="en-US" sz="4400" b="1" kern="1200" dirty="0">
                <a:ln w="10541" cmpd="sng">
                  <a:solidFill>
                    <a:schemeClr val="accent1">
                      <a:shade val="88000"/>
                      <a:satMod val="110000"/>
                    </a:schemeClr>
                  </a:solidFill>
                  <a:prstDash val="solid"/>
                </a:ln>
                <a:gradFill>
                  <a:gsLst>
                    <a:gs pos="0">
                      <a:schemeClr val="accent1">
                        <a:tint val="40000"/>
                        <a:satMod val="250000"/>
                      </a:schemeClr>
                    </a:gs>
                    <a:gs pos="20000">
                      <a:schemeClr val="tx2">
                        <a:lumMod val="60000"/>
                        <a:lumOff val="40000"/>
                      </a:schemeClr>
                    </a:gs>
                    <a:gs pos="50000">
                      <a:schemeClr val="accent1">
                        <a:shade val="20000"/>
                        <a:satMod val="300000"/>
                      </a:schemeClr>
                    </a:gs>
                    <a:gs pos="85000">
                      <a:schemeClr val="tx2">
                        <a:lumMod val="60000"/>
                        <a:lumOff val="40000"/>
                      </a:schemeClr>
                    </a:gs>
                    <a:gs pos="100000">
                      <a:schemeClr val="accent1">
                        <a:tint val="40000"/>
                        <a:satMod val="250000"/>
                      </a:schemeClr>
                    </a:gs>
                  </a:gsLst>
                  <a:lin ang="5400000"/>
                </a:gradFill>
                <a:latin typeface="Microsoft Sans Serif"/>
                <a:ea typeface="+mj-ea"/>
                <a:cs typeface="Microsoft Sans Serif"/>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r>
              <a:rPr lang="en-US" dirty="0" smtClean="0"/>
              <a:t>ND State Transportation Committee</a:t>
            </a:r>
            <a:endParaRPr lang="en-US" dirty="0"/>
          </a:p>
        </p:txBody>
      </p:sp>
      <p:sp>
        <p:nvSpPr>
          <p:cNvPr id="6" name="Slide Number Placeholder 5"/>
          <p:cNvSpPr>
            <a:spLocks noGrp="1"/>
          </p:cNvSpPr>
          <p:nvPr>
            <p:ph type="sldNum" sz="quarter" idx="12"/>
          </p:nvPr>
        </p:nvSpPr>
        <p:spPr/>
        <p:txBody>
          <a:bodyPr/>
          <a:lstStyle/>
          <a:p>
            <a:r>
              <a:rPr lang="en-US" dirty="0" err="1" smtClean="0"/>
              <a:t>Pag</a:t>
            </a:r>
            <a:fld id="{4659AF71-E357-422B-9824-9280312DB226}" type="slidenum">
              <a:rPr lang="en-US" smtClean="0"/>
              <a:pPr/>
              <a:t>‹#›</a:t>
            </a:fld>
            <a:endParaRPr lang="en-US" dirty="0"/>
          </a:p>
        </p:txBody>
      </p:sp>
    </p:spTree>
    <p:extLst>
      <p:ext uri="{BB962C8B-B14F-4D97-AF65-F5344CB8AC3E}">
        <p14:creationId xmlns:p14="http://schemas.microsoft.com/office/powerpoint/2010/main" val="403251850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normAutofit/>
          </a:bodyPr>
          <a:lstStyle>
            <a:lvl1pPr algn="ctr" defTabSz="914400" rtl="0" eaLnBrk="1" latinLnBrk="0" hangingPunct="1">
              <a:spcBef>
                <a:spcPct val="0"/>
              </a:spcBef>
              <a:buNone/>
              <a:defRPr lang="en-US" sz="4400" b="1" kern="1200" dirty="0">
                <a:ln w="10541" cmpd="sng">
                  <a:solidFill>
                    <a:schemeClr val="accent1">
                      <a:shade val="88000"/>
                      <a:satMod val="110000"/>
                    </a:schemeClr>
                  </a:solidFill>
                  <a:prstDash val="solid"/>
                </a:ln>
                <a:gradFill>
                  <a:gsLst>
                    <a:gs pos="0">
                      <a:schemeClr val="accent1">
                        <a:tint val="40000"/>
                        <a:satMod val="250000"/>
                      </a:schemeClr>
                    </a:gs>
                    <a:gs pos="20000">
                      <a:schemeClr val="tx2">
                        <a:lumMod val="60000"/>
                        <a:lumOff val="40000"/>
                      </a:schemeClr>
                    </a:gs>
                    <a:gs pos="50000">
                      <a:schemeClr val="accent1">
                        <a:shade val="20000"/>
                        <a:satMod val="300000"/>
                      </a:schemeClr>
                    </a:gs>
                    <a:gs pos="85000">
                      <a:schemeClr val="tx2">
                        <a:lumMod val="60000"/>
                        <a:lumOff val="40000"/>
                      </a:schemeClr>
                    </a:gs>
                    <a:gs pos="100000">
                      <a:schemeClr val="accent1">
                        <a:tint val="40000"/>
                        <a:satMod val="250000"/>
                      </a:schemeClr>
                    </a:gs>
                  </a:gsLst>
                  <a:lin ang="5400000"/>
                </a:gradFill>
                <a:latin typeface="Microsoft Sans Serif"/>
                <a:ea typeface="+mj-ea"/>
                <a:cs typeface="Microsoft Sans Serif"/>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59AF71-E357-422B-9824-9280312DB226}" type="slidenum">
              <a:rPr lang="en-US" smtClean="0"/>
              <a:pPr/>
              <a:t>‹#›</a:t>
            </a:fld>
            <a:endParaRPr lang="en-US"/>
          </a:p>
        </p:txBody>
      </p:sp>
    </p:spTree>
    <p:extLst>
      <p:ext uri="{BB962C8B-B14F-4D97-AF65-F5344CB8AC3E}">
        <p14:creationId xmlns:p14="http://schemas.microsoft.com/office/powerpoint/2010/main" val="69180962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defTabSz="914400" rtl="0" eaLnBrk="1" latinLnBrk="0" hangingPunct="1">
              <a:spcBef>
                <a:spcPct val="0"/>
              </a:spcBef>
              <a:buNone/>
              <a:defRPr lang="en-US" sz="4400" b="1" kern="1200" dirty="0">
                <a:ln w="10541" cmpd="sng">
                  <a:solidFill>
                    <a:schemeClr val="accent1">
                      <a:shade val="88000"/>
                      <a:satMod val="110000"/>
                    </a:schemeClr>
                  </a:solidFill>
                  <a:prstDash val="solid"/>
                </a:ln>
                <a:gradFill>
                  <a:gsLst>
                    <a:gs pos="0">
                      <a:schemeClr val="accent1">
                        <a:tint val="40000"/>
                        <a:satMod val="250000"/>
                      </a:schemeClr>
                    </a:gs>
                    <a:gs pos="20000">
                      <a:schemeClr val="tx2">
                        <a:lumMod val="60000"/>
                        <a:lumOff val="40000"/>
                      </a:schemeClr>
                    </a:gs>
                    <a:gs pos="50000">
                      <a:schemeClr val="accent1">
                        <a:shade val="20000"/>
                        <a:satMod val="300000"/>
                      </a:schemeClr>
                    </a:gs>
                    <a:gs pos="85000">
                      <a:schemeClr val="tx2">
                        <a:lumMod val="60000"/>
                        <a:lumOff val="40000"/>
                      </a:schemeClr>
                    </a:gs>
                    <a:gs pos="100000">
                      <a:schemeClr val="accent1">
                        <a:tint val="40000"/>
                        <a:satMod val="250000"/>
                      </a:schemeClr>
                    </a:gs>
                  </a:gsLst>
                  <a:lin ang="5400000"/>
                </a:gradFill>
                <a:latin typeface="Microsoft Sans Serif"/>
                <a:ea typeface="+mj-ea"/>
                <a:cs typeface="Microsoft Sans Serif"/>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59AF71-E357-422B-9824-9280312DB226}" type="slidenum">
              <a:rPr lang="en-US" smtClean="0"/>
              <a:pPr/>
              <a:t>‹#›</a:t>
            </a:fld>
            <a:endParaRPr lang="en-US"/>
          </a:p>
        </p:txBody>
      </p:sp>
    </p:spTree>
    <p:extLst>
      <p:ext uri="{BB962C8B-B14F-4D97-AF65-F5344CB8AC3E}">
        <p14:creationId xmlns:p14="http://schemas.microsoft.com/office/powerpoint/2010/main" val="297880658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icrosoft Sans Serif"/>
                <a:cs typeface="Microsoft Sans Serif"/>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59AF71-E357-422B-9824-9280312DB226}" type="slidenum">
              <a:rPr lang="en-US" smtClean="0"/>
              <a:pPr/>
              <a:t>‹#›</a:t>
            </a:fld>
            <a:endParaRPr lang="en-US"/>
          </a:p>
        </p:txBody>
      </p:sp>
    </p:spTree>
    <p:extLst>
      <p:ext uri="{BB962C8B-B14F-4D97-AF65-F5344CB8AC3E}">
        <p14:creationId xmlns:p14="http://schemas.microsoft.com/office/powerpoint/2010/main" val="298070925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defTabSz="914400" rtl="0" eaLnBrk="1" latinLnBrk="0" hangingPunct="1">
              <a:spcBef>
                <a:spcPct val="0"/>
              </a:spcBef>
              <a:buNone/>
              <a:defRPr lang="en-US" sz="4400" b="1" kern="1200" dirty="0">
                <a:ln w="10541" cmpd="sng">
                  <a:solidFill>
                    <a:schemeClr val="accent1">
                      <a:shade val="88000"/>
                      <a:satMod val="110000"/>
                    </a:schemeClr>
                  </a:solidFill>
                  <a:prstDash val="solid"/>
                </a:ln>
                <a:gradFill>
                  <a:gsLst>
                    <a:gs pos="0">
                      <a:schemeClr val="accent1">
                        <a:tint val="40000"/>
                        <a:satMod val="250000"/>
                      </a:schemeClr>
                    </a:gs>
                    <a:gs pos="20000">
                      <a:schemeClr val="tx2">
                        <a:lumMod val="60000"/>
                        <a:lumOff val="40000"/>
                      </a:schemeClr>
                    </a:gs>
                    <a:gs pos="50000">
                      <a:schemeClr val="accent1">
                        <a:shade val="20000"/>
                        <a:satMod val="300000"/>
                      </a:schemeClr>
                    </a:gs>
                    <a:gs pos="85000">
                      <a:schemeClr val="tx2">
                        <a:lumMod val="60000"/>
                        <a:lumOff val="40000"/>
                      </a:schemeClr>
                    </a:gs>
                    <a:gs pos="100000">
                      <a:schemeClr val="accent1">
                        <a:tint val="40000"/>
                        <a:satMod val="250000"/>
                      </a:schemeClr>
                    </a:gs>
                  </a:gsLst>
                  <a:lin ang="5400000"/>
                </a:gradFill>
                <a:latin typeface="Microsoft Sans Serif"/>
                <a:ea typeface="+mj-ea"/>
                <a:cs typeface="Microsoft Sans Serif"/>
              </a:defRPr>
            </a:lvl1pPr>
          </a:lstStyle>
          <a:p>
            <a:r>
              <a:rPr lang="en-US" dirty="0" smtClean="0"/>
              <a:t>Click to edit Master title style</a:t>
            </a:r>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59AF71-E357-422B-9824-9280312DB226}" type="slidenum">
              <a:rPr lang="en-US" smtClean="0"/>
              <a:pPr/>
              <a:t>‹#›</a:t>
            </a:fld>
            <a:endParaRPr lang="en-US"/>
          </a:p>
        </p:txBody>
      </p:sp>
    </p:spTree>
    <p:extLst>
      <p:ext uri="{BB962C8B-B14F-4D97-AF65-F5344CB8AC3E}">
        <p14:creationId xmlns:p14="http://schemas.microsoft.com/office/powerpoint/2010/main" val="400677265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59AF71-E357-422B-9824-9280312DB226}" type="slidenum">
              <a:rPr lang="en-US" smtClean="0"/>
              <a:pPr/>
              <a:t>‹#›</a:t>
            </a:fld>
            <a:endParaRPr lang="en-US"/>
          </a:p>
        </p:txBody>
      </p:sp>
    </p:spTree>
    <p:extLst>
      <p:ext uri="{BB962C8B-B14F-4D97-AF65-F5344CB8AC3E}">
        <p14:creationId xmlns:p14="http://schemas.microsoft.com/office/powerpoint/2010/main" val="63688500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noAutofit/>
          </a:bodyPr>
          <a:lstStyle>
            <a:lvl1pPr algn="l">
              <a:defRPr lang="en-US" sz="2400" b="1" kern="1200" dirty="0">
                <a:ln w="10541" cmpd="sng">
                  <a:solidFill>
                    <a:schemeClr val="accent1">
                      <a:shade val="88000"/>
                      <a:satMod val="110000"/>
                    </a:schemeClr>
                  </a:solidFill>
                  <a:prstDash val="solid"/>
                </a:ln>
                <a:gradFill>
                  <a:gsLst>
                    <a:gs pos="0">
                      <a:schemeClr val="accent1">
                        <a:tint val="40000"/>
                        <a:satMod val="250000"/>
                      </a:schemeClr>
                    </a:gs>
                    <a:gs pos="20000">
                      <a:schemeClr val="tx2">
                        <a:lumMod val="60000"/>
                        <a:lumOff val="40000"/>
                      </a:schemeClr>
                    </a:gs>
                    <a:gs pos="50000">
                      <a:schemeClr val="accent1">
                        <a:shade val="20000"/>
                        <a:satMod val="300000"/>
                      </a:schemeClr>
                    </a:gs>
                    <a:gs pos="85000">
                      <a:schemeClr val="tx2">
                        <a:lumMod val="60000"/>
                        <a:lumOff val="40000"/>
                      </a:schemeClr>
                    </a:gs>
                    <a:gs pos="100000">
                      <a:schemeClr val="accent1">
                        <a:tint val="40000"/>
                        <a:satMod val="250000"/>
                      </a:schemeClr>
                    </a:gs>
                  </a:gsLst>
                  <a:lin ang="5400000"/>
                </a:gradFill>
                <a:latin typeface="Microsoft Sans Serif"/>
                <a:ea typeface="+mj-ea"/>
                <a:cs typeface="Microsoft Sans Serif"/>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59AF71-E357-422B-9824-9280312DB226}" type="slidenum">
              <a:rPr lang="en-US" smtClean="0"/>
              <a:pPr/>
              <a:t>‹#›</a:t>
            </a:fld>
            <a:endParaRPr lang="en-US"/>
          </a:p>
        </p:txBody>
      </p:sp>
    </p:spTree>
    <p:extLst>
      <p:ext uri="{BB962C8B-B14F-4D97-AF65-F5344CB8AC3E}">
        <p14:creationId xmlns:p14="http://schemas.microsoft.com/office/powerpoint/2010/main" val="165073636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59AF71-E357-422B-9824-9280312DB226}" type="slidenum">
              <a:rPr lang="en-US" smtClean="0"/>
              <a:pPr/>
              <a:t>‹#›</a:t>
            </a:fld>
            <a:endParaRPr lang="en-US"/>
          </a:p>
        </p:txBody>
      </p:sp>
    </p:spTree>
    <p:extLst>
      <p:ext uri="{BB962C8B-B14F-4D97-AF65-F5344CB8AC3E}">
        <p14:creationId xmlns:p14="http://schemas.microsoft.com/office/powerpoint/2010/main" val="350077346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smtClean="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endParaRPr lang="en-US" dirty="0"/>
          </a:p>
        </p:txBody>
      </p:sp>
      <p:grpSp>
        <p:nvGrpSpPr>
          <p:cNvPr id="7" name="Group 6"/>
          <p:cNvGrpSpPr>
            <a:grpSpLocks noChangeAspect="1"/>
          </p:cNvGrpSpPr>
          <p:nvPr userDrawn="1"/>
        </p:nvGrpSpPr>
        <p:grpSpPr>
          <a:xfrm>
            <a:off x="476121" y="6277651"/>
            <a:ext cx="451094" cy="451809"/>
            <a:chOff x="1" y="0"/>
            <a:chExt cx="4227829" cy="3793490"/>
          </a:xfrm>
        </p:grpSpPr>
        <p:sp>
          <p:nvSpPr>
            <p:cNvPr id="8" name="Freeform 7"/>
            <p:cNvSpPr/>
            <p:nvPr/>
          </p:nvSpPr>
          <p:spPr>
            <a:xfrm>
              <a:off x="1" y="64771"/>
              <a:ext cx="2197144" cy="1759028"/>
            </a:xfrm>
            <a:custGeom>
              <a:avLst/>
              <a:gdLst>
                <a:gd name="connsiteX0" fmla="*/ 2191966 w 2191966"/>
                <a:gd name="connsiteY0" fmla="*/ 1738008 h 1744493"/>
                <a:gd name="connsiteX1" fmla="*/ 1815830 w 2191966"/>
                <a:gd name="connsiteY1" fmla="*/ 1485089 h 1744493"/>
                <a:gd name="connsiteX2" fmla="*/ 1465634 w 2191966"/>
                <a:gd name="connsiteY2" fmla="*/ 1199744 h 1744493"/>
                <a:gd name="connsiteX3" fmla="*/ 1154349 w 2191966"/>
                <a:gd name="connsiteY3" fmla="*/ 869004 h 1744493"/>
                <a:gd name="connsiteX4" fmla="*/ 992221 w 2191966"/>
                <a:gd name="connsiteY4" fmla="*/ 654995 h 1744493"/>
                <a:gd name="connsiteX5" fmla="*/ 940341 w 2191966"/>
                <a:gd name="connsiteY5" fmla="*/ 570689 h 1744493"/>
                <a:gd name="connsiteX6" fmla="*/ 933855 w 2191966"/>
                <a:gd name="connsiteY6" fmla="*/ 453957 h 1744493"/>
                <a:gd name="connsiteX7" fmla="*/ 1309992 w 2191966"/>
                <a:gd name="connsiteY7" fmla="*/ 440987 h 1744493"/>
                <a:gd name="connsiteX8" fmla="*/ 577175 w 2191966"/>
                <a:gd name="connsiteY8" fmla="*/ 0 h 1744493"/>
                <a:gd name="connsiteX9" fmla="*/ 0 w 2191966"/>
                <a:gd name="connsiteY9" fmla="*/ 440987 h 1744493"/>
                <a:gd name="connsiteX10" fmla="*/ 356681 w 2191966"/>
                <a:gd name="connsiteY10" fmla="*/ 453957 h 1744493"/>
                <a:gd name="connsiteX11" fmla="*/ 363166 w 2191966"/>
                <a:gd name="connsiteY11" fmla="*/ 544749 h 1744493"/>
                <a:gd name="connsiteX12" fmla="*/ 382621 w 2191966"/>
                <a:gd name="connsiteY12" fmla="*/ 642025 h 1744493"/>
                <a:gd name="connsiteX13" fmla="*/ 447472 w 2191966"/>
                <a:gd name="connsiteY13" fmla="*/ 752272 h 1744493"/>
                <a:gd name="connsiteX14" fmla="*/ 732817 w 2191966"/>
                <a:gd name="connsiteY14" fmla="*/ 1089498 h 1744493"/>
                <a:gd name="connsiteX15" fmla="*/ 1076528 w 2191966"/>
                <a:gd name="connsiteY15" fmla="*/ 1335932 h 1744493"/>
                <a:gd name="connsiteX16" fmla="*/ 1511030 w 2191966"/>
                <a:gd name="connsiteY16" fmla="*/ 1588851 h 1744493"/>
                <a:gd name="connsiteX17" fmla="*/ 1776919 w 2191966"/>
                <a:gd name="connsiteY17" fmla="*/ 1699098 h 1744493"/>
                <a:gd name="connsiteX18" fmla="*/ 2042809 w 2191966"/>
                <a:gd name="connsiteY18" fmla="*/ 1744493 h 1744493"/>
                <a:gd name="connsiteX19" fmla="*/ 2191966 w 2191966"/>
                <a:gd name="connsiteY19" fmla="*/ 1738008 h 1744493"/>
                <a:gd name="connsiteX0" fmla="*/ 2191966 w 2191966"/>
                <a:gd name="connsiteY0" fmla="*/ 1738008 h 1744493"/>
                <a:gd name="connsiteX1" fmla="*/ 1815830 w 2191966"/>
                <a:gd name="connsiteY1" fmla="*/ 1485089 h 1744493"/>
                <a:gd name="connsiteX2" fmla="*/ 1465634 w 2191966"/>
                <a:gd name="connsiteY2" fmla="*/ 1199744 h 1744493"/>
                <a:gd name="connsiteX3" fmla="*/ 1154349 w 2191966"/>
                <a:gd name="connsiteY3" fmla="*/ 869004 h 1744493"/>
                <a:gd name="connsiteX4" fmla="*/ 992221 w 2191966"/>
                <a:gd name="connsiteY4" fmla="*/ 654995 h 1744493"/>
                <a:gd name="connsiteX5" fmla="*/ 940341 w 2191966"/>
                <a:gd name="connsiteY5" fmla="*/ 570689 h 1744493"/>
                <a:gd name="connsiteX6" fmla="*/ 933855 w 2191966"/>
                <a:gd name="connsiteY6" fmla="*/ 453957 h 1744493"/>
                <a:gd name="connsiteX7" fmla="*/ 1309992 w 2191966"/>
                <a:gd name="connsiteY7" fmla="*/ 440987 h 1744493"/>
                <a:gd name="connsiteX8" fmla="*/ 577175 w 2191966"/>
                <a:gd name="connsiteY8" fmla="*/ 0 h 1744493"/>
                <a:gd name="connsiteX9" fmla="*/ 0 w 2191966"/>
                <a:gd name="connsiteY9" fmla="*/ 440987 h 1744493"/>
                <a:gd name="connsiteX10" fmla="*/ 356681 w 2191966"/>
                <a:gd name="connsiteY10" fmla="*/ 453957 h 1744493"/>
                <a:gd name="connsiteX11" fmla="*/ 363166 w 2191966"/>
                <a:gd name="connsiteY11" fmla="*/ 544749 h 1744493"/>
                <a:gd name="connsiteX12" fmla="*/ 382621 w 2191966"/>
                <a:gd name="connsiteY12" fmla="*/ 642025 h 1744493"/>
                <a:gd name="connsiteX13" fmla="*/ 447472 w 2191966"/>
                <a:gd name="connsiteY13" fmla="*/ 752272 h 1744493"/>
                <a:gd name="connsiteX14" fmla="*/ 732817 w 2191966"/>
                <a:gd name="connsiteY14" fmla="*/ 1089498 h 1744493"/>
                <a:gd name="connsiteX15" fmla="*/ 1076528 w 2191966"/>
                <a:gd name="connsiteY15" fmla="*/ 1335932 h 1744493"/>
                <a:gd name="connsiteX16" fmla="*/ 1511030 w 2191966"/>
                <a:gd name="connsiteY16" fmla="*/ 1588851 h 1744493"/>
                <a:gd name="connsiteX17" fmla="*/ 1776919 w 2191966"/>
                <a:gd name="connsiteY17" fmla="*/ 1699098 h 1744493"/>
                <a:gd name="connsiteX18" fmla="*/ 2042809 w 2191966"/>
                <a:gd name="connsiteY18" fmla="*/ 1744493 h 1744493"/>
                <a:gd name="connsiteX19" fmla="*/ 2191966 w 2191966"/>
                <a:gd name="connsiteY19" fmla="*/ 1738008 h 1744493"/>
                <a:gd name="connsiteX0" fmla="*/ 2191966 w 2191966"/>
                <a:gd name="connsiteY0" fmla="*/ 1738008 h 1744493"/>
                <a:gd name="connsiteX1" fmla="*/ 1815830 w 2191966"/>
                <a:gd name="connsiteY1" fmla="*/ 1485089 h 1744493"/>
                <a:gd name="connsiteX2" fmla="*/ 1465634 w 2191966"/>
                <a:gd name="connsiteY2" fmla="*/ 1199744 h 1744493"/>
                <a:gd name="connsiteX3" fmla="*/ 1154349 w 2191966"/>
                <a:gd name="connsiteY3" fmla="*/ 869004 h 1744493"/>
                <a:gd name="connsiteX4" fmla="*/ 992221 w 2191966"/>
                <a:gd name="connsiteY4" fmla="*/ 654995 h 1744493"/>
                <a:gd name="connsiteX5" fmla="*/ 940341 w 2191966"/>
                <a:gd name="connsiteY5" fmla="*/ 570689 h 1744493"/>
                <a:gd name="connsiteX6" fmla="*/ 933855 w 2191966"/>
                <a:gd name="connsiteY6" fmla="*/ 453957 h 1744493"/>
                <a:gd name="connsiteX7" fmla="*/ 1309992 w 2191966"/>
                <a:gd name="connsiteY7" fmla="*/ 440987 h 1744493"/>
                <a:gd name="connsiteX8" fmla="*/ 577175 w 2191966"/>
                <a:gd name="connsiteY8" fmla="*/ 0 h 1744493"/>
                <a:gd name="connsiteX9" fmla="*/ 0 w 2191966"/>
                <a:gd name="connsiteY9" fmla="*/ 440987 h 1744493"/>
                <a:gd name="connsiteX10" fmla="*/ 356681 w 2191966"/>
                <a:gd name="connsiteY10" fmla="*/ 453957 h 1744493"/>
                <a:gd name="connsiteX11" fmla="*/ 363166 w 2191966"/>
                <a:gd name="connsiteY11" fmla="*/ 544749 h 1744493"/>
                <a:gd name="connsiteX12" fmla="*/ 382621 w 2191966"/>
                <a:gd name="connsiteY12" fmla="*/ 642025 h 1744493"/>
                <a:gd name="connsiteX13" fmla="*/ 447472 w 2191966"/>
                <a:gd name="connsiteY13" fmla="*/ 752272 h 1744493"/>
                <a:gd name="connsiteX14" fmla="*/ 732817 w 2191966"/>
                <a:gd name="connsiteY14" fmla="*/ 1089498 h 1744493"/>
                <a:gd name="connsiteX15" fmla="*/ 1076528 w 2191966"/>
                <a:gd name="connsiteY15" fmla="*/ 1335932 h 1744493"/>
                <a:gd name="connsiteX16" fmla="*/ 1511030 w 2191966"/>
                <a:gd name="connsiteY16" fmla="*/ 1588851 h 1744493"/>
                <a:gd name="connsiteX17" fmla="*/ 1776919 w 2191966"/>
                <a:gd name="connsiteY17" fmla="*/ 1699098 h 1744493"/>
                <a:gd name="connsiteX18" fmla="*/ 2042809 w 2191966"/>
                <a:gd name="connsiteY18" fmla="*/ 1744493 h 1744493"/>
                <a:gd name="connsiteX19" fmla="*/ 2191966 w 2191966"/>
                <a:gd name="connsiteY19" fmla="*/ 1738008 h 1744493"/>
                <a:gd name="connsiteX0" fmla="*/ 2191966 w 2191966"/>
                <a:gd name="connsiteY0" fmla="*/ 1738008 h 1744493"/>
                <a:gd name="connsiteX1" fmla="*/ 1815830 w 2191966"/>
                <a:gd name="connsiteY1" fmla="*/ 1485089 h 1744493"/>
                <a:gd name="connsiteX2" fmla="*/ 1465634 w 2191966"/>
                <a:gd name="connsiteY2" fmla="*/ 1199744 h 1744493"/>
                <a:gd name="connsiteX3" fmla="*/ 1154349 w 2191966"/>
                <a:gd name="connsiteY3" fmla="*/ 869004 h 1744493"/>
                <a:gd name="connsiteX4" fmla="*/ 992221 w 2191966"/>
                <a:gd name="connsiteY4" fmla="*/ 654995 h 1744493"/>
                <a:gd name="connsiteX5" fmla="*/ 940341 w 2191966"/>
                <a:gd name="connsiteY5" fmla="*/ 570689 h 1744493"/>
                <a:gd name="connsiteX6" fmla="*/ 933855 w 2191966"/>
                <a:gd name="connsiteY6" fmla="*/ 453957 h 1744493"/>
                <a:gd name="connsiteX7" fmla="*/ 1309992 w 2191966"/>
                <a:gd name="connsiteY7" fmla="*/ 440987 h 1744493"/>
                <a:gd name="connsiteX8" fmla="*/ 577175 w 2191966"/>
                <a:gd name="connsiteY8" fmla="*/ 0 h 1744493"/>
                <a:gd name="connsiteX9" fmla="*/ 0 w 2191966"/>
                <a:gd name="connsiteY9" fmla="*/ 440987 h 1744493"/>
                <a:gd name="connsiteX10" fmla="*/ 356681 w 2191966"/>
                <a:gd name="connsiteY10" fmla="*/ 453957 h 1744493"/>
                <a:gd name="connsiteX11" fmla="*/ 363166 w 2191966"/>
                <a:gd name="connsiteY11" fmla="*/ 544749 h 1744493"/>
                <a:gd name="connsiteX12" fmla="*/ 382621 w 2191966"/>
                <a:gd name="connsiteY12" fmla="*/ 642025 h 1744493"/>
                <a:gd name="connsiteX13" fmla="*/ 447472 w 2191966"/>
                <a:gd name="connsiteY13" fmla="*/ 752272 h 1744493"/>
                <a:gd name="connsiteX14" fmla="*/ 732817 w 2191966"/>
                <a:gd name="connsiteY14" fmla="*/ 1089498 h 1744493"/>
                <a:gd name="connsiteX15" fmla="*/ 1076528 w 2191966"/>
                <a:gd name="connsiteY15" fmla="*/ 1335932 h 1744493"/>
                <a:gd name="connsiteX16" fmla="*/ 1511030 w 2191966"/>
                <a:gd name="connsiteY16" fmla="*/ 1588851 h 1744493"/>
                <a:gd name="connsiteX17" fmla="*/ 1776919 w 2191966"/>
                <a:gd name="connsiteY17" fmla="*/ 1699098 h 1744493"/>
                <a:gd name="connsiteX18" fmla="*/ 2042809 w 2191966"/>
                <a:gd name="connsiteY18" fmla="*/ 1744493 h 1744493"/>
                <a:gd name="connsiteX19" fmla="*/ 2191966 w 2191966"/>
                <a:gd name="connsiteY19" fmla="*/ 1738008 h 1744493"/>
                <a:gd name="connsiteX0" fmla="*/ 2191966 w 2191966"/>
                <a:gd name="connsiteY0" fmla="*/ 1738008 h 1744493"/>
                <a:gd name="connsiteX1" fmla="*/ 1815830 w 2191966"/>
                <a:gd name="connsiteY1" fmla="*/ 1485089 h 1744493"/>
                <a:gd name="connsiteX2" fmla="*/ 1465634 w 2191966"/>
                <a:gd name="connsiteY2" fmla="*/ 1199744 h 1744493"/>
                <a:gd name="connsiteX3" fmla="*/ 1154349 w 2191966"/>
                <a:gd name="connsiteY3" fmla="*/ 869004 h 1744493"/>
                <a:gd name="connsiteX4" fmla="*/ 992221 w 2191966"/>
                <a:gd name="connsiteY4" fmla="*/ 654995 h 1744493"/>
                <a:gd name="connsiteX5" fmla="*/ 940341 w 2191966"/>
                <a:gd name="connsiteY5" fmla="*/ 570689 h 1744493"/>
                <a:gd name="connsiteX6" fmla="*/ 933855 w 2191966"/>
                <a:gd name="connsiteY6" fmla="*/ 453957 h 1744493"/>
                <a:gd name="connsiteX7" fmla="*/ 1309992 w 2191966"/>
                <a:gd name="connsiteY7" fmla="*/ 440987 h 1744493"/>
                <a:gd name="connsiteX8" fmla="*/ 577175 w 2191966"/>
                <a:gd name="connsiteY8" fmla="*/ 0 h 1744493"/>
                <a:gd name="connsiteX9" fmla="*/ 0 w 2191966"/>
                <a:gd name="connsiteY9" fmla="*/ 440987 h 1744493"/>
                <a:gd name="connsiteX10" fmla="*/ 356681 w 2191966"/>
                <a:gd name="connsiteY10" fmla="*/ 453957 h 1744493"/>
                <a:gd name="connsiteX11" fmla="*/ 363166 w 2191966"/>
                <a:gd name="connsiteY11" fmla="*/ 544749 h 1744493"/>
                <a:gd name="connsiteX12" fmla="*/ 382621 w 2191966"/>
                <a:gd name="connsiteY12" fmla="*/ 642025 h 1744493"/>
                <a:gd name="connsiteX13" fmla="*/ 447472 w 2191966"/>
                <a:gd name="connsiteY13" fmla="*/ 752272 h 1744493"/>
                <a:gd name="connsiteX14" fmla="*/ 732817 w 2191966"/>
                <a:gd name="connsiteY14" fmla="*/ 1089498 h 1744493"/>
                <a:gd name="connsiteX15" fmla="*/ 1076528 w 2191966"/>
                <a:gd name="connsiteY15" fmla="*/ 1335932 h 1744493"/>
                <a:gd name="connsiteX16" fmla="*/ 1511030 w 2191966"/>
                <a:gd name="connsiteY16" fmla="*/ 1588851 h 1744493"/>
                <a:gd name="connsiteX17" fmla="*/ 1776919 w 2191966"/>
                <a:gd name="connsiteY17" fmla="*/ 1699098 h 1744493"/>
                <a:gd name="connsiteX18" fmla="*/ 2042809 w 2191966"/>
                <a:gd name="connsiteY18" fmla="*/ 1744493 h 1744493"/>
                <a:gd name="connsiteX19" fmla="*/ 2191966 w 2191966"/>
                <a:gd name="connsiteY19" fmla="*/ 1738008 h 1744493"/>
                <a:gd name="connsiteX0" fmla="*/ 2191966 w 2191966"/>
                <a:gd name="connsiteY0" fmla="*/ 1738008 h 1744493"/>
                <a:gd name="connsiteX1" fmla="*/ 1815830 w 2191966"/>
                <a:gd name="connsiteY1" fmla="*/ 1485089 h 1744493"/>
                <a:gd name="connsiteX2" fmla="*/ 1465634 w 2191966"/>
                <a:gd name="connsiteY2" fmla="*/ 1199744 h 1744493"/>
                <a:gd name="connsiteX3" fmla="*/ 1154349 w 2191966"/>
                <a:gd name="connsiteY3" fmla="*/ 869004 h 1744493"/>
                <a:gd name="connsiteX4" fmla="*/ 992221 w 2191966"/>
                <a:gd name="connsiteY4" fmla="*/ 654995 h 1744493"/>
                <a:gd name="connsiteX5" fmla="*/ 940341 w 2191966"/>
                <a:gd name="connsiteY5" fmla="*/ 570689 h 1744493"/>
                <a:gd name="connsiteX6" fmla="*/ 933855 w 2191966"/>
                <a:gd name="connsiteY6" fmla="*/ 453957 h 1744493"/>
                <a:gd name="connsiteX7" fmla="*/ 1309992 w 2191966"/>
                <a:gd name="connsiteY7" fmla="*/ 440987 h 1744493"/>
                <a:gd name="connsiteX8" fmla="*/ 577175 w 2191966"/>
                <a:gd name="connsiteY8" fmla="*/ 0 h 1744493"/>
                <a:gd name="connsiteX9" fmla="*/ 0 w 2191966"/>
                <a:gd name="connsiteY9" fmla="*/ 440987 h 1744493"/>
                <a:gd name="connsiteX10" fmla="*/ 356681 w 2191966"/>
                <a:gd name="connsiteY10" fmla="*/ 453957 h 1744493"/>
                <a:gd name="connsiteX11" fmla="*/ 363166 w 2191966"/>
                <a:gd name="connsiteY11" fmla="*/ 544749 h 1744493"/>
                <a:gd name="connsiteX12" fmla="*/ 382621 w 2191966"/>
                <a:gd name="connsiteY12" fmla="*/ 642025 h 1744493"/>
                <a:gd name="connsiteX13" fmla="*/ 447472 w 2191966"/>
                <a:gd name="connsiteY13" fmla="*/ 752272 h 1744493"/>
                <a:gd name="connsiteX14" fmla="*/ 732817 w 2191966"/>
                <a:gd name="connsiteY14" fmla="*/ 1089498 h 1744493"/>
                <a:gd name="connsiteX15" fmla="*/ 1076528 w 2191966"/>
                <a:gd name="connsiteY15" fmla="*/ 1335932 h 1744493"/>
                <a:gd name="connsiteX16" fmla="*/ 1511030 w 2191966"/>
                <a:gd name="connsiteY16" fmla="*/ 1588851 h 1744493"/>
                <a:gd name="connsiteX17" fmla="*/ 1776919 w 2191966"/>
                <a:gd name="connsiteY17" fmla="*/ 1699098 h 1744493"/>
                <a:gd name="connsiteX18" fmla="*/ 2042809 w 2191966"/>
                <a:gd name="connsiteY18" fmla="*/ 1744493 h 1744493"/>
                <a:gd name="connsiteX19" fmla="*/ 2191966 w 2191966"/>
                <a:gd name="connsiteY19" fmla="*/ 1738008 h 1744493"/>
                <a:gd name="connsiteX0" fmla="*/ 2191966 w 2199281"/>
                <a:gd name="connsiteY0" fmla="*/ 1738008 h 1760835"/>
                <a:gd name="connsiteX1" fmla="*/ 1815830 w 2199281"/>
                <a:gd name="connsiteY1" fmla="*/ 1485089 h 1760835"/>
                <a:gd name="connsiteX2" fmla="*/ 1465634 w 2199281"/>
                <a:gd name="connsiteY2" fmla="*/ 1199744 h 1760835"/>
                <a:gd name="connsiteX3" fmla="*/ 1154349 w 2199281"/>
                <a:gd name="connsiteY3" fmla="*/ 869004 h 1760835"/>
                <a:gd name="connsiteX4" fmla="*/ 992221 w 2199281"/>
                <a:gd name="connsiteY4" fmla="*/ 654995 h 1760835"/>
                <a:gd name="connsiteX5" fmla="*/ 940341 w 2199281"/>
                <a:gd name="connsiteY5" fmla="*/ 570689 h 1760835"/>
                <a:gd name="connsiteX6" fmla="*/ 933855 w 2199281"/>
                <a:gd name="connsiteY6" fmla="*/ 453957 h 1760835"/>
                <a:gd name="connsiteX7" fmla="*/ 1309992 w 2199281"/>
                <a:gd name="connsiteY7" fmla="*/ 440987 h 1760835"/>
                <a:gd name="connsiteX8" fmla="*/ 577175 w 2199281"/>
                <a:gd name="connsiteY8" fmla="*/ 0 h 1760835"/>
                <a:gd name="connsiteX9" fmla="*/ 0 w 2199281"/>
                <a:gd name="connsiteY9" fmla="*/ 440987 h 1760835"/>
                <a:gd name="connsiteX10" fmla="*/ 356681 w 2199281"/>
                <a:gd name="connsiteY10" fmla="*/ 453957 h 1760835"/>
                <a:gd name="connsiteX11" fmla="*/ 363166 w 2199281"/>
                <a:gd name="connsiteY11" fmla="*/ 544749 h 1760835"/>
                <a:gd name="connsiteX12" fmla="*/ 382621 w 2199281"/>
                <a:gd name="connsiteY12" fmla="*/ 642025 h 1760835"/>
                <a:gd name="connsiteX13" fmla="*/ 447472 w 2199281"/>
                <a:gd name="connsiteY13" fmla="*/ 752272 h 1760835"/>
                <a:gd name="connsiteX14" fmla="*/ 732817 w 2199281"/>
                <a:gd name="connsiteY14" fmla="*/ 1089498 h 1760835"/>
                <a:gd name="connsiteX15" fmla="*/ 1076528 w 2199281"/>
                <a:gd name="connsiteY15" fmla="*/ 1335932 h 1760835"/>
                <a:gd name="connsiteX16" fmla="*/ 1511030 w 2199281"/>
                <a:gd name="connsiteY16" fmla="*/ 1588851 h 1760835"/>
                <a:gd name="connsiteX17" fmla="*/ 1776919 w 2199281"/>
                <a:gd name="connsiteY17" fmla="*/ 1699098 h 1760835"/>
                <a:gd name="connsiteX18" fmla="*/ 2042809 w 2199281"/>
                <a:gd name="connsiteY18" fmla="*/ 1744493 h 1760835"/>
                <a:gd name="connsiteX19" fmla="*/ 2191966 w 2199281"/>
                <a:gd name="connsiteY19" fmla="*/ 1738008 h 1760835"/>
                <a:gd name="connsiteX0" fmla="*/ 2191966 w 2199281"/>
                <a:gd name="connsiteY0" fmla="*/ 1738008 h 1760835"/>
                <a:gd name="connsiteX1" fmla="*/ 1815830 w 2199281"/>
                <a:gd name="connsiteY1" fmla="*/ 1485089 h 1760835"/>
                <a:gd name="connsiteX2" fmla="*/ 1465634 w 2199281"/>
                <a:gd name="connsiteY2" fmla="*/ 1199744 h 1760835"/>
                <a:gd name="connsiteX3" fmla="*/ 1154349 w 2199281"/>
                <a:gd name="connsiteY3" fmla="*/ 869004 h 1760835"/>
                <a:gd name="connsiteX4" fmla="*/ 992221 w 2199281"/>
                <a:gd name="connsiteY4" fmla="*/ 654995 h 1760835"/>
                <a:gd name="connsiteX5" fmla="*/ 940341 w 2199281"/>
                <a:gd name="connsiteY5" fmla="*/ 570689 h 1760835"/>
                <a:gd name="connsiteX6" fmla="*/ 933855 w 2199281"/>
                <a:gd name="connsiteY6" fmla="*/ 453957 h 1760835"/>
                <a:gd name="connsiteX7" fmla="*/ 1309992 w 2199281"/>
                <a:gd name="connsiteY7" fmla="*/ 440987 h 1760835"/>
                <a:gd name="connsiteX8" fmla="*/ 577175 w 2199281"/>
                <a:gd name="connsiteY8" fmla="*/ 0 h 1760835"/>
                <a:gd name="connsiteX9" fmla="*/ 0 w 2199281"/>
                <a:gd name="connsiteY9" fmla="*/ 440987 h 1760835"/>
                <a:gd name="connsiteX10" fmla="*/ 356681 w 2199281"/>
                <a:gd name="connsiteY10" fmla="*/ 453957 h 1760835"/>
                <a:gd name="connsiteX11" fmla="*/ 363166 w 2199281"/>
                <a:gd name="connsiteY11" fmla="*/ 544749 h 1760835"/>
                <a:gd name="connsiteX12" fmla="*/ 382621 w 2199281"/>
                <a:gd name="connsiteY12" fmla="*/ 642025 h 1760835"/>
                <a:gd name="connsiteX13" fmla="*/ 447472 w 2199281"/>
                <a:gd name="connsiteY13" fmla="*/ 752272 h 1760835"/>
                <a:gd name="connsiteX14" fmla="*/ 732817 w 2199281"/>
                <a:gd name="connsiteY14" fmla="*/ 1089498 h 1760835"/>
                <a:gd name="connsiteX15" fmla="*/ 1076528 w 2199281"/>
                <a:gd name="connsiteY15" fmla="*/ 1335932 h 1760835"/>
                <a:gd name="connsiteX16" fmla="*/ 1511030 w 2199281"/>
                <a:gd name="connsiteY16" fmla="*/ 1588851 h 1760835"/>
                <a:gd name="connsiteX17" fmla="*/ 1776919 w 2199281"/>
                <a:gd name="connsiteY17" fmla="*/ 1699098 h 1760835"/>
                <a:gd name="connsiteX18" fmla="*/ 2042809 w 2199281"/>
                <a:gd name="connsiteY18" fmla="*/ 1744493 h 1760835"/>
                <a:gd name="connsiteX19" fmla="*/ 2191966 w 2199281"/>
                <a:gd name="connsiteY19" fmla="*/ 1738008 h 1760835"/>
                <a:gd name="connsiteX0" fmla="*/ 2191966 w 2199281"/>
                <a:gd name="connsiteY0" fmla="*/ 1738008 h 1760835"/>
                <a:gd name="connsiteX1" fmla="*/ 1815830 w 2199281"/>
                <a:gd name="connsiteY1" fmla="*/ 1485089 h 1760835"/>
                <a:gd name="connsiteX2" fmla="*/ 1465634 w 2199281"/>
                <a:gd name="connsiteY2" fmla="*/ 1199744 h 1760835"/>
                <a:gd name="connsiteX3" fmla="*/ 1154349 w 2199281"/>
                <a:gd name="connsiteY3" fmla="*/ 869004 h 1760835"/>
                <a:gd name="connsiteX4" fmla="*/ 992221 w 2199281"/>
                <a:gd name="connsiteY4" fmla="*/ 654995 h 1760835"/>
                <a:gd name="connsiteX5" fmla="*/ 940341 w 2199281"/>
                <a:gd name="connsiteY5" fmla="*/ 570689 h 1760835"/>
                <a:gd name="connsiteX6" fmla="*/ 933855 w 2199281"/>
                <a:gd name="connsiteY6" fmla="*/ 453957 h 1760835"/>
                <a:gd name="connsiteX7" fmla="*/ 1309992 w 2199281"/>
                <a:gd name="connsiteY7" fmla="*/ 440987 h 1760835"/>
                <a:gd name="connsiteX8" fmla="*/ 577175 w 2199281"/>
                <a:gd name="connsiteY8" fmla="*/ 0 h 1760835"/>
                <a:gd name="connsiteX9" fmla="*/ 0 w 2199281"/>
                <a:gd name="connsiteY9" fmla="*/ 440987 h 1760835"/>
                <a:gd name="connsiteX10" fmla="*/ 356681 w 2199281"/>
                <a:gd name="connsiteY10" fmla="*/ 453957 h 1760835"/>
                <a:gd name="connsiteX11" fmla="*/ 363166 w 2199281"/>
                <a:gd name="connsiteY11" fmla="*/ 544749 h 1760835"/>
                <a:gd name="connsiteX12" fmla="*/ 382621 w 2199281"/>
                <a:gd name="connsiteY12" fmla="*/ 642025 h 1760835"/>
                <a:gd name="connsiteX13" fmla="*/ 447472 w 2199281"/>
                <a:gd name="connsiteY13" fmla="*/ 752272 h 1760835"/>
                <a:gd name="connsiteX14" fmla="*/ 732817 w 2199281"/>
                <a:gd name="connsiteY14" fmla="*/ 1089498 h 1760835"/>
                <a:gd name="connsiteX15" fmla="*/ 1076528 w 2199281"/>
                <a:gd name="connsiteY15" fmla="*/ 1335932 h 1760835"/>
                <a:gd name="connsiteX16" fmla="*/ 1511030 w 2199281"/>
                <a:gd name="connsiteY16" fmla="*/ 1588851 h 1760835"/>
                <a:gd name="connsiteX17" fmla="*/ 1776919 w 2199281"/>
                <a:gd name="connsiteY17" fmla="*/ 1699098 h 1760835"/>
                <a:gd name="connsiteX18" fmla="*/ 2042809 w 2199281"/>
                <a:gd name="connsiteY18" fmla="*/ 1744493 h 1760835"/>
                <a:gd name="connsiteX19" fmla="*/ 2191966 w 2199281"/>
                <a:gd name="connsiteY19" fmla="*/ 1738008 h 1760835"/>
                <a:gd name="connsiteX0" fmla="*/ 2191966 w 2199281"/>
                <a:gd name="connsiteY0" fmla="*/ 1738008 h 1760835"/>
                <a:gd name="connsiteX1" fmla="*/ 1815830 w 2199281"/>
                <a:gd name="connsiteY1" fmla="*/ 1485089 h 1760835"/>
                <a:gd name="connsiteX2" fmla="*/ 1465634 w 2199281"/>
                <a:gd name="connsiteY2" fmla="*/ 1199744 h 1760835"/>
                <a:gd name="connsiteX3" fmla="*/ 1154349 w 2199281"/>
                <a:gd name="connsiteY3" fmla="*/ 869004 h 1760835"/>
                <a:gd name="connsiteX4" fmla="*/ 992221 w 2199281"/>
                <a:gd name="connsiteY4" fmla="*/ 654995 h 1760835"/>
                <a:gd name="connsiteX5" fmla="*/ 940341 w 2199281"/>
                <a:gd name="connsiteY5" fmla="*/ 570689 h 1760835"/>
                <a:gd name="connsiteX6" fmla="*/ 933855 w 2199281"/>
                <a:gd name="connsiteY6" fmla="*/ 453957 h 1760835"/>
                <a:gd name="connsiteX7" fmla="*/ 1309992 w 2199281"/>
                <a:gd name="connsiteY7" fmla="*/ 440987 h 1760835"/>
                <a:gd name="connsiteX8" fmla="*/ 577175 w 2199281"/>
                <a:gd name="connsiteY8" fmla="*/ 0 h 1760835"/>
                <a:gd name="connsiteX9" fmla="*/ 0 w 2199281"/>
                <a:gd name="connsiteY9" fmla="*/ 440987 h 1760835"/>
                <a:gd name="connsiteX10" fmla="*/ 356681 w 2199281"/>
                <a:gd name="connsiteY10" fmla="*/ 453957 h 1760835"/>
                <a:gd name="connsiteX11" fmla="*/ 363166 w 2199281"/>
                <a:gd name="connsiteY11" fmla="*/ 544749 h 1760835"/>
                <a:gd name="connsiteX12" fmla="*/ 382621 w 2199281"/>
                <a:gd name="connsiteY12" fmla="*/ 642025 h 1760835"/>
                <a:gd name="connsiteX13" fmla="*/ 447472 w 2199281"/>
                <a:gd name="connsiteY13" fmla="*/ 752272 h 1760835"/>
                <a:gd name="connsiteX14" fmla="*/ 732817 w 2199281"/>
                <a:gd name="connsiteY14" fmla="*/ 1089498 h 1760835"/>
                <a:gd name="connsiteX15" fmla="*/ 1076528 w 2199281"/>
                <a:gd name="connsiteY15" fmla="*/ 1335932 h 1760835"/>
                <a:gd name="connsiteX16" fmla="*/ 1511030 w 2199281"/>
                <a:gd name="connsiteY16" fmla="*/ 1588851 h 1760835"/>
                <a:gd name="connsiteX17" fmla="*/ 1776919 w 2199281"/>
                <a:gd name="connsiteY17" fmla="*/ 1699098 h 1760835"/>
                <a:gd name="connsiteX18" fmla="*/ 2042809 w 2199281"/>
                <a:gd name="connsiteY18" fmla="*/ 1744493 h 1760835"/>
                <a:gd name="connsiteX19" fmla="*/ 2191966 w 2199281"/>
                <a:gd name="connsiteY19" fmla="*/ 1738008 h 1760835"/>
                <a:gd name="connsiteX0" fmla="*/ 2191966 w 2199281"/>
                <a:gd name="connsiteY0" fmla="*/ 1738008 h 1760835"/>
                <a:gd name="connsiteX1" fmla="*/ 1815830 w 2199281"/>
                <a:gd name="connsiteY1" fmla="*/ 1485089 h 1760835"/>
                <a:gd name="connsiteX2" fmla="*/ 1465634 w 2199281"/>
                <a:gd name="connsiteY2" fmla="*/ 1199744 h 1760835"/>
                <a:gd name="connsiteX3" fmla="*/ 1154349 w 2199281"/>
                <a:gd name="connsiteY3" fmla="*/ 869004 h 1760835"/>
                <a:gd name="connsiteX4" fmla="*/ 992221 w 2199281"/>
                <a:gd name="connsiteY4" fmla="*/ 654995 h 1760835"/>
                <a:gd name="connsiteX5" fmla="*/ 940341 w 2199281"/>
                <a:gd name="connsiteY5" fmla="*/ 570689 h 1760835"/>
                <a:gd name="connsiteX6" fmla="*/ 933855 w 2199281"/>
                <a:gd name="connsiteY6" fmla="*/ 453957 h 1760835"/>
                <a:gd name="connsiteX7" fmla="*/ 1309992 w 2199281"/>
                <a:gd name="connsiteY7" fmla="*/ 440987 h 1760835"/>
                <a:gd name="connsiteX8" fmla="*/ 577175 w 2199281"/>
                <a:gd name="connsiteY8" fmla="*/ 0 h 1760835"/>
                <a:gd name="connsiteX9" fmla="*/ 0 w 2199281"/>
                <a:gd name="connsiteY9" fmla="*/ 440987 h 1760835"/>
                <a:gd name="connsiteX10" fmla="*/ 356681 w 2199281"/>
                <a:gd name="connsiteY10" fmla="*/ 453957 h 1760835"/>
                <a:gd name="connsiteX11" fmla="*/ 363166 w 2199281"/>
                <a:gd name="connsiteY11" fmla="*/ 544749 h 1760835"/>
                <a:gd name="connsiteX12" fmla="*/ 382621 w 2199281"/>
                <a:gd name="connsiteY12" fmla="*/ 642025 h 1760835"/>
                <a:gd name="connsiteX13" fmla="*/ 447472 w 2199281"/>
                <a:gd name="connsiteY13" fmla="*/ 752272 h 1760835"/>
                <a:gd name="connsiteX14" fmla="*/ 732817 w 2199281"/>
                <a:gd name="connsiteY14" fmla="*/ 1089498 h 1760835"/>
                <a:gd name="connsiteX15" fmla="*/ 1076528 w 2199281"/>
                <a:gd name="connsiteY15" fmla="*/ 1335932 h 1760835"/>
                <a:gd name="connsiteX16" fmla="*/ 1511030 w 2199281"/>
                <a:gd name="connsiteY16" fmla="*/ 1588851 h 1760835"/>
                <a:gd name="connsiteX17" fmla="*/ 1776919 w 2199281"/>
                <a:gd name="connsiteY17" fmla="*/ 1699098 h 1760835"/>
                <a:gd name="connsiteX18" fmla="*/ 2042809 w 2199281"/>
                <a:gd name="connsiteY18" fmla="*/ 1744493 h 1760835"/>
                <a:gd name="connsiteX19" fmla="*/ 2191966 w 2199281"/>
                <a:gd name="connsiteY19" fmla="*/ 1738008 h 1760835"/>
                <a:gd name="connsiteX0" fmla="*/ 2191966 w 2199281"/>
                <a:gd name="connsiteY0" fmla="*/ 1738008 h 1760835"/>
                <a:gd name="connsiteX1" fmla="*/ 1815830 w 2199281"/>
                <a:gd name="connsiteY1" fmla="*/ 1485089 h 1760835"/>
                <a:gd name="connsiteX2" fmla="*/ 1465634 w 2199281"/>
                <a:gd name="connsiteY2" fmla="*/ 1199744 h 1760835"/>
                <a:gd name="connsiteX3" fmla="*/ 1154349 w 2199281"/>
                <a:gd name="connsiteY3" fmla="*/ 869004 h 1760835"/>
                <a:gd name="connsiteX4" fmla="*/ 992221 w 2199281"/>
                <a:gd name="connsiteY4" fmla="*/ 654995 h 1760835"/>
                <a:gd name="connsiteX5" fmla="*/ 940341 w 2199281"/>
                <a:gd name="connsiteY5" fmla="*/ 570689 h 1760835"/>
                <a:gd name="connsiteX6" fmla="*/ 933855 w 2199281"/>
                <a:gd name="connsiteY6" fmla="*/ 453957 h 1760835"/>
                <a:gd name="connsiteX7" fmla="*/ 1309992 w 2199281"/>
                <a:gd name="connsiteY7" fmla="*/ 440987 h 1760835"/>
                <a:gd name="connsiteX8" fmla="*/ 577175 w 2199281"/>
                <a:gd name="connsiteY8" fmla="*/ 0 h 1760835"/>
                <a:gd name="connsiteX9" fmla="*/ 0 w 2199281"/>
                <a:gd name="connsiteY9" fmla="*/ 440987 h 1760835"/>
                <a:gd name="connsiteX10" fmla="*/ 356681 w 2199281"/>
                <a:gd name="connsiteY10" fmla="*/ 453957 h 1760835"/>
                <a:gd name="connsiteX11" fmla="*/ 363166 w 2199281"/>
                <a:gd name="connsiteY11" fmla="*/ 544749 h 1760835"/>
                <a:gd name="connsiteX12" fmla="*/ 382621 w 2199281"/>
                <a:gd name="connsiteY12" fmla="*/ 642025 h 1760835"/>
                <a:gd name="connsiteX13" fmla="*/ 447472 w 2199281"/>
                <a:gd name="connsiteY13" fmla="*/ 752272 h 1760835"/>
                <a:gd name="connsiteX14" fmla="*/ 732817 w 2199281"/>
                <a:gd name="connsiteY14" fmla="*/ 1089498 h 1760835"/>
                <a:gd name="connsiteX15" fmla="*/ 1076528 w 2199281"/>
                <a:gd name="connsiteY15" fmla="*/ 1335932 h 1760835"/>
                <a:gd name="connsiteX16" fmla="*/ 1511030 w 2199281"/>
                <a:gd name="connsiteY16" fmla="*/ 1588851 h 1760835"/>
                <a:gd name="connsiteX17" fmla="*/ 1776919 w 2199281"/>
                <a:gd name="connsiteY17" fmla="*/ 1699098 h 1760835"/>
                <a:gd name="connsiteX18" fmla="*/ 2042809 w 2199281"/>
                <a:gd name="connsiteY18" fmla="*/ 1744493 h 1760835"/>
                <a:gd name="connsiteX19" fmla="*/ 2191966 w 2199281"/>
                <a:gd name="connsiteY19" fmla="*/ 1738008 h 1760835"/>
                <a:gd name="connsiteX0" fmla="*/ 2191966 w 2199281"/>
                <a:gd name="connsiteY0" fmla="*/ 1738008 h 1760835"/>
                <a:gd name="connsiteX1" fmla="*/ 1815830 w 2199281"/>
                <a:gd name="connsiteY1" fmla="*/ 1485089 h 1760835"/>
                <a:gd name="connsiteX2" fmla="*/ 1465634 w 2199281"/>
                <a:gd name="connsiteY2" fmla="*/ 1199744 h 1760835"/>
                <a:gd name="connsiteX3" fmla="*/ 1154349 w 2199281"/>
                <a:gd name="connsiteY3" fmla="*/ 869004 h 1760835"/>
                <a:gd name="connsiteX4" fmla="*/ 992221 w 2199281"/>
                <a:gd name="connsiteY4" fmla="*/ 654995 h 1760835"/>
                <a:gd name="connsiteX5" fmla="*/ 940341 w 2199281"/>
                <a:gd name="connsiteY5" fmla="*/ 570689 h 1760835"/>
                <a:gd name="connsiteX6" fmla="*/ 933855 w 2199281"/>
                <a:gd name="connsiteY6" fmla="*/ 453957 h 1760835"/>
                <a:gd name="connsiteX7" fmla="*/ 1309992 w 2199281"/>
                <a:gd name="connsiteY7" fmla="*/ 440987 h 1760835"/>
                <a:gd name="connsiteX8" fmla="*/ 577175 w 2199281"/>
                <a:gd name="connsiteY8" fmla="*/ 0 h 1760835"/>
                <a:gd name="connsiteX9" fmla="*/ 0 w 2199281"/>
                <a:gd name="connsiteY9" fmla="*/ 440987 h 1760835"/>
                <a:gd name="connsiteX10" fmla="*/ 356681 w 2199281"/>
                <a:gd name="connsiteY10" fmla="*/ 453957 h 1760835"/>
                <a:gd name="connsiteX11" fmla="*/ 363166 w 2199281"/>
                <a:gd name="connsiteY11" fmla="*/ 544749 h 1760835"/>
                <a:gd name="connsiteX12" fmla="*/ 392729 w 2199281"/>
                <a:gd name="connsiteY12" fmla="*/ 642025 h 1760835"/>
                <a:gd name="connsiteX13" fmla="*/ 447472 w 2199281"/>
                <a:gd name="connsiteY13" fmla="*/ 752272 h 1760835"/>
                <a:gd name="connsiteX14" fmla="*/ 732817 w 2199281"/>
                <a:gd name="connsiteY14" fmla="*/ 1089498 h 1760835"/>
                <a:gd name="connsiteX15" fmla="*/ 1076528 w 2199281"/>
                <a:gd name="connsiteY15" fmla="*/ 1335932 h 1760835"/>
                <a:gd name="connsiteX16" fmla="*/ 1511030 w 2199281"/>
                <a:gd name="connsiteY16" fmla="*/ 1588851 h 1760835"/>
                <a:gd name="connsiteX17" fmla="*/ 1776919 w 2199281"/>
                <a:gd name="connsiteY17" fmla="*/ 1699098 h 1760835"/>
                <a:gd name="connsiteX18" fmla="*/ 2042809 w 2199281"/>
                <a:gd name="connsiteY18" fmla="*/ 1744493 h 1760835"/>
                <a:gd name="connsiteX19" fmla="*/ 2191966 w 2199281"/>
                <a:gd name="connsiteY19" fmla="*/ 1738008 h 1760835"/>
                <a:gd name="connsiteX0" fmla="*/ 2191966 w 2199281"/>
                <a:gd name="connsiteY0" fmla="*/ 1738008 h 1760835"/>
                <a:gd name="connsiteX1" fmla="*/ 1815830 w 2199281"/>
                <a:gd name="connsiteY1" fmla="*/ 1485089 h 1760835"/>
                <a:gd name="connsiteX2" fmla="*/ 1465634 w 2199281"/>
                <a:gd name="connsiteY2" fmla="*/ 1199744 h 1760835"/>
                <a:gd name="connsiteX3" fmla="*/ 1154349 w 2199281"/>
                <a:gd name="connsiteY3" fmla="*/ 869004 h 1760835"/>
                <a:gd name="connsiteX4" fmla="*/ 992221 w 2199281"/>
                <a:gd name="connsiteY4" fmla="*/ 654995 h 1760835"/>
                <a:gd name="connsiteX5" fmla="*/ 940341 w 2199281"/>
                <a:gd name="connsiteY5" fmla="*/ 570689 h 1760835"/>
                <a:gd name="connsiteX6" fmla="*/ 933855 w 2199281"/>
                <a:gd name="connsiteY6" fmla="*/ 453957 h 1760835"/>
                <a:gd name="connsiteX7" fmla="*/ 1309992 w 2199281"/>
                <a:gd name="connsiteY7" fmla="*/ 440987 h 1760835"/>
                <a:gd name="connsiteX8" fmla="*/ 577175 w 2199281"/>
                <a:gd name="connsiteY8" fmla="*/ 0 h 1760835"/>
                <a:gd name="connsiteX9" fmla="*/ 0 w 2199281"/>
                <a:gd name="connsiteY9" fmla="*/ 440987 h 1760835"/>
                <a:gd name="connsiteX10" fmla="*/ 356681 w 2199281"/>
                <a:gd name="connsiteY10" fmla="*/ 453957 h 1760835"/>
                <a:gd name="connsiteX11" fmla="*/ 363166 w 2199281"/>
                <a:gd name="connsiteY11" fmla="*/ 544749 h 1760835"/>
                <a:gd name="connsiteX12" fmla="*/ 392729 w 2199281"/>
                <a:gd name="connsiteY12" fmla="*/ 642025 h 1760835"/>
                <a:gd name="connsiteX13" fmla="*/ 447472 w 2199281"/>
                <a:gd name="connsiteY13" fmla="*/ 752272 h 1760835"/>
                <a:gd name="connsiteX14" fmla="*/ 732817 w 2199281"/>
                <a:gd name="connsiteY14" fmla="*/ 1089498 h 1760835"/>
                <a:gd name="connsiteX15" fmla="*/ 1101797 w 2199281"/>
                <a:gd name="connsiteY15" fmla="*/ 1361194 h 1760835"/>
                <a:gd name="connsiteX16" fmla="*/ 1511030 w 2199281"/>
                <a:gd name="connsiteY16" fmla="*/ 1588851 h 1760835"/>
                <a:gd name="connsiteX17" fmla="*/ 1776919 w 2199281"/>
                <a:gd name="connsiteY17" fmla="*/ 1699098 h 1760835"/>
                <a:gd name="connsiteX18" fmla="*/ 2042809 w 2199281"/>
                <a:gd name="connsiteY18" fmla="*/ 1744493 h 1760835"/>
                <a:gd name="connsiteX19" fmla="*/ 2191966 w 2199281"/>
                <a:gd name="connsiteY19" fmla="*/ 1738008 h 1760835"/>
                <a:gd name="connsiteX0" fmla="*/ 2191966 w 2199281"/>
                <a:gd name="connsiteY0" fmla="*/ 1738008 h 1760835"/>
                <a:gd name="connsiteX1" fmla="*/ 1815830 w 2199281"/>
                <a:gd name="connsiteY1" fmla="*/ 1485089 h 1760835"/>
                <a:gd name="connsiteX2" fmla="*/ 1465634 w 2199281"/>
                <a:gd name="connsiteY2" fmla="*/ 1199744 h 1760835"/>
                <a:gd name="connsiteX3" fmla="*/ 1154349 w 2199281"/>
                <a:gd name="connsiteY3" fmla="*/ 869004 h 1760835"/>
                <a:gd name="connsiteX4" fmla="*/ 992221 w 2199281"/>
                <a:gd name="connsiteY4" fmla="*/ 654995 h 1760835"/>
                <a:gd name="connsiteX5" fmla="*/ 930233 w 2199281"/>
                <a:gd name="connsiteY5" fmla="*/ 540375 h 1760835"/>
                <a:gd name="connsiteX6" fmla="*/ 933855 w 2199281"/>
                <a:gd name="connsiteY6" fmla="*/ 453957 h 1760835"/>
                <a:gd name="connsiteX7" fmla="*/ 1309992 w 2199281"/>
                <a:gd name="connsiteY7" fmla="*/ 440987 h 1760835"/>
                <a:gd name="connsiteX8" fmla="*/ 577175 w 2199281"/>
                <a:gd name="connsiteY8" fmla="*/ 0 h 1760835"/>
                <a:gd name="connsiteX9" fmla="*/ 0 w 2199281"/>
                <a:gd name="connsiteY9" fmla="*/ 440987 h 1760835"/>
                <a:gd name="connsiteX10" fmla="*/ 356681 w 2199281"/>
                <a:gd name="connsiteY10" fmla="*/ 453957 h 1760835"/>
                <a:gd name="connsiteX11" fmla="*/ 363166 w 2199281"/>
                <a:gd name="connsiteY11" fmla="*/ 544749 h 1760835"/>
                <a:gd name="connsiteX12" fmla="*/ 392729 w 2199281"/>
                <a:gd name="connsiteY12" fmla="*/ 642025 h 1760835"/>
                <a:gd name="connsiteX13" fmla="*/ 447472 w 2199281"/>
                <a:gd name="connsiteY13" fmla="*/ 752272 h 1760835"/>
                <a:gd name="connsiteX14" fmla="*/ 732817 w 2199281"/>
                <a:gd name="connsiteY14" fmla="*/ 1089498 h 1760835"/>
                <a:gd name="connsiteX15" fmla="*/ 1101797 w 2199281"/>
                <a:gd name="connsiteY15" fmla="*/ 1361194 h 1760835"/>
                <a:gd name="connsiteX16" fmla="*/ 1511030 w 2199281"/>
                <a:gd name="connsiteY16" fmla="*/ 1588851 h 1760835"/>
                <a:gd name="connsiteX17" fmla="*/ 1776919 w 2199281"/>
                <a:gd name="connsiteY17" fmla="*/ 1699098 h 1760835"/>
                <a:gd name="connsiteX18" fmla="*/ 2042809 w 2199281"/>
                <a:gd name="connsiteY18" fmla="*/ 1744493 h 1760835"/>
                <a:gd name="connsiteX19" fmla="*/ 2191966 w 2199281"/>
                <a:gd name="connsiteY19" fmla="*/ 1738008 h 1760835"/>
                <a:gd name="connsiteX0" fmla="*/ 2191966 w 2197727"/>
                <a:gd name="connsiteY0" fmla="*/ 1738008 h 1759177"/>
                <a:gd name="connsiteX1" fmla="*/ 1815830 w 2197727"/>
                <a:gd name="connsiteY1" fmla="*/ 1485089 h 1759177"/>
                <a:gd name="connsiteX2" fmla="*/ 1465634 w 2197727"/>
                <a:gd name="connsiteY2" fmla="*/ 1199744 h 1759177"/>
                <a:gd name="connsiteX3" fmla="*/ 1154349 w 2197727"/>
                <a:gd name="connsiteY3" fmla="*/ 869004 h 1759177"/>
                <a:gd name="connsiteX4" fmla="*/ 992221 w 2197727"/>
                <a:gd name="connsiteY4" fmla="*/ 654995 h 1759177"/>
                <a:gd name="connsiteX5" fmla="*/ 930233 w 2197727"/>
                <a:gd name="connsiteY5" fmla="*/ 540375 h 1759177"/>
                <a:gd name="connsiteX6" fmla="*/ 933855 w 2197727"/>
                <a:gd name="connsiteY6" fmla="*/ 453957 h 1759177"/>
                <a:gd name="connsiteX7" fmla="*/ 1309992 w 2197727"/>
                <a:gd name="connsiteY7" fmla="*/ 440987 h 1759177"/>
                <a:gd name="connsiteX8" fmla="*/ 577175 w 2197727"/>
                <a:gd name="connsiteY8" fmla="*/ 0 h 1759177"/>
                <a:gd name="connsiteX9" fmla="*/ 0 w 2197727"/>
                <a:gd name="connsiteY9" fmla="*/ 440987 h 1759177"/>
                <a:gd name="connsiteX10" fmla="*/ 356681 w 2197727"/>
                <a:gd name="connsiteY10" fmla="*/ 453957 h 1759177"/>
                <a:gd name="connsiteX11" fmla="*/ 363166 w 2197727"/>
                <a:gd name="connsiteY11" fmla="*/ 544749 h 1759177"/>
                <a:gd name="connsiteX12" fmla="*/ 392729 w 2197727"/>
                <a:gd name="connsiteY12" fmla="*/ 642025 h 1759177"/>
                <a:gd name="connsiteX13" fmla="*/ 447472 w 2197727"/>
                <a:gd name="connsiteY13" fmla="*/ 752272 h 1759177"/>
                <a:gd name="connsiteX14" fmla="*/ 732817 w 2197727"/>
                <a:gd name="connsiteY14" fmla="*/ 1089498 h 1759177"/>
                <a:gd name="connsiteX15" fmla="*/ 1101797 w 2197727"/>
                <a:gd name="connsiteY15" fmla="*/ 1361194 h 1759177"/>
                <a:gd name="connsiteX16" fmla="*/ 1511030 w 2197727"/>
                <a:gd name="connsiteY16" fmla="*/ 1588851 h 1759177"/>
                <a:gd name="connsiteX17" fmla="*/ 1776919 w 2197727"/>
                <a:gd name="connsiteY17" fmla="*/ 1699098 h 1759177"/>
                <a:gd name="connsiteX18" fmla="*/ 2002377 w 2197727"/>
                <a:gd name="connsiteY18" fmla="*/ 1739441 h 1759177"/>
                <a:gd name="connsiteX19" fmla="*/ 2191966 w 2197727"/>
                <a:gd name="connsiteY19" fmla="*/ 1738008 h 1759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197727" h="1759177">
                  <a:moveTo>
                    <a:pt x="2191966" y="1738008"/>
                  </a:moveTo>
                  <a:cubicBezTo>
                    <a:pt x="2154136" y="1694774"/>
                    <a:pt x="1936885" y="1574800"/>
                    <a:pt x="1815830" y="1485089"/>
                  </a:cubicBezTo>
                  <a:cubicBezTo>
                    <a:pt x="1694775" y="1395378"/>
                    <a:pt x="1575881" y="1302425"/>
                    <a:pt x="1465634" y="1199744"/>
                  </a:cubicBezTo>
                  <a:cubicBezTo>
                    <a:pt x="1355387" y="1097063"/>
                    <a:pt x="1233251" y="959795"/>
                    <a:pt x="1154349" y="869004"/>
                  </a:cubicBezTo>
                  <a:cubicBezTo>
                    <a:pt x="1075447" y="778213"/>
                    <a:pt x="1027889" y="704714"/>
                    <a:pt x="992221" y="654995"/>
                  </a:cubicBezTo>
                  <a:cubicBezTo>
                    <a:pt x="956553" y="605276"/>
                    <a:pt x="939961" y="573881"/>
                    <a:pt x="930233" y="540375"/>
                  </a:cubicBezTo>
                  <a:lnTo>
                    <a:pt x="933855" y="453957"/>
                  </a:lnTo>
                  <a:lnTo>
                    <a:pt x="1309992" y="440987"/>
                  </a:lnTo>
                  <a:lnTo>
                    <a:pt x="577175" y="0"/>
                  </a:lnTo>
                  <a:lnTo>
                    <a:pt x="0" y="440987"/>
                  </a:lnTo>
                  <a:lnTo>
                    <a:pt x="356681" y="453957"/>
                  </a:lnTo>
                  <a:lnTo>
                    <a:pt x="363166" y="544749"/>
                  </a:lnTo>
                  <a:lnTo>
                    <a:pt x="392729" y="642025"/>
                  </a:lnTo>
                  <a:lnTo>
                    <a:pt x="447472" y="752272"/>
                  </a:lnTo>
                  <a:cubicBezTo>
                    <a:pt x="505838" y="826851"/>
                    <a:pt x="627974" y="992221"/>
                    <a:pt x="732817" y="1089498"/>
                  </a:cubicBezTo>
                  <a:cubicBezTo>
                    <a:pt x="837660" y="1186775"/>
                    <a:pt x="972095" y="1277969"/>
                    <a:pt x="1101797" y="1361194"/>
                  </a:cubicBezTo>
                  <a:cubicBezTo>
                    <a:pt x="1231499" y="1444420"/>
                    <a:pt x="1394298" y="1528323"/>
                    <a:pt x="1511030" y="1588851"/>
                  </a:cubicBezTo>
                  <a:cubicBezTo>
                    <a:pt x="1627762" y="1649379"/>
                    <a:pt x="1688289" y="1673158"/>
                    <a:pt x="1776919" y="1699098"/>
                  </a:cubicBezTo>
                  <a:cubicBezTo>
                    <a:pt x="1865549" y="1725038"/>
                    <a:pt x="1933203" y="1732956"/>
                    <a:pt x="2002377" y="1739441"/>
                  </a:cubicBezTo>
                  <a:cubicBezTo>
                    <a:pt x="2071552" y="1745926"/>
                    <a:pt x="2229796" y="1781242"/>
                    <a:pt x="2191966" y="1738008"/>
                  </a:cubicBezTo>
                  <a:close/>
                </a:path>
              </a:pathLst>
            </a:custGeom>
            <a:gradFill>
              <a:gsLst>
                <a:gs pos="0">
                  <a:srgbClr val="008000"/>
                </a:gs>
                <a:gs pos="100000">
                  <a:schemeClr val="accent3">
                    <a:lumMod val="75000"/>
                  </a:schemeClr>
                </a:gs>
              </a:gsLst>
            </a:gradFill>
            <a:ln>
              <a:noFill/>
            </a:ln>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9" name="Freeform 8"/>
            <p:cNvSpPr/>
            <p:nvPr/>
          </p:nvSpPr>
          <p:spPr>
            <a:xfrm>
              <a:off x="1542682" y="0"/>
              <a:ext cx="1258938" cy="1102706"/>
            </a:xfrm>
            <a:custGeom>
              <a:avLst/>
              <a:gdLst>
                <a:gd name="connsiteX0" fmla="*/ 97276 w 1251625"/>
                <a:gd name="connsiteY0" fmla="*/ 1102468 h 1102468"/>
                <a:gd name="connsiteX1" fmla="*/ 0 w 1251625"/>
                <a:gd name="connsiteY1" fmla="*/ 778212 h 1102468"/>
                <a:gd name="connsiteX2" fmla="*/ 12970 w 1251625"/>
                <a:gd name="connsiteY2" fmla="*/ 415046 h 1102468"/>
                <a:gd name="connsiteX3" fmla="*/ 155642 w 1251625"/>
                <a:gd name="connsiteY3" fmla="*/ 220493 h 1102468"/>
                <a:gd name="connsiteX4" fmla="*/ 350195 w 1251625"/>
                <a:gd name="connsiteY4" fmla="*/ 116732 h 1102468"/>
                <a:gd name="connsiteX5" fmla="*/ 525293 w 1251625"/>
                <a:gd name="connsiteY5" fmla="*/ 123217 h 1102468"/>
                <a:gd name="connsiteX6" fmla="*/ 603114 w 1251625"/>
                <a:gd name="connsiteY6" fmla="*/ 123217 h 1102468"/>
                <a:gd name="connsiteX7" fmla="*/ 447472 w 1251625"/>
                <a:gd name="connsiteY7" fmla="*/ 0 h 1102468"/>
                <a:gd name="connsiteX8" fmla="*/ 1251625 w 1251625"/>
                <a:gd name="connsiteY8" fmla="*/ 259404 h 1102468"/>
                <a:gd name="connsiteX9" fmla="*/ 1147863 w 1251625"/>
                <a:gd name="connsiteY9" fmla="*/ 583659 h 1102468"/>
                <a:gd name="connsiteX10" fmla="*/ 953310 w 1251625"/>
                <a:gd name="connsiteY10" fmla="*/ 389106 h 1102468"/>
                <a:gd name="connsiteX11" fmla="*/ 953310 w 1251625"/>
                <a:gd name="connsiteY11" fmla="*/ 389106 h 1102468"/>
                <a:gd name="connsiteX12" fmla="*/ 804153 w 1251625"/>
                <a:gd name="connsiteY12" fmla="*/ 363166 h 1102468"/>
                <a:gd name="connsiteX13" fmla="*/ 635540 w 1251625"/>
                <a:gd name="connsiteY13" fmla="*/ 382621 h 1102468"/>
                <a:gd name="connsiteX14" fmla="*/ 486383 w 1251625"/>
                <a:gd name="connsiteY14" fmla="*/ 486383 h 1102468"/>
                <a:gd name="connsiteX15" fmla="*/ 311285 w 1251625"/>
                <a:gd name="connsiteY15" fmla="*/ 635540 h 1102468"/>
                <a:gd name="connsiteX16" fmla="*/ 207523 w 1251625"/>
                <a:gd name="connsiteY16" fmla="*/ 836578 h 1102468"/>
                <a:gd name="connsiteX17" fmla="*/ 97276 w 1251625"/>
                <a:gd name="connsiteY17" fmla="*/ 1102468 h 1102468"/>
                <a:gd name="connsiteX0" fmla="*/ 97276 w 1251625"/>
                <a:gd name="connsiteY0" fmla="*/ 1102468 h 1102468"/>
                <a:gd name="connsiteX1" fmla="*/ 0 w 1251625"/>
                <a:gd name="connsiteY1" fmla="*/ 778212 h 1102468"/>
                <a:gd name="connsiteX2" fmla="*/ 12970 w 1251625"/>
                <a:gd name="connsiteY2" fmla="*/ 415046 h 1102468"/>
                <a:gd name="connsiteX3" fmla="*/ 155642 w 1251625"/>
                <a:gd name="connsiteY3" fmla="*/ 220493 h 1102468"/>
                <a:gd name="connsiteX4" fmla="*/ 350195 w 1251625"/>
                <a:gd name="connsiteY4" fmla="*/ 116732 h 1102468"/>
                <a:gd name="connsiteX5" fmla="*/ 525293 w 1251625"/>
                <a:gd name="connsiteY5" fmla="*/ 123217 h 1102468"/>
                <a:gd name="connsiteX6" fmla="*/ 603114 w 1251625"/>
                <a:gd name="connsiteY6" fmla="*/ 123217 h 1102468"/>
                <a:gd name="connsiteX7" fmla="*/ 447472 w 1251625"/>
                <a:gd name="connsiteY7" fmla="*/ 0 h 1102468"/>
                <a:gd name="connsiteX8" fmla="*/ 1251625 w 1251625"/>
                <a:gd name="connsiteY8" fmla="*/ 259404 h 1102468"/>
                <a:gd name="connsiteX9" fmla="*/ 1147863 w 1251625"/>
                <a:gd name="connsiteY9" fmla="*/ 583659 h 1102468"/>
                <a:gd name="connsiteX10" fmla="*/ 953310 w 1251625"/>
                <a:gd name="connsiteY10" fmla="*/ 389106 h 1102468"/>
                <a:gd name="connsiteX11" fmla="*/ 953310 w 1251625"/>
                <a:gd name="connsiteY11" fmla="*/ 389106 h 1102468"/>
                <a:gd name="connsiteX12" fmla="*/ 804153 w 1251625"/>
                <a:gd name="connsiteY12" fmla="*/ 363166 h 1102468"/>
                <a:gd name="connsiteX13" fmla="*/ 635540 w 1251625"/>
                <a:gd name="connsiteY13" fmla="*/ 382621 h 1102468"/>
                <a:gd name="connsiteX14" fmla="*/ 486383 w 1251625"/>
                <a:gd name="connsiteY14" fmla="*/ 486383 h 1102468"/>
                <a:gd name="connsiteX15" fmla="*/ 311285 w 1251625"/>
                <a:gd name="connsiteY15" fmla="*/ 635540 h 1102468"/>
                <a:gd name="connsiteX16" fmla="*/ 207523 w 1251625"/>
                <a:gd name="connsiteY16" fmla="*/ 836578 h 1102468"/>
                <a:gd name="connsiteX17" fmla="*/ 97276 w 1251625"/>
                <a:gd name="connsiteY17" fmla="*/ 1102468 h 1102468"/>
                <a:gd name="connsiteX0" fmla="*/ 97276 w 1251625"/>
                <a:gd name="connsiteY0" fmla="*/ 1102468 h 1102468"/>
                <a:gd name="connsiteX1" fmla="*/ 0 w 1251625"/>
                <a:gd name="connsiteY1" fmla="*/ 778212 h 1102468"/>
                <a:gd name="connsiteX2" fmla="*/ 12970 w 1251625"/>
                <a:gd name="connsiteY2" fmla="*/ 415046 h 1102468"/>
                <a:gd name="connsiteX3" fmla="*/ 155642 w 1251625"/>
                <a:gd name="connsiteY3" fmla="*/ 220493 h 1102468"/>
                <a:gd name="connsiteX4" fmla="*/ 350195 w 1251625"/>
                <a:gd name="connsiteY4" fmla="*/ 116732 h 1102468"/>
                <a:gd name="connsiteX5" fmla="*/ 525293 w 1251625"/>
                <a:gd name="connsiteY5" fmla="*/ 123217 h 1102468"/>
                <a:gd name="connsiteX6" fmla="*/ 603114 w 1251625"/>
                <a:gd name="connsiteY6" fmla="*/ 123217 h 1102468"/>
                <a:gd name="connsiteX7" fmla="*/ 447472 w 1251625"/>
                <a:gd name="connsiteY7" fmla="*/ 0 h 1102468"/>
                <a:gd name="connsiteX8" fmla="*/ 1251625 w 1251625"/>
                <a:gd name="connsiteY8" fmla="*/ 259404 h 1102468"/>
                <a:gd name="connsiteX9" fmla="*/ 1147863 w 1251625"/>
                <a:gd name="connsiteY9" fmla="*/ 583659 h 1102468"/>
                <a:gd name="connsiteX10" fmla="*/ 953310 w 1251625"/>
                <a:gd name="connsiteY10" fmla="*/ 389106 h 1102468"/>
                <a:gd name="connsiteX11" fmla="*/ 953310 w 1251625"/>
                <a:gd name="connsiteY11" fmla="*/ 389106 h 1102468"/>
                <a:gd name="connsiteX12" fmla="*/ 804153 w 1251625"/>
                <a:gd name="connsiteY12" fmla="*/ 363166 h 1102468"/>
                <a:gd name="connsiteX13" fmla="*/ 635540 w 1251625"/>
                <a:gd name="connsiteY13" fmla="*/ 382621 h 1102468"/>
                <a:gd name="connsiteX14" fmla="*/ 486383 w 1251625"/>
                <a:gd name="connsiteY14" fmla="*/ 486383 h 1102468"/>
                <a:gd name="connsiteX15" fmla="*/ 311285 w 1251625"/>
                <a:gd name="connsiteY15" fmla="*/ 635540 h 1102468"/>
                <a:gd name="connsiteX16" fmla="*/ 207523 w 1251625"/>
                <a:gd name="connsiteY16" fmla="*/ 836578 h 1102468"/>
                <a:gd name="connsiteX17" fmla="*/ 97276 w 1251625"/>
                <a:gd name="connsiteY17" fmla="*/ 1102468 h 1102468"/>
                <a:gd name="connsiteX0" fmla="*/ 106257 w 1260606"/>
                <a:gd name="connsiteY0" fmla="*/ 1102468 h 1102468"/>
                <a:gd name="connsiteX1" fmla="*/ 8981 w 1260606"/>
                <a:gd name="connsiteY1" fmla="*/ 778212 h 1102468"/>
                <a:gd name="connsiteX2" fmla="*/ 21951 w 1260606"/>
                <a:gd name="connsiteY2" fmla="*/ 415046 h 1102468"/>
                <a:gd name="connsiteX3" fmla="*/ 164623 w 1260606"/>
                <a:gd name="connsiteY3" fmla="*/ 220493 h 1102468"/>
                <a:gd name="connsiteX4" fmla="*/ 359176 w 1260606"/>
                <a:gd name="connsiteY4" fmla="*/ 116732 h 1102468"/>
                <a:gd name="connsiteX5" fmla="*/ 534274 w 1260606"/>
                <a:gd name="connsiteY5" fmla="*/ 123217 h 1102468"/>
                <a:gd name="connsiteX6" fmla="*/ 612095 w 1260606"/>
                <a:gd name="connsiteY6" fmla="*/ 123217 h 1102468"/>
                <a:gd name="connsiteX7" fmla="*/ 456453 w 1260606"/>
                <a:gd name="connsiteY7" fmla="*/ 0 h 1102468"/>
                <a:gd name="connsiteX8" fmla="*/ 1260606 w 1260606"/>
                <a:gd name="connsiteY8" fmla="*/ 259404 h 1102468"/>
                <a:gd name="connsiteX9" fmla="*/ 1156844 w 1260606"/>
                <a:gd name="connsiteY9" fmla="*/ 583659 h 1102468"/>
                <a:gd name="connsiteX10" fmla="*/ 962291 w 1260606"/>
                <a:gd name="connsiteY10" fmla="*/ 389106 h 1102468"/>
                <a:gd name="connsiteX11" fmla="*/ 962291 w 1260606"/>
                <a:gd name="connsiteY11" fmla="*/ 389106 h 1102468"/>
                <a:gd name="connsiteX12" fmla="*/ 813134 w 1260606"/>
                <a:gd name="connsiteY12" fmla="*/ 363166 h 1102468"/>
                <a:gd name="connsiteX13" fmla="*/ 644521 w 1260606"/>
                <a:gd name="connsiteY13" fmla="*/ 382621 h 1102468"/>
                <a:gd name="connsiteX14" fmla="*/ 495364 w 1260606"/>
                <a:gd name="connsiteY14" fmla="*/ 486383 h 1102468"/>
                <a:gd name="connsiteX15" fmla="*/ 320266 w 1260606"/>
                <a:gd name="connsiteY15" fmla="*/ 635540 h 1102468"/>
                <a:gd name="connsiteX16" fmla="*/ 216504 w 1260606"/>
                <a:gd name="connsiteY16" fmla="*/ 836578 h 1102468"/>
                <a:gd name="connsiteX17" fmla="*/ 106257 w 1260606"/>
                <a:gd name="connsiteY17" fmla="*/ 1102468 h 1102468"/>
                <a:gd name="connsiteX0" fmla="*/ 106257 w 1260606"/>
                <a:gd name="connsiteY0" fmla="*/ 1102468 h 1102468"/>
                <a:gd name="connsiteX1" fmla="*/ 8981 w 1260606"/>
                <a:gd name="connsiteY1" fmla="*/ 778212 h 1102468"/>
                <a:gd name="connsiteX2" fmla="*/ 21951 w 1260606"/>
                <a:gd name="connsiteY2" fmla="*/ 415046 h 1102468"/>
                <a:gd name="connsiteX3" fmla="*/ 164623 w 1260606"/>
                <a:gd name="connsiteY3" fmla="*/ 220493 h 1102468"/>
                <a:gd name="connsiteX4" fmla="*/ 359176 w 1260606"/>
                <a:gd name="connsiteY4" fmla="*/ 116732 h 1102468"/>
                <a:gd name="connsiteX5" fmla="*/ 534274 w 1260606"/>
                <a:gd name="connsiteY5" fmla="*/ 123217 h 1102468"/>
                <a:gd name="connsiteX6" fmla="*/ 612095 w 1260606"/>
                <a:gd name="connsiteY6" fmla="*/ 123217 h 1102468"/>
                <a:gd name="connsiteX7" fmla="*/ 456453 w 1260606"/>
                <a:gd name="connsiteY7" fmla="*/ 0 h 1102468"/>
                <a:gd name="connsiteX8" fmla="*/ 1260606 w 1260606"/>
                <a:gd name="connsiteY8" fmla="*/ 259404 h 1102468"/>
                <a:gd name="connsiteX9" fmla="*/ 1156844 w 1260606"/>
                <a:gd name="connsiteY9" fmla="*/ 583659 h 1102468"/>
                <a:gd name="connsiteX10" fmla="*/ 962291 w 1260606"/>
                <a:gd name="connsiteY10" fmla="*/ 389106 h 1102468"/>
                <a:gd name="connsiteX11" fmla="*/ 962291 w 1260606"/>
                <a:gd name="connsiteY11" fmla="*/ 389106 h 1102468"/>
                <a:gd name="connsiteX12" fmla="*/ 813134 w 1260606"/>
                <a:gd name="connsiteY12" fmla="*/ 363166 h 1102468"/>
                <a:gd name="connsiteX13" fmla="*/ 644521 w 1260606"/>
                <a:gd name="connsiteY13" fmla="*/ 382621 h 1102468"/>
                <a:gd name="connsiteX14" fmla="*/ 495364 w 1260606"/>
                <a:gd name="connsiteY14" fmla="*/ 486383 h 1102468"/>
                <a:gd name="connsiteX15" fmla="*/ 320266 w 1260606"/>
                <a:gd name="connsiteY15" fmla="*/ 635540 h 1102468"/>
                <a:gd name="connsiteX16" fmla="*/ 216504 w 1260606"/>
                <a:gd name="connsiteY16" fmla="*/ 836578 h 1102468"/>
                <a:gd name="connsiteX17" fmla="*/ 106257 w 1260606"/>
                <a:gd name="connsiteY17" fmla="*/ 1102468 h 1102468"/>
                <a:gd name="connsiteX0" fmla="*/ 106257 w 1260606"/>
                <a:gd name="connsiteY0" fmla="*/ 1102468 h 1102468"/>
                <a:gd name="connsiteX1" fmla="*/ 8981 w 1260606"/>
                <a:gd name="connsiteY1" fmla="*/ 778212 h 1102468"/>
                <a:gd name="connsiteX2" fmla="*/ 21951 w 1260606"/>
                <a:gd name="connsiteY2" fmla="*/ 415046 h 1102468"/>
                <a:gd name="connsiteX3" fmla="*/ 164623 w 1260606"/>
                <a:gd name="connsiteY3" fmla="*/ 220493 h 1102468"/>
                <a:gd name="connsiteX4" fmla="*/ 359176 w 1260606"/>
                <a:gd name="connsiteY4" fmla="*/ 116732 h 1102468"/>
                <a:gd name="connsiteX5" fmla="*/ 534274 w 1260606"/>
                <a:gd name="connsiteY5" fmla="*/ 123217 h 1102468"/>
                <a:gd name="connsiteX6" fmla="*/ 612095 w 1260606"/>
                <a:gd name="connsiteY6" fmla="*/ 123217 h 1102468"/>
                <a:gd name="connsiteX7" fmla="*/ 456453 w 1260606"/>
                <a:gd name="connsiteY7" fmla="*/ 0 h 1102468"/>
                <a:gd name="connsiteX8" fmla="*/ 1260606 w 1260606"/>
                <a:gd name="connsiteY8" fmla="*/ 259404 h 1102468"/>
                <a:gd name="connsiteX9" fmla="*/ 1156844 w 1260606"/>
                <a:gd name="connsiteY9" fmla="*/ 583659 h 1102468"/>
                <a:gd name="connsiteX10" fmla="*/ 962291 w 1260606"/>
                <a:gd name="connsiteY10" fmla="*/ 389106 h 1102468"/>
                <a:gd name="connsiteX11" fmla="*/ 962291 w 1260606"/>
                <a:gd name="connsiteY11" fmla="*/ 389106 h 1102468"/>
                <a:gd name="connsiteX12" fmla="*/ 813134 w 1260606"/>
                <a:gd name="connsiteY12" fmla="*/ 363166 h 1102468"/>
                <a:gd name="connsiteX13" fmla="*/ 644521 w 1260606"/>
                <a:gd name="connsiteY13" fmla="*/ 382621 h 1102468"/>
                <a:gd name="connsiteX14" fmla="*/ 495364 w 1260606"/>
                <a:gd name="connsiteY14" fmla="*/ 486383 h 1102468"/>
                <a:gd name="connsiteX15" fmla="*/ 320266 w 1260606"/>
                <a:gd name="connsiteY15" fmla="*/ 635540 h 1102468"/>
                <a:gd name="connsiteX16" fmla="*/ 216504 w 1260606"/>
                <a:gd name="connsiteY16" fmla="*/ 836578 h 1102468"/>
                <a:gd name="connsiteX17" fmla="*/ 106257 w 1260606"/>
                <a:gd name="connsiteY17" fmla="*/ 1102468 h 1102468"/>
                <a:gd name="connsiteX0" fmla="*/ 106257 w 1260606"/>
                <a:gd name="connsiteY0" fmla="*/ 1102468 h 1102814"/>
                <a:gd name="connsiteX1" fmla="*/ 8981 w 1260606"/>
                <a:gd name="connsiteY1" fmla="*/ 778212 h 1102814"/>
                <a:gd name="connsiteX2" fmla="*/ 21951 w 1260606"/>
                <a:gd name="connsiteY2" fmla="*/ 415046 h 1102814"/>
                <a:gd name="connsiteX3" fmla="*/ 164623 w 1260606"/>
                <a:gd name="connsiteY3" fmla="*/ 220493 h 1102814"/>
                <a:gd name="connsiteX4" fmla="*/ 359176 w 1260606"/>
                <a:gd name="connsiteY4" fmla="*/ 116732 h 1102814"/>
                <a:gd name="connsiteX5" fmla="*/ 534274 w 1260606"/>
                <a:gd name="connsiteY5" fmla="*/ 123217 h 1102814"/>
                <a:gd name="connsiteX6" fmla="*/ 612095 w 1260606"/>
                <a:gd name="connsiteY6" fmla="*/ 123217 h 1102814"/>
                <a:gd name="connsiteX7" fmla="*/ 456453 w 1260606"/>
                <a:gd name="connsiteY7" fmla="*/ 0 h 1102814"/>
                <a:gd name="connsiteX8" fmla="*/ 1260606 w 1260606"/>
                <a:gd name="connsiteY8" fmla="*/ 259404 h 1102814"/>
                <a:gd name="connsiteX9" fmla="*/ 1156844 w 1260606"/>
                <a:gd name="connsiteY9" fmla="*/ 583659 h 1102814"/>
                <a:gd name="connsiteX10" fmla="*/ 962291 w 1260606"/>
                <a:gd name="connsiteY10" fmla="*/ 389106 h 1102814"/>
                <a:gd name="connsiteX11" fmla="*/ 962291 w 1260606"/>
                <a:gd name="connsiteY11" fmla="*/ 389106 h 1102814"/>
                <a:gd name="connsiteX12" fmla="*/ 813134 w 1260606"/>
                <a:gd name="connsiteY12" fmla="*/ 363166 h 1102814"/>
                <a:gd name="connsiteX13" fmla="*/ 644521 w 1260606"/>
                <a:gd name="connsiteY13" fmla="*/ 382621 h 1102814"/>
                <a:gd name="connsiteX14" fmla="*/ 495364 w 1260606"/>
                <a:gd name="connsiteY14" fmla="*/ 486383 h 1102814"/>
                <a:gd name="connsiteX15" fmla="*/ 320266 w 1260606"/>
                <a:gd name="connsiteY15" fmla="*/ 635540 h 1102814"/>
                <a:gd name="connsiteX16" fmla="*/ 216504 w 1260606"/>
                <a:gd name="connsiteY16" fmla="*/ 836578 h 1102814"/>
                <a:gd name="connsiteX17" fmla="*/ 106257 w 1260606"/>
                <a:gd name="connsiteY17" fmla="*/ 1102468 h 1102814"/>
                <a:gd name="connsiteX0" fmla="*/ 106257 w 1260606"/>
                <a:gd name="connsiteY0" fmla="*/ 1102468 h 1102814"/>
                <a:gd name="connsiteX1" fmla="*/ 8981 w 1260606"/>
                <a:gd name="connsiteY1" fmla="*/ 778212 h 1102814"/>
                <a:gd name="connsiteX2" fmla="*/ 21951 w 1260606"/>
                <a:gd name="connsiteY2" fmla="*/ 415046 h 1102814"/>
                <a:gd name="connsiteX3" fmla="*/ 164623 w 1260606"/>
                <a:gd name="connsiteY3" fmla="*/ 220493 h 1102814"/>
                <a:gd name="connsiteX4" fmla="*/ 359176 w 1260606"/>
                <a:gd name="connsiteY4" fmla="*/ 116732 h 1102814"/>
                <a:gd name="connsiteX5" fmla="*/ 534274 w 1260606"/>
                <a:gd name="connsiteY5" fmla="*/ 123217 h 1102814"/>
                <a:gd name="connsiteX6" fmla="*/ 612095 w 1260606"/>
                <a:gd name="connsiteY6" fmla="*/ 123217 h 1102814"/>
                <a:gd name="connsiteX7" fmla="*/ 456453 w 1260606"/>
                <a:gd name="connsiteY7" fmla="*/ 0 h 1102814"/>
                <a:gd name="connsiteX8" fmla="*/ 1260606 w 1260606"/>
                <a:gd name="connsiteY8" fmla="*/ 259404 h 1102814"/>
                <a:gd name="connsiteX9" fmla="*/ 1156844 w 1260606"/>
                <a:gd name="connsiteY9" fmla="*/ 583659 h 1102814"/>
                <a:gd name="connsiteX10" fmla="*/ 962291 w 1260606"/>
                <a:gd name="connsiteY10" fmla="*/ 389106 h 1102814"/>
                <a:gd name="connsiteX11" fmla="*/ 962291 w 1260606"/>
                <a:gd name="connsiteY11" fmla="*/ 389106 h 1102814"/>
                <a:gd name="connsiteX12" fmla="*/ 813134 w 1260606"/>
                <a:gd name="connsiteY12" fmla="*/ 363166 h 1102814"/>
                <a:gd name="connsiteX13" fmla="*/ 644521 w 1260606"/>
                <a:gd name="connsiteY13" fmla="*/ 382621 h 1102814"/>
                <a:gd name="connsiteX14" fmla="*/ 495364 w 1260606"/>
                <a:gd name="connsiteY14" fmla="*/ 486383 h 1102814"/>
                <a:gd name="connsiteX15" fmla="*/ 320266 w 1260606"/>
                <a:gd name="connsiteY15" fmla="*/ 635540 h 1102814"/>
                <a:gd name="connsiteX16" fmla="*/ 216504 w 1260606"/>
                <a:gd name="connsiteY16" fmla="*/ 836578 h 1102814"/>
                <a:gd name="connsiteX17" fmla="*/ 106257 w 1260606"/>
                <a:gd name="connsiteY17" fmla="*/ 1102468 h 1102814"/>
                <a:gd name="connsiteX0" fmla="*/ 106257 w 1260606"/>
                <a:gd name="connsiteY0" fmla="*/ 1102468 h 1102814"/>
                <a:gd name="connsiteX1" fmla="*/ 8981 w 1260606"/>
                <a:gd name="connsiteY1" fmla="*/ 778212 h 1102814"/>
                <a:gd name="connsiteX2" fmla="*/ 21951 w 1260606"/>
                <a:gd name="connsiteY2" fmla="*/ 415046 h 1102814"/>
                <a:gd name="connsiteX3" fmla="*/ 164623 w 1260606"/>
                <a:gd name="connsiteY3" fmla="*/ 220493 h 1102814"/>
                <a:gd name="connsiteX4" fmla="*/ 359176 w 1260606"/>
                <a:gd name="connsiteY4" fmla="*/ 116732 h 1102814"/>
                <a:gd name="connsiteX5" fmla="*/ 534274 w 1260606"/>
                <a:gd name="connsiteY5" fmla="*/ 123217 h 1102814"/>
                <a:gd name="connsiteX6" fmla="*/ 612095 w 1260606"/>
                <a:gd name="connsiteY6" fmla="*/ 123217 h 1102814"/>
                <a:gd name="connsiteX7" fmla="*/ 456453 w 1260606"/>
                <a:gd name="connsiteY7" fmla="*/ 0 h 1102814"/>
                <a:gd name="connsiteX8" fmla="*/ 1260606 w 1260606"/>
                <a:gd name="connsiteY8" fmla="*/ 259404 h 1102814"/>
                <a:gd name="connsiteX9" fmla="*/ 1156844 w 1260606"/>
                <a:gd name="connsiteY9" fmla="*/ 583659 h 1102814"/>
                <a:gd name="connsiteX10" fmla="*/ 962291 w 1260606"/>
                <a:gd name="connsiteY10" fmla="*/ 389106 h 1102814"/>
                <a:gd name="connsiteX11" fmla="*/ 962291 w 1260606"/>
                <a:gd name="connsiteY11" fmla="*/ 389106 h 1102814"/>
                <a:gd name="connsiteX12" fmla="*/ 813134 w 1260606"/>
                <a:gd name="connsiteY12" fmla="*/ 363166 h 1102814"/>
                <a:gd name="connsiteX13" fmla="*/ 644521 w 1260606"/>
                <a:gd name="connsiteY13" fmla="*/ 382621 h 1102814"/>
                <a:gd name="connsiteX14" fmla="*/ 495364 w 1260606"/>
                <a:gd name="connsiteY14" fmla="*/ 486383 h 1102814"/>
                <a:gd name="connsiteX15" fmla="*/ 320266 w 1260606"/>
                <a:gd name="connsiteY15" fmla="*/ 635540 h 1102814"/>
                <a:gd name="connsiteX16" fmla="*/ 216504 w 1260606"/>
                <a:gd name="connsiteY16" fmla="*/ 836578 h 1102814"/>
                <a:gd name="connsiteX17" fmla="*/ 106257 w 1260606"/>
                <a:gd name="connsiteY17" fmla="*/ 1102468 h 1102814"/>
                <a:gd name="connsiteX0" fmla="*/ 106257 w 1260606"/>
                <a:gd name="connsiteY0" fmla="*/ 1102468 h 1102814"/>
                <a:gd name="connsiteX1" fmla="*/ 8981 w 1260606"/>
                <a:gd name="connsiteY1" fmla="*/ 778212 h 1102814"/>
                <a:gd name="connsiteX2" fmla="*/ 21951 w 1260606"/>
                <a:gd name="connsiteY2" fmla="*/ 415046 h 1102814"/>
                <a:gd name="connsiteX3" fmla="*/ 164623 w 1260606"/>
                <a:gd name="connsiteY3" fmla="*/ 220493 h 1102814"/>
                <a:gd name="connsiteX4" fmla="*/ 359176 w 1260606"/>
                <a:gd name="connsiteY4" fmla="*/ 116732 h 1102814"/>
                <a:gd name="connsiteX5" fmla="*/ 534274 w 1260606"/>
                <a:gd name="connsiteY5" fmla="*/ 123217 h 1102814"/>
                <a:gd name="connsiteX6" fmla="*/ 612095 w 1260606"/>
                <a:gd name="connsiteY6" fmla="*/ 123217 h 1102814"/>
                <a:gd name="connsiteX7" fmla="*/ 456453 w 1260606"/>
                <a:gd name="connsiteY7" fmla="*/ 0 h 1102814"/>
                <a:gd name="connsiteX8" fmla="*/ 1260606 w 1260606"/>
                <a:gd name="connsiteY8" fmla="*/ 259404 h 1102814"/>
                <a:gd name="connsiteX9" fmla="*/ 1156844 w 1260606"/>
                <a:gd name="connsiteY9" fmla="*/ 583659 h 1102814"/>
                <a:gd name="connsiteX10" fmla="*/ 962291 w 1260606"/>
                <a:gd name="connsiteY10" fmla="*/ 389106 h 1102814"/>
                <a:gd name="connsiteX11" fmla="*/ 962291 w 1260606"/>
                <a:gd name="connsiteY11" fmla="*/ 389106 h 1102814"/>
                <a:gd name="connsiteX12" fmla="*/ 813134 w 1260606"/>
                <a:gd name="connsiteY12" fmla="*/ 363166 h 1102814"/>
                <a:gd name="connsiteX13" fmla="*/ 644521 w 1260606"/>
                <a:gd name="connsiteY13" fmla="*/ 382621 h 1102814"/>
                <a:gd name="connsiteX14" fmla="*/ 495364 w 1260606"/>
                <a:gd name="connsiteY14" fmla="*/ 486383 h 1102814"/>
                <a:gd name="connsiteX15" fmla="*/ 320266 w 1260606"/>
                <a:gd name="connsiteY15" fmla="*/ 635540 h 1102814"/>
                <a:gd name="connsiteX16" fmla="*/ 216504 w 1260606"/>
                <a:gd name="connsiteY16" fmla="*/ 836578 h 1102814"/>
                <a:gd name="connsiteX17" fmla="*/ 106257 w 1260606"/>
                <a:gd name="connsiteY17" fmla="*/ 1102468 h 1102814"/>
                <a:gd name="connsiteX0" fmla="*/ 106257 w 1260606"/>
                <a:gd name="connsiteY0" fmla="*/ 1102468 h 1102814"/>
                <a:gd name="connsiteX1" fmla="*/ 8981 w 1260606"/>
                <a:gd name="connsiteY1" fmla="*/ 778212 h 1102814"/>
                <a:gd name="connsiteX2" fmla="*/ 21951 w 1260606"/>
                <a:gd name="connsiteY2" fmla="*/ 415046 h 1102814"/>
                <a:gd name="connsiteX3" fmla="*/ 164623 w 1260606"/>
                <a:gd name="connsiteY3" fmla="*/ 220493 h 1102814"/>
                <a:gd name="connsiteX4" fmla="*/ 359176 w 1260606"/>
                <a:gd name="connsiteY4" fmla="*/ 116732 h 1102814"/>
                <a:gd name="connsiteX5" fmla="*/ 534274 w 1260606"/>
                <a:gd name="connsiteY5" fmla="*/ 123217 h 1102814"/>
                <a:gd name="connsiteX6" fmla="*/ 612095 w 1260606"/>
                <a:gd name="connsiteY6" fmla="*/ 123217 h 1102814"/>
                <a:gd name="connsiteX7" fmla="*/ 456453 w 1260606"/>
                <a:gd name="connsiteY7" fmla="*/ 0 h 1102814"/>
                <a:gd name="connsiteX8" fmla="*/ 1260606 w 1260606"/>
                <a:gd name="connsiteY8" fmla="*/ 259404 h 1102814"/>
                <a:gd name="connsiteX9" fmla="*/ 1156844 w 1260606"/>
                <a:gd name="connsiteY9" fmla="*/ 583659 h 1102814"/>
                <a:gd name="connsiteX10" fmla="*/ 962291 w 1260606"/>
                <a:gd name="connsiteY10" fmla="*/ 389106 h 1102814"/>
                <a:gd name="connsiteX11" fmla="*/ 962291 w 1260606"/>
                <a:gd name="connsiteY11" fmla="*/ 389106 h 1102814"/>
                <a:gd name="connsiteX12" fmla="*/ 813134 w 1260606"/>
                <a:gd name="connsiteY12" fmla="*/ 363166 h 1102814"/>
                <a:gd name="connsiteX13" fmla="*/ 644521 w 1260606"/>
                <a:gd name="connsiteY13" fmla="*/ 382621 h 1102814"/>
                <a:gd name="connsiteX14" fmla="*/ 495364 w 1260606"/>
                <a:gd name="connsiteY14" fmla="*/ 486383 h 1102814"/>
                <a:gd name="connsiteX15" fmla="*/ 320266 w 1260606"/>
                <a:gd name="connsiteY15" fmla="*/ 635540 h 1102814"/>
                <a:gd name="connsiteX16" fmla="*/ 216504 w 1260606"/>
                <a:gd name="connsiteY16" fmla="*/ 836578 h 1102814"/>
                <a:gd name="connsiteX17" fmla="*/ 106257 w 1260606"/>
                <a:gd name="connsiteY17" fmla="*/ 1102468 h 1102814"/>
                <a:gd name="connsiteX0" fmla="*/ 106257 w 1260606"/>
                <a:gd name="connsiteY0" fmla="*/ 1102468 h 1102814"/>
                <a:gd name="connsiteX1" fmla="*/ 8981 w 1260606"/>
                <a:gd name="connsiteY1" fmla="*/ 778212 h 1102814"/>
                <a:gd name="connsiteX2" fmla="*/ 21951 w 1260606"/>
                <a:gd name="connsiteY2" fmla="*/ 415046 h 1102814"/>
                <a:gd name="connsiteX3" fmla="*/ 164623 w 1260606"/>
                <a:gd name="connsiteY3" fmla="*/ 220493 h 1102814"/>
                <a:gd name="connsiteX4" fmla="*/ 354124 w 1260606"/>
                <a:gd name="connsiteY4" fmla="*/ 152099 h 1102814"/>
                <a:gd name="connsiteX5" fmla="*/ 534274 w 1260606"/>
                <a:gd name="connsiteY5" fmla="*/ 123217 h 1102814"/>
                <a:gd name="connsiteX6" fmla="*/ 612095 w 1260606"/>
                <a:gd name="connsiteY6" fmla="*/ 123217 h 1102814"/>
                <a:gd name="connsiteX7" fmla="*/ 456453 w 1260606"/>
                <a:gd name="connsiteY7" fmla="*/ 0 h 1102814"/>
                <a:gd name="connsiteX8" fmla="*/ 1260606 w 1260606"/>
                <a:gd name="connsiteY8" fmla="*/ 259404 h 1102814"/>
                <a:gd name="connsiteX9" fmla="*/ 1156844 w 1260606"/>
                <a:gd name="connsiteY9" fmla="*/ 583659 h 1102814"/>
                <a:gd name="connsiteX10" fmla="*/ 962291 w 1260606"/>
                <a:gd name="connsiteY10" fmla="*/ 389106 h 1102814"/>
                <a:gd name="connsiteX11" fmla="*/ 962291 w 1260606"/>
                <a:gd name="connsiteY11" fmla="*/ 389106 h 1102814"/>
                <a:gd name="connsiteX12" fmla="*/ 813134 w 1260606"/>
                <a:gd name="connsiteY12" fmla="*/ 363166 h 1102814"/>
                <a:gd name="connsiteX13" fmla="*/ 644521 w 1260606"/>
                <a:gd name="connsiteY13" fmla="*/ 382621 h 1102814"/>
                <a:gd name="connsiteX14" fmla="*/ 495364 w 1260606"/>
                <a:gd name="connsiteY14" fmla="*/ 486383 h 1102814"/>
                <a:gd name="connsiteX15" fmla="*/ 320266 w 1260606"/>
                <a:gd name="connsiteY15" fmla="*/ 635540 h 1102814"/>
                <a:gd name="connsiteX16" fmla="*/ 216504 w 1260606"/>
                <a:gd name="connsiteY16" fmla="*/ 836578 h 1102814"/>
                <a:gd name="connsiteX17" fmla="*/ 106257 w 1260606"/>
                <a:gd name="connsiteY17" fmla="*/ 1102468 h 1102814"/>
                <a:gd name="connsiteX0" fmla="*/ 106257 w 1260606"/>
                <a:gd name="connsiteY0" fmla="*/ 1102468 h 1102814"/>
                <a:gd name="connsiteX1" fmla="*/ 8981 w 1260606"/>
                <a:gd name="connsiteY1" fmla="*/ 778212 h 1102814"/>
                <a:gd name="connsiteX2" fmla="*/ 21951 w 1260606"/>
                <a:gd name="connsiteY2" fmla="*/ 415046 h 1102814"/>
                <a:gd name="connsiteX3" fmla="*/ 164623 w 1260606"/>
                <a:gd name="connsiteY3" fmla="*/ 255860 h 1102814"/>
                <a:gd name="connsiteX4" fmla="*/ 354124 w 1260606"/>
                <a:gd name="connsiteY4" fmla="*/ 152099 h 1102814"/>
                <a:gd name="connsiteX5" fmla="*/ 534274 w 1260606"/>
                <a:gd name="connsiteY5" fmla="*/ 123217 h 1102814"/>
                <a:gd name="connsiteX6" fmla="*/ 612095 w 1260606"/>
                <a:gd name="connsiteY6" fmla="*/ 123217 h 1102814"/>
                <a:gd name="connsiteX7" fmla="*/ 456453 w 1260606"/>
                <a:gd name="connsiteY7" fmla="*/ 0 h 1102814"/>
                <a:gd name="connsiteX8" fmla="*/ 1260606 w 1260606"/>
                <a:gd name="connsiteY8" fmla="*/ 259404 h 1102814"/>
                <a:gd name="connsiteX9" fmla="*/ 1156844 w 1260606"/>
                <a:gd name="connsiteY9" fmla="*/ 583659 h 1102814"/>
                <a:gd name="connsiteX10" fmla="*/ 962291 w 1260606"/>
                <a:gd name="connsiteY10" fmla="*/ 389106 h 1102814"/>
                <a:gd name="connsiteX11" fmla="*/ 962291 w 1260606"/>
                <a:gd name="connsiteY11" fmla="*/ 389106 h 1102814"/>
                <a:gd name="connsiteX12" fmla="*/ 813134 w 1260606"/>
                <a:gd name="connsiteY12" fmla="*/ 363166 h 1102814"/>
                <a:gd name="connsiteX13" fmla="*/ 644521 w 1260606"/>
                <a:gd name="connsiteY13" fmla="*/ 382621 h 1102814"/>
                <a:gd name="connsiteX14" fmla="*/ 495364 w 1260606"/>
                <a:gd name="connsiteY14" fmla="*/ 486383 h 1102814"/>
                <a:gd name="connsiteX15" fmla="*/ 320266 w 1260606"/>
                <a:gd name="connsiteY15" fmla="*/ 635540 h 1102814"/>
                <a:gd name="connsiteX16" fmla="*/ 216504 w 1260606"/>
                <a:gd name="connsiteY16" fmla="*/ 836578 h 1102814"/>
                <a:gd name="connsiteX17" fmla="*/ 106257 w 1260606"/>
                <a:gd name="connsiteY17" fmla="*/ 1102468 h 1102814"/>
                <a:gd name="connsiteX0" fmla="*/ 104629 w 1258978"/>
                <a:gd name="connsiteY0" fmla="*/ 1102468 h 1102814"/>
                <a:gd name="connsiteX1" fmla="*/ 7353 w 1258978"/>
                <a:gd name="connsiteY1" fmla="*/ 778212 h 1102814"/>
                <a:gd name="connsiteX2" fmla="*/ 25375 w 1258978"/>
                <a:gd name="connsiteY2" fmla="*/ 460517 h 1102814"/>
                <a:gd name="connsiteX3" fmla="*/ 162995 w 1258978"/>
                <a:gd name="connsiteY3" fmla="*/ 255860 h 1102814"/>
                <a:gd name="connsiteX4" fmla="*/ 352496 w 1258978"/>
                <a:gd name="connsiteY4" fmla="*/ 152099 h 1102814"/>
                <a:gd name="connsiteX5" fmla="*/ 532646 w 1258978"/>
                <a:gd name="connsiteY5" fmla="*/ 123217 h 1102814"/>
                <a:gd name="connsiteX6" fmla="*/ 610467 w 1258978"/>
                <a:gd name="connsiteY6" fmla="*/ 123217 h 1102814"/>
                <a:gd name="connsiteX7" fmla="*/ 454825 w 1258978"/>
                <a:gd name="connsiteY7" fmla="*/ 0 h 1102814"/>
                <a:gd name="connsiteX8" fmla="*/ 1258978 w 1258978"/>
                <a:gd name="connsiteY8" fmla="*/ 259404 h 1102814"/>
                <a:gd name="connsiteX9" fmla="*/ 1155216 w 1258978"/>
                <a:gd name="connsiteY9" fmla="*/ 583659 h 1102814"/>
                <a:gd name="connsiteX10" fmla="*/ 960663 w 1258978"/>
                <a:gd name="connsiteY10" fmla="*/ 389106 h 1102814"/>
                <a:gd name="connsiteX11" fmla="*/ 960663 w 1258978"/>
                <a:gd name="connsiteY11" fmla="*/ 389106 h 1102814"/>
                <a:gd name="connsiteX12" fmla="*/ 811506 w 1258978"/>
                <a:gd name="connsiteY12" fmla="*/ 363166 h 1102814"/>
                <a:gd name="connsiteX13" fmla="*/ 642893 w 1258978"/>
                <a:gd name="connsiteY13" fmla="*/ 382621 h 1102814"/>
                <a:gd name="connsiteX14" fmla="*/ 493736 w 1258978"/>
                <a:gd name="connsiteY14" fmla="*/ 486383 h 1102814"/>
                <a:gd name="connsiteX15" fmla="*/ 318638 w 1258978"/>
                <a:gd name="connsiteY15" fmla="*/ 635540 h 1102814"/>
                <a:gd name="connsiteX16" fmla="*/ 214876 w 1258978"/>
                <a:gd name="connsiteY16" fmla="*/ 836578 h 1102814"/>
                <a:gd name="connsiteX17" fmla="*/ 104629 w 1258978"/>
                <a:gd name="connsiteY17" fmla="*/ 1102468 h 1102814"/>
                <a:gd name="connsiteX0" fmla="*/ 104629 w 1258978"/>
                <a:gd name="connsiteY0" fmla="*/ 1102468 h 1102814"/>
                <a:gd name="connsiteX1" fmla="*/ 7353 w 1258978"/>
                <a:gd name="connsiteY1" fmla="*/ 778212 h 1102814"/>
                <a:gd name="connsiteX2" fmla="*/ 25375 w 1258978"/>
                <a:gd name="connsiteY2" fmla="*/ 460517 h 1102814"/>
                <a:gd name="connsiteX3" fmla="*/ 162995 w 1258978"/>
                <a:gd name="connsiteY3" fmla="*/ 255860 h 1102814"/>
                <a:gd name="connsiteX4" fmla="*/ 352496 w 1258978"/>
                <a:gd name="connsiteY4" fmla="*/ 152099 h 1102814"/>
                <a:gd name="connsiteX5" fmla="*/ 532646 w 1258978"/>
                <a:gd name="connsiteY5" fmla="*/ 123217 h 1102814"/>
                <a:gd name="connsiteX6" fmla="*/ 610467 w 1258978"/>
                <a:gd name="connsiteY6" fmla="*/ 123217 h 1102814"/>
                <a:gd name="connsiteX7" fmla="*/ 454825 w 1258978"/>
                <a:gd name="connsiteY7" fmla="*/ 0 h 1102814"/>
                <a:gd name="connsiteX8" fmla="*/ 1258978 w 1258978"/>
                <a:gd name="connsiteY8" fmla="*/ 259404 h 1102814"/>
                <a:gd name="connsiteX9" fmla="*/ 1155216 w 1258978"/>
                <a:gd name="connsiteY9" fmla="*/ 583659 h 1102814"/>
                <a:gd name="connsiteX10" fmla="*/ 960663 w 1258978"/>
                <a:gd name="connsiteY10" fmla="*/ 389106 h 1102814"/>
                <a:gd name="connsiteX11" fmla="*/ 960663 w 1258978"/>
                <a:gd name="connsiteY11" fmla="*/ 389106 h 1102814"/>
                <a:gd name="connsiteX12" fmla="*/ 811506 w 1258978"/>
                <a:gd name="connsiteY12" fmla="*/ 363166 h 1102814"/>
                <a:gd name="connsiteX13" fmla="*/ 642893 w 1258978"/>
                <a:gd name="connsiteY13" fmla="*/ 382621 h 1102814"/>
                <a:gd name="connsiteX14" fmla="*/ 473528 w 1258978"/>
                <a:gd name="connsiteY14" fmla="*/ 481330 h 1102814"/>
                <a:gd name="connsiteX15" fmla="*/ 318638 w 1258978"/>
                <a:gd name="connsiteY15" fmla="*/ 635540 h 1102814"/>
                <a:gd name="connsiteX16" fmla="*/ 214876 w 1258978"/>
                <a:gd name="connsiteY16" fmla="*/ 836578 h 1102814"/>
                <a:gd name="connsiteX17" fmla="*/ 104629 w 1258978"/>
                <a:gd name="connsiteY17" fmla="*/ 1102468 h 1102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58978" h="1102814">
                  <a:moveTo>
                    <a:pt x="104629" y="1102468"/>
                  </a:moveTo>
                  <a:lnTo>
                    <a:pt x="7353" y="778212"/>
                  </a:lnTo>
                  <a:cubicBezTo>
                    <a:pt x="-6698" y="663642"/>
                    <a:pt x="-565" y="553470"/>
                    <a:pt x="25375" y="460517"/>
                  </a:cubicBezTo>
                  <a:cubicBezTo>
                    <a:pt x="51315" y="367564"/>
                    <a:pt x="106791" y="305579"/>
                    <a:pt x="162995" y="255860"/>
                  </a:cubicBezTo>
                  <a:cubicBezTo>
                    <a:pt x="219199" y="206141"/>
                    <a:pt x="290888" y="168312"/>
                    <a:pt x="352496" y="152099"/>
                  </a:cubicBezTo>
                  <a:cubicBezTo>
                    <a:pt x="414104" y="135886"/>
                    <a:pt x="490493" y="122136"/>
                    <a:pt x="532646" y="123217"/>
                  </a:cubicBezTo>
                  <a:lnTo>
                    <a:pt x="610467" y="123217"/>
                  </a:lnTo>
                  <a:lnTo>
                    <a:pt x="454825" y="0"/>
                  </a:lnTo>
                  <a:lnTo>
                    <a:pt x="1258978" y="259404"/>
                  </a:lnTo>
                  <a:lnTo>
                    <a:pt x="1155216" y="583659"/>
                  </a:lnTo>
                  <a:lnTo>
                    <a:pt x="960663" y="389106"/>
                  </a:lnTo>
                  <a:lnTo>
                    <a:pt x="960663" y="389106"/>
                  </a:lnTo>
                  <a:cubicBezTo>
                    <a:pt x="935804" y="384783"/>
                    <a:pt x="864468" y="364247"/>
                    <a:pt x="811506" y="363166"/>
                  </a:cubicBezTo>
                  <a:cubicBezTo>
                    <a:pt x="758544" y="362085"/>
                    <a:pt x="695854" y="362085"/>
                    <a:pt x="642893" y="382621"/>
                  </a:cubicBezTo>
                  <a:cubicBezTo>
                    <a:pt x="589932" y="403157"/>
                    <a:pt x="527571" y="439177"/>
                    <a:pt x="473528" y="481330"/>
                  </a:cubicBezTo>
                  <a:cubicBezTo>
                    <a:pt x="419486" y="523483"/>
                    <a:pt x="365115" y="577174"/>
                    <a:pt x="318638" y="635540"/>
                  </a:cubicBezTo>
                  <a:cubicBezTo>
                    <a:pt x="272161" y="693906"/>
                    <a:pt x="250544" y="758757"/>
                    <a:pt x="214876" y="836578"/>
                  </a:cubicBezTo>
                  <a:cubicBezTo>
                    <a:pt x="179208" y="914399"/>
                    <a:pt x="139216" y="1112196"/>
                    <a:pt x="104629" y="1102468"/>
                  </a:cubicBezTo>
                  <a:close/>
                </a:path>
              </a:pathLst>
            </a:custGeom>
            <a:gradFill>
              <a:gsLst>
                <a:gs pos="0">
                  <a:srgbClr val="008000"/>
                </a:gs>
                <a:gs pos="100000">
                  <a:srgbClr val="62C03A"/>
                </a:gs>
              </a:gsLst>
            </a:gradFill>
            <a:ln>
              <a:noFill/>
            </a:ln>
            <a:effectLst>
              <a:outerShdw blurRad="40000" dist="23000" dir="5400000" rotWithShape="0">
                <a:srgbClr val="000000">
                  <a:alpha val="35000"/>
                </a:srgbClr>
              </a:outerShdw>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0" name="Freeform 9"/>
            <p:cNvSpPr/>
            <p:nvPr/>
          </p:nvSpPr>
          <p:spPr>
            <a:xfrm>
              <a:off x="2236715" y="691133"/>
              <a:ext cx="1991115" cy="1448817"/>
            </a:xfrm>
            <a:custGeom>
              <a:avLst/>
              <a:gdLst>
                <a:gd name="connsiteX0" fmla="*/ 0 w 1990927"/>
                <a:gd name="connsiteY0" fmla="*/ 38911 h 1446179"/>
                <a:gd name="connsiteX1" fmla="*/ 304800 w 1990927"/>
                <a:gd name="connsiteY1" fmla="*/ 0 h 1446179"/>
                <a:gd name="connsiteX2" fmla="*/ 843064 w 1990927"/>
                <a:gd name="connsiteY2" fmla="*/ 103762 h 1446179"/>
                <a:gd name="connsiteX3" fmla="*/ 1225685 w 1990927"/>
                <a:gd name="connsiteY3" fmla="*/ 311285 h 1446179"/>
                <a:gd name="connsiteX4" fmla="*/ 1511030 w 1990927"/>
                <a:gd name="connsiteY4" fmla="*/ 596630 h 1446179"/>
                <a:gd name="connsiteX5" fmla="*/ 1640732 w 1990927"/>
                <a:gd name="connsiteY5" fmla="*/ 791183 h 1446179"/>
                <a:gd name="connsiteX6" fmla="*/ 1783404 w 1990927"/>
                <a:gd name="connsiteY6" fmla="*/ 752272 h 1446179"/>
                <a:gd name="connsiteX7" fmla="*/ 1990927 w 1990927"/>
                <a:gd name="connsiteY7" fmla="*/ 1446179 h 1446179"/>
                <a:gd name="connsiteX8" fmla="*/ 1368357 w 1990927"/>
                <a:gd name="connsiteY8" fmla="*/ 1076528 h 1446179"/>
                <a:gd name="connsiteX9" fmla="*/ 1511030 w 1990927"/>
                <a:gd name="connsiteY9" fmla="*/ 998706 h 1446179"/>
                <a:gd name="connsiteX10" fmla="*/ 1426723 w 1990927"/>
                <a:gd name="connsiteY10" fmla="*/ 875489 h 1446179"/>
                <a:gd name="connsiteX11" fmla="*/ 1154349 w 1990927"/>
                <a:gd name="connsiteY11" fmla="*/ 622570 h 1446179"/>
                <a:gd name="connsiteX12" fmla="*/ 946825 w 1990927"/>
                <a:gd name="connsiteY12" fmla="*/ 473413 h 1446179"/>
                <a:gd name="connsiteX13" fmla="*/ 726332 w 1990927"/>
                <a:gd name="connsiteY13" fmla="*/ 317770 h 1446179"/>
                <a:gd name="connsiteX14" fmla="*/ 363166 w 1990927"/>
                <a:gd name="connsiteY14" fmla="*/ 175098 h 1446179"/>
                <a:gd name="connsiteX15" fmla="*/ 0 w 1990927"/>
                <a:gd name="connsiteY15" fmla="*/ 38911 h 1446179"/>
                <a:gd name="connsiteX0" fmla="*/ 0 w 1990927"/>
                <a:gd name="connsiteY0" fmla="*/ 38911 h 1446179"/>
                <a:gd name="connsiteX1" fmla="*/ 304800 w 1990927"/>
                <a:gd name="connsiteY1" fmla="*/ 0 h 1446179"/>
                <a:gd name="connsiteX2" fmla="*/ 843064 w 1990927"/>
                <a:gd name="connsiteY2" fmla="*/ 103762 h 1446179"/>
                <a:gd name="connsiteX3" fmla="*/ 1225685 w 1990927"/>
                <a:gd name="connsiteY3" fmla="*/ 311285 h 1446179"/>
                <a:gd name="connsiteX4" fmla="*/ 1511030 w 1990927"/>
                <a:gd name="connsiteY4" fmla="*/ 596630 h 1446179"/>
                <a:gd name="connsiteX5" fmla="*/ 1640732 w 1990927"/>
                <a:gd name="connsiteY5" fmla="*/ 791183 h 1446179"/>
                <a:gd name="connsiteX6" fmla="*/ 1783404 w 1990927"/>
                <a:gd name="connsiteY6" fmla="*/ 752272 h 1446179"/>
                <a:gd name="connsiteX7" fmla="*/ 1990927 w 1990927"/>
                <a:gd name="connsiteY7" fmla="*/ 1446179 h 1446179"/>
                <a:gd name="connsiteX8" fmla="*/ 1368357 w 1990927"/>
                <a:gd name="connsiteY8" fmla="*/ 1076528 h 1446179"/>
                <a:gd name="connsiteX9" fmla="*/ 1511030 w 1990927"/>
                <a:gd name="connsiteY9" fmla="*/ 998706 h 1446179"/>
                <a:gd name="connsiteX10" fmla="*/ 1426723 w 1990927"/>
                <a:gd name="connsiteY10" fmla="*/ 875489 h 1446179"/>
                <a:gd name="connsiteX11" fmla="*/ 1154349 w 1990927"/>
                <a:gd name="connsiteY11" fmla="*/ 622570 h 1446179"/>
                <a:gd name="connsiteX12" fmla="*/ 946825 w 1990927"/>
                <a:gd name="connsiteY12" fmla="*/ 473413 h 1446179"/>
                <a:gd name="connsiteX13" fmla="*/ 726332 w 1990927"/>
                <a:gd name="connsiteY13" fmla="*/ 317770 h 1446179"/>
                <a:gd name="connsiteX14" fmla="*/ 363166 w 1990927"/>
                <a:gd name="connsiteY14" fmla="*/ 175098 h 1446179"/>
                <a:gd name="connsiteX15" fmla="*/ 0 w 1990927"/>
                <a:gd name="connsiteY15" fmla="*/ 38911 h 1446179"/>
                <a:gd name="connsiteX0" fmla="*/ 0 w 1990927"/>
                <a:gd name="connsiteY0" fmla="*/ 38911 h 1446179"/>
                <a:gd name="connsiteX1" fmla="*/ 304800 w 1990927"/>
                <a:gd name="connsiteY1" fmla="*/ 0 h 1446179"/>
                <a:gd name="connsiteX2" fmla="*/ 843064 w 1990927"/>
                <a:gd name="connsiteY2" fmla="*/ 103762 h 1446179"/>
                <a:gd name="connsiteX3" fmla="*/ 1225685 w 1990927"/>
                <a:gd name="connsiteY3" fmla="*/ 311285 h 1446179"/>
                <a:gd name="connsiteX4" fmla="*/ 1511030 w 1990927"/>
                <a:gd name="connsiteY4" fmla="*/ 596630 h 1446179"/>
                <a:gd name="connsiteX5" fmla="*/ 1640732 w 1990927"/>
                <a:gd name="connsiteY5" fmla="*/ 791183 h 1446179"/>
                <a:gd name="connsiteX6" fmla="*/ 1783404 w 1990927"/>
                <a:gd name="connsiteY6" fmla="*/ 752272 h 1446179"/>
                <a:gd name="connsiteX7" fmla="*/ 1990927 w 1990927"/>
                <a:gd name="connsiteY7" fmla="*/ 1446179 h 1446179"/>
                <a:gd name="connsiteX8" fmla="*/ 1368357 w 1990927"/>
                <a:gd name="connsiteY8" fmla="*/ 1076528 h 1446179"/>
                <a:gd name="connsiteX9" fmla="*/ 1511030 w 1990927"/>
                <a:gd name="connsiteY9" fmla="*/ 998706 h 1446179"/>
                <a:gd name="connsiteX10" fmla="*/ 1426723 w 1990927"/>
                <a:gd name="connsiteY10" fmla="*/ 875489 h 1446179"/>
                <a:gd name="connsiteX11" fmla="*/ 1154349 w 1990927"/>
                <a:gd name="connsiteY11" fmla="*/ 622570 h 1446179"/>
                <a:gd name="connsiteX12" fmla="*/ 946825 w 1990927"/>
                <a:gd name="connsiteY12" fmla="*/ 473413 h 1446179"/>
                <a:gd name="connsiteX13" fmla="*/ 726332 w 1990927"/>
                <a:gd name="connsiteY13" fmla="*/ 317770 h 1446179"/>
                <a:gd name="connsiteX14" fmla="*/ 363166 w 1990927"/>
                <a:gd name="connsiteY14" fmla="*/ 175098 h 1446179"/>
                <a:gd name="connsiteX15" fmla="*/ 0 w 1990927"/>
                <a:gd name="connsiteY15" fmla="*/ 38911 h 1446179"/>
                <a:gd name="connsiteX0" fmla="*/ 0 w 1990927"/>
                <a:gd name="connsiteY0" fmla="*/ 38911 h 1446179"/>
                <a:gd name="connsiteX1" fmla="*/ 304800 w 1990927"/>
                <a:gd name="connsiteY1" fmla="*/ 0 h 1446179"/>
                <a:gd name="connsiteX2" fmla="*/ 843064 w 1990927"/>
                <a:gd name="connsiteY2" fmla="*/ 103762 h 1446179"/>
                <a:gd name="connsiteX3" fmla="*/ 1225685 w 1990927"/>
                <a:gd name="connsiteY3" fmla="*/ 311285 h 1446179"/>
                <a:gd name="connsiteX4" fmla="*/ 1511030 w 1990927"/>
                <a:gd name="connsiteY4" fmla="*/ 596630 h 1446179"/>
                <a:gd name="connsiteX5" fmla="*/ 1640732 w 1990927"/>
                <a:gd name="connsiteY5" fmla="*/ 791183 h 1446179"/>
                <a:gd name="connsiteX6" fmla="*/ 1783404 w 1990927"/>
                <a:gd name="connsiteY6" fmla="*/ 752272 h 1446179"/>
                <a:gd name="connsiteX7" fmla="*/ 1990927 w 1990927"/>
                <a:gd name="connsiteY7" fmla="*/ 1446179 h 1446179"/>
                <a:gd name="connsiteX8" fmla="*/ 1368357 w 1990927"/>
                <a:gd name="connsiteY8" fmla="*/ 1076528 h 1446179"/>
                <a:gd name="connsiteX9" fmla="*/ 1511030 w 1990927"/>
                <a:gd name="connsiteY9" fmla="*/ 998706 h 1446179"/>
                <a:gd name="connsiteX10" fmla="*/ 1426723 w 1990927"/>
                <a:gd name="connsiteY10" fmla="*/ 875489 h 1446179"/>
                <a:gd name="connsiteX11" fmla="*/ 1154349 w 1990927"/>
                <a:gd name="connsiteY11" fmla="*/ 622570 h 1446179"/>
                <a:gd name="connsiteX12" fmla="*/ 946825 w 1990927"/>
                <a:gd name="connsiteY12" fmla="*/ 473413 h 1446179"/>
                <a:gd name="connsiteX13" fmla="*/ 726332 w 1990927"/>
                <a:gd name="connsiteY13" fmla="*/ 317770 h 1446179"/>
                <a:gd name="connsiteX14" fmla="*/ 363166 w 1990927"/>
                <a:gd name="connsiteY14" fmla="*/ 175098 h 1446179"/>
                <a:gd name="connsiteX15" fmla="*/ 0 w 1990927"/>
                <a:gd name="connsiteY15" fmla="*/ 38911 h 1446179"/>
                <a:gd name="connsiteX0" fmla="*/ 0 w 1990927"/>
                <a:gd name="connsiteY0" fmla="*/ 38911 h 1446179"/>
                <a:gd name="connsiteX1" fmla="*/ 304800 w 1990927"/>
                <a:gd name="connsiteY1" fmla="*/ 0 h 1446179"/>
                <a:gd name="connsiteX2" fmla="*/ 843064 w 1990927"/>
                <a:gd name="connsiteY2" fmla="*/ 103762 h 1446179"/>
                <a:gd name="connsiteX3" fmla="*/ 1225685 w 1990927"/>
                <a:gd name="connsiteY3" fmla="*/ 311285 h 1446179"/>
                <a:gd name="connsiteX4" fmla="*/ 1511030 w 1990927"/>
                <a:gd name="connsiteY4" fmla="*/ 596630 h 1446179"/>
                <a:gd name="connsiteX5" fmla="*/ 1640732 w 1990927"/>
                <a:gd name="connsiteY5" fmla="*/ 791183 h 1446179"/>
                <a:gd name="connsiteX6" fmla="*/ 1783404 w 1990927"/>
                <a:gd name="connsiteY6" fmla="*/ 752272 h 1446179"/>
                <a:gd name="connsiteX7" fmla="*/ 1990927 w 1990927"/>
                <a:gd name="connsiteY7" fmla="*/ 1446179 h 1446179"/>
                <a:gd name="connsiteX8" fmla="*/ 1368357 w 1990927"/>
                <a:gd name="connsiteY8" fmla="*/ 1076528 h 1446179"/>
                <a:gd name="connsiteX9" fmla="*/ 1511030 w 1990927"/>
                <a:gd name="connsiteY9" fmla="*/ 998706 h 1446179"/>
                <a:gd name="connsiteX10" fmla="*/ 1426723 w 1990927"/>
                <a:gd name="connsiteY10" fmla="*/ 875489 h 1446179"/>
                <a:gd name="connsiteX11" fmla="*/ 1154349 w 1990927"/>
                <a:gd name="connsiteY11" fmla="*/ 622570 h 1446179"/>
                <a:gd name="connsiteX12" fmla="*/ 946825 w 1990927"/>
                <a:gd name="connsiteY12" fmla="*/ 473413 h 1446179"/>
                <a:gd name="connsiteX13" fmla="*/ 726332 w 1990927"/>
                <a:gd name="connsiteY13" fmla="*/ 317770 h 1446179"/>
                <a:gd name="connsiteX14" fmla="*/ 363166 w 1990927"/>
                <a:gd name="connsiteY14" fmla="*/ 175098 h 1446179"/>
                <a:gd name="connsiteX15" fmla="*/ 0 w 1990927"/>
                <a:gd name="connsiteY15" fmla="*/ 38911 h 1446179"/>
                <a:gd name="connsiteX0" fmla="*/ 0 w 1990927"/>
                <a:gd name="connsiteY0" fmla="*/ 38911 h 1446179"/>
                <a:gd name="connsiteX1" fmla="*/ 304800 w 1990927"/>
                <a:gd name="connsiteY1" fmla="*/ 0 h 1446179"/>
                <a:gd name="connsiteX2" fmla="*/ 843064 w 1990927"/>
                <a:gd name="connsiteY2" fmla="*/ 103762 h 1446179"/>
                <a:gd name="connsiteX3" fmla="*/ 1225685 w 1990927"/>
                <a:gd name="connsiteY3" fmla="*/ 311285 h 1446179"/>
                <a:gd name="connsiteX4" fmla="*/ 1511030 w 1990927"/>
                <a:gd name="connsiteY4" fmla="*/ 596630 h 1446179"/>
                <a:gd name="connsiteX5" fmla="*/ 1640732 w 1990927"/>
                <a:gd name="connsiteY5" fmla="*/ 791183 h 1446179"/>
                <a:gd name="connsiteX6" fmla="*/ 1783404 w 1990927"/>
                <a:gd name="connsiteY6" fmla="*/ 752272 h 1446179"/>
                <a:gd name="connsiteX7" fmla="*/ 1990927 w 1990927"/>
                <a:gd name="connsiteY7" fmla="*/ 1446179 h 1446179"/>
                <a:gd name="connsiteX8" fmla="*/ 1368357 w 1990927"/>
                <a:gd name="connsiteY8" fmla="*/ 1076528 h 1446179"/>
                <a:gd name="connsiteX9" fmla="*/ 1511030 w 1990927"/>
                <a:gd name="connsiteY9" fmla="*/ 998706 h 1446179"/>
                <a:gd name="connsiteX10" fmla="*/ 1426723 w 1990927"/>
                <a:gd name="connsiteY10" fmla="*/ 875489 h 1446179"/>
                <a:gd name="connsiteX11" fmla="*/ 1154349 w 1990927"/>
                <a:gd name="connsiteY11" fmla="*/ 622570 h 1446179"/>
                <a:gd name="connsiteX12" fmla="*/ 946825 w 1990927"/>
                <a:gd name="connsiteY12" fmla="*/ 473413 h 1446179"/>
                <a:gd name="connsiteX13" fmla="*/ 726332 w 1990927"/>
                <a:gd name="connsiteY13" fmla="*/ 317770 h 1446179"/>
                <a:gd name="connsiteX14" fmla="*/ 363166 w 1990927"/>
                <a:gd name="connsiteY14" fmla="*/ 175098 h 1446179"/>
                <a:gd name="connsiteX15" fmla="*/ 0 w 1990927"/>
                <a:gd name="connsiteY15" fmla="*/ 38911 h 1446179"/>
                <a:gd name="connsiteX0" fmla="*/ 0 w 1990927"/>
                <a:gd name="connsiteY0" fmla="*/ 38911 h 1446179"/>
                <a:gd name="connsiteX1" fmla="*/ 304800 w 1990927"/>
                <a:gd name="connsiteY1" fmla="*/ 0 h 1446179"/>
                <a:gd name="connsiteX2" fmla="*/ 843064 w 1990927"/>
                <a:gd name="connsiteY2" fmla="*/ 103762 h 1446179"/>
                <a:gd name="connsiteX3" fmla="*/ 1225685 w 1990927"/>
                <a:gd name="connsiteY3" fmla="*/ 311285 h 1446179"/>
                <a:gd name="connsiteX4" fmla="*/ 1511030 w 1990927"/>
                <a:gd name="connsiteY4" fmla="*/ 596630 h 1446179"/>
                <a:gd name="connsiteX5" fmla="*/ 1640732 w 1990927"/>
                <a:gd name="connsiteY5" fmla="*/ 791183 h 1446179"/>
                <a:gd name="connsiteX6" fmla="*/ 1783404 w 1990927"/>
                <a:gd name="connsiteY6" fmla="*/ 752272 h 1446179"/>
                <a:gd name="connsiteX7" fmla="*/ 1990927 w 1990927"/>
                <a:gd name="connsiteY7" fmla="*/ 1446179 h 1446179"/>
                <a:gd name="connsiteX8" fmla="*/ 1368357 w 1990927"/>
                <a:gd name="connsiteY8" fmla="*/ 1076528 h 1446179"/>
                <a:gd name="connsiteX9" fmla="*/ 1511030 w 1990927"/>
                <a:gd name="connsiteY9" fmla="*/ 998706 h 1446179"/>
                <a:gd name="connsiteX10" fmla="*/ 1426723 w 1990927"/>
                <a:gd name="connsiteY10" fmla="*/ 875489 h 1446179"/>
                <a:gd name="connsiteX11" fmla="*/ 1154349 w 1990927"/>
                <a:gd name="connsiteY11" fmla="*/ 622570 h 1446179"/>
                <a:gd name="connsiteX12" fmla="*/ 946825 w 1990927"/>
                <a:gd name="connsiteY12" fmla="*/ 473413 h 1446179"/>
                <a:gd name="connsiteX13" fmla="*/ 726332 w 1990927"/>
                <a:gd name="connsiteY13" fmla="*/ 317770 h 1446179"/>
                <a:gd name="connsiteX14" fmla="*/ 363166 w 1990927"/>
                <a:gd name="connsiteY14" fmla="*/ 175098 h 1446179"/>
                <a:gd name="connsiteX15" fmla="*/ 0 w 1990927"/>
                <a:gd name="connsiteY15" fmla="*/ 38911 h 1446179"/>
                <a:gd name="connsiteX0" fmla="*/ 0 w 1990927"/>
                <a:gd name="connsiteY0" fmla="*/ 38911 h 1446179"/>
                <a:gd name="connsiteX1" fmla="*/ 304800 w 1990927"/>
                <a:gd name="connsiteY1" fmla="*/ 0 h 1446179"/>
                <a:gd name="connsiteX2" fmla="*/ 843064 w 1990927"/>
                <a:gd name="connsiteY2" fmla="*/ 103762 h 1446179"/>
                <a:gd name="connsiteX3" fmla="*/ 1225685 w 1990927"/>
                <a:gd name="connsiteY3" fmla="*/ 311285 h 1446179"/>
                <a:gd name="connsiteX4" fmla="*/ 1511030 w 1990927"/>
                <a:gd name="connsiteY4" fmla="*/ 596630 h 1446179"/>
                <a:gd name="connsiteX5" fmla="*/ 1640732 w 1990927"/>
                <a:gd name="connsiteY5" fmla="*/ 791183 h 1446179"/>
                <a:gd name="connsiteX6" fmla="*/ 1783404 w 1990927"/>
                <a:gd name="connsiteY6" fmla="*/ 752272 h 1446179"/>
                <a:gd name="connsiteX7" fmla="*/ 1990927 w 1990927"/>
                <a:gd name="connsiteY7" fmla="*/ 1446179 h 1446179"/>
                <a:gd name="connsiteX8" fmla="*/ 1368357 w 1990927"/>
                <a:gd name="connsiteY8" fmla="*/ 1076528 h 1446179"/>
                <a:gd name="connsiteX9" fmla="*/ 1511030 w 1990927"/>
                <a:gd name="connsiteY9" fmla="*/ 998706 h 1446179"/>
                <a:gd name="connsiteX10" fmla="*/ 1426723 w 1990927"/>
                <a:gd name="connsiteY10" fmla="*/ 875489 h 1446179"/>
                <a:gd name="connsiteX11" fmla="*/ 1154349 w 1990927"/>
                <a:gd name="connsiteY11" fmla="*/ 622570 h 1446179"/>
                <a:gd name="connsiteX12" fmla="*/ 946825 w 1990927"/>
                <a:gd name="connsiteY12" fmla="*/ 473413 h 1446179"/>
                <a:gd name="connsiteX13" fmla="*/ 726332 w 1990927"/>
                <a:gd name="connsiteY13" fmla="*/ 317770 h 1446179"/>
                <a:gd name="connsiteX14" fmla="*/ 363166 w 1990927"/>
                <a:gd name="connsiteY14" fmla="*/ 175098 h 1446179"/>
                <a:gd name="connsiteX15" fmla="*/ 0 w 1990927"/>
                <a:gd name="connsiteY15" fmla="*/ 38911 h 1446179"/>
                <a:gd name="connsiteX0" fmla="*/ 0 w 1990927"/>
                <a:gd name="connsiteY0" fmla="*/ 38911 h 1446179"/>
                <a:gd name="connsiteX1" fmla="*/ 304800 w 1990927"/>
                <a:gd name="connsiteY1" fmla="*/ 0 h 1446179"/>
                <a:gd name="connsiteX2" fmla="*/ 843064 w 1990927"/>
                <a:gd name="connsiteY2" fmla="*/ 103762 h 1446179"/>
                <a:gd name="connsiteX3" fmla="*/ 1225685 w 1990927"/>
                <a:gd name="connsiteY3" fmla="*/ 311285 h 1446179"/>
                <a:gd name="connsiteX4" fmla="*/ 1511030 w 1990927"/>
                <a:gd name="connsiteY4" fmla="*/ 596630 h 1446179"/>
                <a:gd name="connsiteX5" fmla="*/ 1640732 w 1990927"/>
                <a:gd name="connsiteY5" fmla="*/ 791183 h 1446179"/>
                <a:gd name="connsiteX6" fmla="*/ 1783404 w 1990927"/>
                <a:gd name="connsiteY6" fmla="*/ 752272 h 1446179"/>
                <a:gd name="connsiteX7" fmla="*/ 1990927 w 1990927"/>
                <a:gd name="connsiteY7" fmla="*/ 1446179 h 1446179"/>
                <a:gd name="connsiteX8" fmla="*/ 1368357 w 1990927"/>
                <a:gd name="connsiteY8" fmla="*/ 1076528 h 1446179"/>
                <a:gd name="connsiteX9" fmla="*/ 1511030 w 1990927"/>
                <a:gd name="connsiteY9" fmla="*/ 998706 h 1446179"/>
                <a:gd name="connsiteX10" fmla="*/ 1426723 w 1990927"/>
                <a:gd name="connsiteY10" fmla="*/ 875489 h 1446179"/>
                <a:gd name="connsiteX11" fmla="*/ 1154349 w 1990927"/>
                <a:gd name="connsiteY11" fmla="*/ 622570 h 1446179"/>
                <a:gd name="connsiteX12" fmla="*/ 946825 w 1990927"/>
                <a:gd name="connsiteY12" fmla="*/ 473413 h 1446179"/>
                <a:gd name="connsiteX13" fmla="*/ 726332 w 1990927"/>
                <a:gd name="connsiteY13" fmla="*/ 317770 h 1446179"/>
                <a:gd name="connsiteX14" fmla="*/ 363166 w 1990927"/>
                <a:gd name="connsiteY14" fmla="*/ 175098 h 1446179"/>
                <a:gd name="connsiteX15" fmla="*/ 0 w 1990927"/>
                <a:gd name="connsiteY15" fmla="*/ 38911 h 1446179"/>
                <a:gd name="connsiteX0" fmla="*/ 390 w 1991317"/>
                <a:gd name="connsiteY0" fmla="*/ 41834 h 1449102"/>
                <a:gd name="connsiteX1" fmla="*/ 305190 w 1991317"/>
                <a:gd name="connsiteY1" fmla="*/ 2923 h 1449102"/>
                <a:gd name="connsiteX2" fmla="*/ 843454 w 1991317"/>
                <a:gd name="connsiteY2" fmla="*/ 106685 h 1449102"/>
                <a:gd name="connsiteX3" fmla="*/ 1226075 w 1991317"/>
                <a:gd name="connsiteY3" fmla="*/ 314208 h 1449102"/>
                <a:gd name="connsiteX4" fmla="*/ 1511420 w 1991317"/>
                <a:gd name="connsiteY4" fmla="*/ 599553 h 1449102"/>
                <a:gd name="connsiteX5" fmla="*/ 1641122 w 1991317"/>
                <a:gd name="connsiteY5" fmla="*/ 794106 h 1449102"/>
                <a:gd name="connsiteX6" fmla="*/ 1783794 w 1991317"/>
                <a:gd name="connsiteY6" fmla="*/ 755195 h 1449102"/>
                <a:gd name="connsiteX7" fmla="*/ 1991317 w 1991317"/>
                <a:gd name="connsiteY7" fmla="*/ 1449102 h 1449102"/>
                <a:gd name="connsiteX8" fmla="*/ 1368747 w 1991317"/>
                <a:gd name="connsiteY8" fmla="*/ 1079451 h 1449102"/>
                <a:gd name="connsiteX9" fmla="*/ 1511420 w 1991317"/>
                <a:gd name="connsiteY9" fmla="*/ 1001629 h 1449102"/>
                <a:gd name="connsiteX10" fmla="*/ 1427113 w 1991317"/>
                <a:gd name="connsiteY10" fmla="*/ 878412 h 1449102"/>
                <a:gd name="connsiteX11" fmla="*/ 1154739 w 1991317"/>
                <a:gd name="connsiteY11" fmla="*/ 625493 h 1449102"/>
                <a:gd name="connsiteX12" fmla="*/ 947215 w 1991317"/>
                <a:gd name="connsiteY12" fmla="*/ 476336 h 1449102"/>
                <a:gd name="connsiteX13" fmla="*/ 726722 w 1991317"/>
                <a:gd name="connsiteY13" fmla="*/ 320693 h 1449102"/>
                <a:gd name="connsiteX14" fmla="*/ 363556 w 1991317"/>
                <a:gd name="connsiteY14" fmla="*/ 178021 h 1449102"/>
                <a:gd name="connsiteX15" fmla="*/ 390 w 1991317"/>
                <a:gd name="connsiteY15" fmla="*/ 41834 h 1449102"/>
                <a:gd name="connsiteX0" fmla="*/ 390 w 1991317"/>
                <a:gd name="connsiteY0" fmla="*/ 41834 h 1449102"/>
                <a:gd name="connsiteX1" fmla="*/ 305190 w 1991317"/>
                <a:gd name="connsiteY1" fmla="*/ 2923 h 1449102"/>
                <a:gd name="connsiteX2" fmla="*/ 843454 w 1991317"/>
                <a:gd name="connsiteY2" fmla="*/ 106685 h 1449102"/>
                <a:gd name="connsiteX3" fmla="*/ 1226075 w 1991317"/>
                <a:gd name="connsiteY3" fmla="*/ 314208 h 1449102"/>
                <a:gd name="connsiteX4" fmla="*/ 1511420 w 1991317"/>
                <a:gd name="connsiteY4" fmla="*/ 599553 h 1449102"/>
                <a:gd name="connsiteX5" fmla="*/ 1641122 w 1991317"/>
                <a:gd name="connsiteY5" fmla="*/ 794106 h 1449102"/>
                <a:gd name="connsiteX6" fmla="*/ 1783794 w 1991317"/>
                <a:gd name="connsiteY6" fmla="*/ 755195 h 1449102"/>
                <a:gd name="connsiteX7" fmla="*/ 1991317 w 1991317"/>
                <a:gd name="connsiteY7" fmla="*/ 1449102 h 1449102"/>
                <a:gd name="connsiteX8" fmla="*/ 1368747 w 1991317"/>
                <a:gd name="connsiteY8" fmla="*/ 1079451 h 1449102"/>
                <a:gd name="connsiteX9" fmla="*/ 1511420 w 1991317"/>
                <a:gd name="connsiteY9" fmla="*/ 1001629 h 1449102"/>
                <a:gd name="connsiteX10" fmla="*/ 1427113 w 1991317"/>
                <a:gd name="connsiteY10" fmla="*/ 878412 h 1449102"/>
                <a:gd name="connsiteX11" fmla="*/ 1154739 w 1991317"/>
                <a:gd name="connsiteY11" fmla="*/ 625493 h 1449102"/>
                <a:gd name="connsiteX12" fmla="*/ 972482 w 1991317"/>
                <a:gd name="connsiteY12" fmla="*/ 466230 h 1449102"/>
                <a:gd name="connsiteX13" fmla="*/ 726722 w 1991317"/>
                <a:gd name="connsiteY13" fmla="*/ 320693 h 1449102"/>
                <a:gd name="connsiteX14" fmla="*/ 363556 w 1991317"/>
                <a:gd name="connsiteY14" fmla="*/ 178021 h 1449102"/>
                <a:gd name="connsiteX15" fmla="*/ 390 w 1991317"/>
                <a:gd name="connsiteY15" fmla="*/ 41834 h 1449102"/>
                <a:gd name="connsiteX0" fmla="*/ 390 w 1991317"/>
                <a:gd name="connsiteY0" fmla="*/ 41834 h 1449102"/>
                <a:gd name="connsiteX1" fmla="*/ 305190 w 1991317"/>
                <a:gd name="connsiteY1" fmla="*/ 2923 h 1449102"/>
                <a:gd name="connsiteX2" fmla="*/ 843454 w 1991317"/>
                <a:gd name="connsiteY2" fmla="*/ 106685 h 1449102"/>
                <a:gd name="connsiteX3" fmla="*/ 1226075 w 1991317"/>
                <a:gd name="connsiteY3" fmla="*/ 314208 h 1449102"/>
                <a:gd name="connsiteX4" fmla="*/ 1511420 w 1991317"/>
                <a:gd name="connsiteY4" fmla="*/ 599553 h 1449102"/>
                <a:gd name="connsiteX5" fmla="*/ 1641122 w 1991317"/>
                <a:gd name="connsiteY5" fmla="*/ 794106 h 1449102"/>
                <a:gd name="connsiteX6" fmla="*/ 1783794 w 1991317"/>
                <a:gd name="connsiteY6" fmla="*/ 755195 h 1449102"/>
                <a:gd name="connsiteX7" fmla="*/ 1991317 w 1991317"/>
                <a:gd name="connsiteY7" fmla="*/ 1449102 h 1449102"/>
                <a:gd name="connsiteX8" fmla="*/ 1368747 w 1991317"/>
                <a:gd name="connsiteY8" fmla="*/ 1079451 h 1449102"/>
                <a:gd name="connsiteX9" fmla="*/ 1511420 w 1991317"/>
                <a:gd name="connsiteY9" fmla="*/ 1001629 h 1449102"/>
                <a:gd name="connsiteX10" fmla="*/ 1391740 w 1991317"/>
                <a:gd name="connsiteY10" fmla="*/ 837988 h 1449102"/>
                <a:gd name="connsiteX11" fmla="*/ 1154739 w 1991317"/>
                <a:gd name="connsiteY11" fmla="*/ 625493 h 1449102"/>
                <a:gd name="connsiteX12" fmla="*/ 972482 w 1991317"/>
                <a:gd name="connsiteY12" fmla="*/ 466230 h 1449102"/>
                <a:gd name="connsiteX13" fmla="*/ 726722 w 1991317"/>
                <a:gd name="connsiteY13" fmla="*/ 320693 h 1449102"/>
                <a:gd name="connsiteX14" fmla="*/ 363556 w 1991317"/>
                <a:gd name="connsiteY14" fmla="*/ 178021 h 1449102"/>
                <a:gd name="connsiteX15" fmla="*/ 390 w 1991317"/>
                <a:gd name="connsiteY15" fmla="*/ 41834 h 1449102"/>
                <a:gd name="connsiteX0" fmla="*/ 390 w 1991317"/>
                <a:gd name="connsiteY0" fmla="*/ 41834 h 1449102"/>
                <a:gd name="connsiteX1" fmla="*/ 305190 w 1991317"/>
                <a:gd name="connsiteY1" fmla="*/ 2923 h 1449102"/>
                <a:gd name="connsiteX2" fmla="*/ 843454 w 1991317"/>
                <a:gd name="connsiteY2" fmla="*/ 106685 h 1449102"/>
                <a:gd name="connsiteX3" fmla="*/ 1226075 w 1991317"/>
                <a:gd name="connsiteY3" fmla="*/ 314208 h 1449102"/>
                <a:gd name="connsiteX4" fmla="*/ 1511420 w 1991317"/>
                <a:gd name="connsiteY4" fmla="*/ 599553 h 1449102"/>
                <a:gd name="connsiteX5" fmla="*/ 1666388 w 1991317"/>
                <a:gd name="connsiteY5" fmla="*/ 859794 h 1449102"/>
                <a:gd name="connsiteX6" fmla="*/ 1783794 w 1991317"/>
                <a:gd name="connsiteY6" fmla="*/ 755195 h 1449102"/>
                <a:gd name="connsiteX7" fmla="*/ 1991317 w 1991317"/>
                <a:gd name="connsiteY7" fmla="*/ 1449102 h 1449102"/>
                <a:gd name="connsiteX8" fmla="*/ 1368747 w 1991317"/>
                <a:gd name="connsiteY8" fmla="*/ 1079451 h 1449102"/>
                <a:gd name="connsiteX9" fmla="*/ 1511420 w 1991317"/>
                <a:gd name="connsiteY9" fmla="*/ 1001629 h 1449102"/>
                <a:gd name="connsiteX10" fmla="*/ 1391740 w 1991317"/>
                <a:gd name="connsiteY10" fmla="*/ 837988 h 1449102"/>
                <a:gd name="connsiteX11" fmla="*/ 1154739 w 1991317"/>
                <a:gd name="connsiteY11" fmla="*/ 625493 h 1449102"/>
                <a:gd name="connsiteX12" fmla="*/ 972482 w 1991317"/>
                <a:gd name="connsiteY12" fmla="*/ 466230 h 1449102"/>
                <a:gd name="connsiteX13" fmla="*/ 726722 w 1991317"/>
                <a:gd name="connsiteY13" fmla="*/ 320693 h 1449102"/>
                <a:gd name="connsiteX14" fmla="*/ 363556 w 1991317"/>
                <a:gd name="connsiteY14" fmla="*/ 178021 h 1449102"/>
                <a:gd name="connsiteX15" fmla="*/ 390 w 1991317"/>
                <a:gd name="connsiteY15" fmla="*/ 41834 h 1449102"/>
                <a:gd name="connsiteX0" fmla="*/ 390 w 1991317"/>
                <a:gd name="connsiteY0" fmla="*/ 41834 h 1449102"/>
                <a:gd name="connsiteX1" fmla="*/ 305190 w 1991317"/>
                <a:gd name="connsiteY1" fmla="*/ 2923 h 1449102"/>
                <a:gd name="connsiteX2" fmla="*/ 843454 w 1991317"/>
                <a:gd name="connsiteY2" fmla="*/ 106685 h 1449102"/>
                <a:gd name="connsiteX3" fmla="*/ 1226075 w 1991317"/>
                <a:gd name="connsiteY3" fmla="*/ 314208 h 1449102"/>
                <a:gd name="connsiteX4" fmla="*/ 1511420 w 1991317"/>
                <a:gd name="connsiteY4" fmla="*/ 599553 h 1449102"/>
                <a:gd name="connsiteX5" fmla="*/ 1666388 w 1991317"/>
                <a:gd name="connsiteY5" fmla="*/ 859794 h 1449102"/>
                <a:gd name="connsiteX6" fmla="*/ 1783794 w 1991317"/>
                <a:gd name="connsiteY6" fmla="*/ 755195 h 1449102"/>
                <a:gd name="connsiteX7" fmla="*/ 1991317 w 1991317"/>
                <a:gd name="connsiteY7" fmla="*/ 1449102 h 1449102"/>
                <a:gd name="connsiteX8" fmla="*/ 1368747 w 1991317"/>
                <a:gd name="connsiteY8" fmla="*/ 1079451 h 1449102"/>
                <a:gd name="connsiteX9" fmla="*/ 1511420 w 1991317"/>
                <a:gd name="connsiteY9" fmla="*/ 1001629 h 1449102"/>
                <a:gd name="connsiteX10" fmla="*/ 1391740 w 1991317"/>
                <a:gd name="connsiteY10" fmla="*/ 837988 h 1449102"/>
                <a:gd name="connsiteX11" fmla="*/ 1174953 w 1991317"/>
                <a:gd name="connsiteY11" fmla="*/ 605281 h 1449102"/>
                <a:gd name="connsiteX12" fmla="*/ 972482 w 1991317"/>
                <a:gd name="connsiteY12" fmla="*/ 466230 h 1449102"/>
                <a:gd name="connsiteX13" fmla="*/ 726722 w 1991317"/>
                <a:gd name="connsiteY13" fmla="*/ 320693 h 1449102"/>
                <a:gd name="connsiteX14" fmla="*/ 363556 w 1991317"/>
                <a:gd name="connsiteY14" fmla="*/ 178021 h 1449102"/>
                <a:gd name="connsiteX15" fmla="*/ 390 w 1991317"/>
                <a:gd name="connsiteY15" fmla="*/ 41834 h 1449102"/>
                <a:gd name="connsiteX0" fmla="*/ 390 w 1991317"/>
                <a:gd name="connsiteY0" fmla="*/ 41834 h 1449102"/>
                <a:gd name="connsiteX1" fmla="*/ 305190 w 1991317"/>
                <a:gd name="connsiteY1" fmla="*/ 2923 h 1449102"/>
                <a:gd name="connsiteX2" fmla="*/ 843454 w 1991317"/>
                <a:gd name="connsiteY2" fmla="*/ 106685 h 1449102"/>
                <a:gd name="connsiteX3" fmla="*/ 1226075 w 1991317"/>
                <a:gd name="connsiteY3" fmla="*/ 314208 h 1449102"/>
                <a:gd name="connsiteX4" fmla="*/ 1511420 w 1991317"/>
                <a:gd name="connsiteY4" fmla="*/ 599553 h 1449102"/>
                <a:gd name="connsiteX5" fmla="*/ 1691654 w 1991317"/>
                <a:gd name="connsiteY5" fmla="*/ 829476 h 1449102"/>
                <a:gd name="connsiteX6" fmla="*/ 1783794 w 1991317"/>
                <a:gd name="connsiteY6" fmla="*/ 755195 h 1449102"/>
                <a:gd name="connsiteX7" fmla="*/ 1991317 w 1991317"/>
                <a:gd name="connsiteY7" fmla="*/ 1449102 h 1449102"/>
                <a:gd name="connsiteX8" fmla="*/ 1368747 w 1991317"/>
                <a:gd name="connsiteY8" fmla="*/ 1079451 h 1449102"/>
                <a:gd name="connsiteX9" fmla="*/ 1511420 w 1991317"/>
                <a:gd name="connsiteY9" fmla="*/ 1001629 h 1449102"/>
                <a:gd name="connsiteX10" fmla="*/ 1391740 w 1991317"/>
                <a:gd name="connsiteY10" fmla="*/ 837988 h 1449102"/>
                <a:gd name="connsiteX11" fmla="*/ 1174953 w 1991317"/>
                <a:gd name="connsiteY11" fmla="*/ 605281 h 1449102"/>
                <a:gd name="connsiteX12" fmla="*/ 972482 w 1991317"/>
                <a:gd name="connsiteY12" fmla="*/ 466230 h 1449102"/>
                <a:gd name="connsiteX13" fmla="*/ 726722 w 1991317"/>
                <a:gd name="connsiteY13" fmla="*/ 320693 h 1449102"/>
                <a:gd name="connsiteX14" fmla="*/ 363556 w 1991317"/>
                <a:gd name="connsiteY14" fmla="*/ 178021 h 1449102"/>
                <a:gd name="connsiteX15" fmla="*/ 390 w 1991317"/>
                <a:gd name="connsiteY15" fmla="*/ 41834 h 1449102"/>
                <a:gd name="connsiteX0" fmla="*/ 390 w 1991317"/>
                <a:gd name="connsiteY0" fmla="*/ 41834 h 1449102"/>
                <a:gd name="connsiteX1" fmla="*/ 305190 w 1991317"/>
                <a:gd name="connsiteY1" fmla="*/ 2923 h 1449102"/>
                <a:gd name="connsiteX2" fmla="*/ 843454 w 1991317"/>
                <a:gd name="connsiteY2" fmla="*/ 106685 h 1449102"/>
                <a:gd name="connsiteX3" fmla="*/ 1226075 w 1991317"/>
                <a:gd name="connsiteY3" fmla="*/ 314208 h 1449102"/>
                <a:gd name="connsiteX4" fmla="*/ 1511420 w 1991317"/>
                <a:gd name="connsiteY4" fmla="*/ 599553 h 1449102"/>
                <a:gd name="connsiteX5" fmla="*/ 1691654 w 1991317"/>
                <a:gd name="connsiteY5" fmla="*/ 829476 h 1449102"/>
                <a:gd name="connsiteX6" fmla="*/ 1783794 w 1991317"/>
                <a:gd name="connsiteY6" fmla="*/ 755195 h 1449102"/>
                <a:gd name="connsiteX7" fmla="*/ 1991317 w 1991317"/>
                <a:gd name="connsiteY7" fmla="*/ 1449102 h 1449102"/>
                <a:gd name="connsiteX8" fmla="*/ 1368747 w 1991317"/>
                <a:gd name="connsiteY8" fmla="*/ 1079451 h 1449102"/>
                <a:gd name="connsiteX9" fmla="*/ 1496260 w 1991317"/>
                <a:gd name="connsiteY9" fmla="*/ 986470 h 1449102"/>
                <a:gd name="connsiteX10" fmla="*/ 1391740 w 1991317"/>
                <a:gd name="connsiteY10" fmla="*/ 837988 h 1449102"/>
                <a:gd name="connsiteX11" fmla="*/ 1174953 w 1991317"/>
                <a:gd name="connsiteY11" fmla="*/ 605281 h 1449102"/>
                <a:gd name="connsiteX12" fmla="*/ 972482 w 1991317"/>
                <a:gd name="connsiteY12" fmla="*/ 466230 h 1449102"/>
                <a:gd name="connsiteX13" fmla="*/ 726722 w 1991317"/>
                <a:gd name="connsiteY13" fmla="*/ 320693 h 1449102"/>
                <a:gd name="connsiteX14" fmla="*/ 363556 w 1991317"/>
                <a:gd name="connsiteY14" fmla="*/ 178021 h 1449102"/>
                <a:gd name="connsiteX15" fmla="*/ 390 w 1991317"/>
                <a:gd name="connsiteY15" fmla="*/ 41834 h 1449102"/>
                <a:gd name="connsiteX0" fmla="*/ 390 w 1991317"/>
                <a:gd name="connsiteY0" fmla="*/ 41834 h 1449102"/>
                <a:gd name="connsiteX1" fmla="*/ 305190 w 1991317"/>
                <a:gd name="connsiteY1" fmla="*/ 2923 h 1449102"/>
                <a:gd name="connsiteX2" fmla="*/ 843454 w 1991317"/>
                <a:gd name="connsiteY2" fmla="*/ 106685 h 1449102"/>
                <a:gd name="connsiteX3" fmla="*/ 1226075 w 1991317"/>
                <a:gd name="connsiteY3" fmla="*/ 314208 h 1449102"/>
                <a:gd name="connsiteX4" fmla="*/ 1511420 w 1991317"/>
                <a:gd name="connsiteY4" fmla="*/ 599553 h 1449102"/>
                <a:gd name="connsiteX5" fmla="*/ 1691654 w 1991317"/>
                <a:gd name="connsiteY5" fmla="*/ 829476 h 1449102"/>
                <a:gd name="connsiteX6" fmla="*/ 1783794 w 1991317"/>
                <a:gd name="connsiteY6" fmla="*/ 755195 h 1449102"/>
                <a:gd name="connsiteX7" fmla="*/ 1991317 w 1991317"/>
                <a:gd name="connsiteY7" fmla="*/ 1449102 h 1449102"/>
                <a:gd name="connsiteX8" fmla="*/ 1368747 w 1991317"/>
                <a:gd name="connsiteY8" fmla="*/ 1079451 h 1449102"/>
                <a:gd name="connsiteX9" fmla="*/ 1496260 w 1991317"/>
                <a:gd name="connsiteY9" fmla="*/ 986470 h 1449102"/>
                <a:gd name="connsiteX10" fmla="*/ 1391740 w 1991317"/>
                <a:gd name="connsiteY10" fmla="*/ 837988 h 1449102"/>
                <a:gd name="connsiteX11" fmla="*/ 1174953 w 1991317"/>
                <a:gd name="connsiteY11" fmla="*/ 605281 h 1449102"/>
                <a:gd name="connsiteX12" fmla="*/ 982588 w 1991317"/>
                <a:gd name="connsiteY12" fmla="*/ 451071 h 1449102"/>
                <a:gd name="connsiteX13" fmla="*/ 726722 w 1991317"/>
                <a:gd name="connsiteY13" fmla="*/ 320693 h 1449102"/>
                <a:gd name="connsiteX14" fmla="*/ 363556 w 1991317"/>
                <a:gd name="connsiteY14" fmla="*/ 178021 h 1449102"/>
                <a:gd name="connsiteX15" fmla="*/ 390 w 1991317"/>
                <a:gd name="connsiteY15" fmla="*/ 41834 h 1449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991317" h="1449102">
                  <a:moveTo>
                    <a:pt x="390" y="41834"/>
                  </a:moveTo>
                  <a:cubicBezTo>
                    <a:pt x="-9338" y="12651"/>
                    <a:pt x="164679" y="-7885"/>
                    <a:pt x="305190" y="2923"/>
                  </a:cubicBezTo>
                  <a:cubicBezTo>
                    <a:pt x="445701" y="13731"/>
                    <a:pt x="689973" y="54804"/>
                    <a:pt x="843454" y="106685"/>
                  </a:cubicBezTo>
                  <a:cubicBezTo>
                    <a:pt x="996935" y="158566"/>
                    <a:pt x="1114747" y="232063"/>
                    <a:pt x="1226075" y="314208"/>
                  </a:cubicBezTo>
                  <a:cubicBezTo>
                    <a:pt x="1337403" y="396353"/>
                    <a:pt x="1442245" y="519570"/>
                    <a:pt x="1511420" y="599553"/>
                  </a:cubicBezTo>
                  <a:lnTo>
                    <a:pt x="1691654" y="829476"/>
                  </a:lnTo>
                  <a:lnTo>
                    <a:pt x="1783794" y="755195"/>
                  </a:lnTo>
                  <a:lnTo>
                    <a:pt x="1991317" y="1449102"/>
                  </a:lnTo>
                  <a:lnTo>
                    <a:pt x="1368747" y="1079451"/>
                  </a:lnTo>
                  <a:lnTo>
                    <a:pt x="1496260" y="986470"/>
                  </a:lnTo>
                  <a:lnTo>
                    <a:pt x="1391740" y="837988"/>
                  </a:lnTo>
                  <a:cubicBezTo>
                    <a:pt x="1332293" y="775299"/>
                    <a:pt x="1254936" y="672294"/>
                    <a:pt x="1174953" y="605281"/>
                  </a:cubicBezTo>
                  <a:cubicBezTo>
                    <a:pt x="1094970" y="538268"/>
                    <a:pt x="1057293" y="498502"/>
                    <a:pt x="982588" y="451071"/>
                  </a:cubicBezTo>
                  <a:cubicBezTo>
                    <a:pt x="907883" y="403640"/>
                    <a:pt x="823999" y="370412"/>
                    <a:pt x="726722" y="320693"/>
                  </a:cubicBezTo>
                  <a:cubicBezTo>
                    <a:pt x="629446" y="270974"/>
                    <a:pt x="484611" y="224497"/>
                    <a:pt x="363556" y="178021"/>
                  </a:cubicBezTo>
                  <a:cubicBezTo>
                    <a:pt x="242501" y="131545"/>
                    <a:pt x="10118" y="71017"/>
                    <a:pt x="390" y="41834"/>
                  </a:cubicBezTo>
                  <a:close/>
                </a:path>
              </a:pathLst>
            </a:custGeom>
            <a:gradFill>
              <a:gsLst>
                <a:gs pos="0">
                  <a:srgbClr val="E9FF43"/>
                </a:gs>
                <a:gs pos="100000">
                  <a:srgbClr val="43E40A"/>
                </a:gs>
              </a:gsLst>
            </a:gradFill>
            <a:ln>
              <a:noFill/>
            </a:ln>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1" name="Freeform 10"/>
            <p:cNvSpPr/>
            <p:nvPr/>
          </p:nvSpPr>
          <p:spPr>
            <a:xfrm>
              <a:off x="2911475" y="1120818"/>
              <a:ext cx="985520" cy="2672672"/>
            </a:xfrm>
            <a:custGeom>
              <a:avLst/>
              <a:gdLst>
                <a:gd name="connsiteX0" fmla="*/ 12970 w 985736"/>
                <a:gd name="connsiteY0" fmla="*/ 0 h 2671864"/>
                <a:gd name="connsiteX1" fmla="*/ 259404 w 985736"/>
                <a:gd name="connsiteY1" fmla="*/ 226979 h 2671864"/>
                <a:gd name="connsiteX2" fmla="*/ 525293 w 985736"/>
                <a:gd name="connsiteY2" fmla="*/ 570689 h 2671864"/>
                <a:gd name="connsiteX3" fmla="*/ 693906 w 985736"/>
                <a:gd name="connsiteY3" fmla="*/ 901430 h 2671864"/>
                <a:gd name="connsiteX4" fmla="*/ 797668 w 985736"/>
                <a:gd name="connsiteY4" fmla="*/ 1316477 h 2671864"/>
                <a:gd name="connsiteX5" fmla="*/ 817123 w 985736"/>
                <a:gd name="connsiteY5" fmla="*/ 1893651 h 2671864"/>
                <a:gd name="connsiteX6" fmla="*/ 778213 w 985736"/>
                <a:gd name="connsiteY6" fmla="*/ 2146570 h 2671864"/>
                <a:gd name="connsiteX7" fmla="*/ 985736 w 985736"/>
                <a:gd name="connsiteY7" fmla="*/ 2269787 h 2671864"/>
                <a:gd name="connsiteX8" fmla="*/ 149157 w 985736"/>
                <a:gd name="connsiteY8" fmla="*/ 2671864 h 2671864"/>
                <a:gd name="connsiteX9" fmla="*/ 0 w 985736"/>
                <a:gd name="connsiteY9" fmla="*/ 1582366 h 2671864"/>
                <a:gd name="connsiteX10" fmla="*/ 363166 w 985736"/>
                <a:gd name="connsiteY10" fmla="*/ 1835285 h 2671864"/>
                <a:gd name="connsiteX11" fmla="*/ 434502 w 985736"/>
                <a:gd name="connsiteY11" fmla="*/ 1517515 h 2671864"/>
                <a:gd name="connsiteX12" fmla="*/ 453957 w 985736"/>
                <a:gd name="connsiteY12" fmla="*/ 1044102 h 2671864"/>
                <a:gd name="connsiteX13" fmla="*/ 330740 w 985736"/>
                <a:gd name="connsiteY13" fmla="*/ 661481 h 2671864"/>
                <a:gd name="connsiteX14" fmla="*/ 149157 w 985736"/>
                <a:gd name="connsiteY14" fmla="*/ 324255 h 2671864"/>
                <a:gd name="connsiteX15" fmla="*/ 12970 w 985736"/>
                <a:gd name="connsiteY15" fmla="*/ 0 h 2671864"/>
                <a:gd name="connsiteX0" fmla="*/ 12970 w 985736"/>
                <a:gd name="connsiteY0" fmla="*/ 1227 h 2673091"/>
                <a:gd name="connsiteX1" fmla="*/ 259404 w 985736"/>
                <a:gd name="connsiteY1" fmla="*/ 228206 h 2673091"/>
                <a:gd name="connsiteX2" fmla="*/ 525293 w 985736"/>
                <a:gd name="connsiteY2" fmla="*/ 571916 h 2673091"/>
                <a:gd name="connsiteX3" fmla="*/ 693906 w 985736"/>
                <a:gd name="connsiteY3" fmla="*/ 902657 h 2673091"/>
                <a:gd name="connsiteX4" fmla="*/ 797668 w 985736"/>
                <a:gd name="connsiteY4" fmla="*/ 1317704 h 2673091"/>
                <a:gd name="connsiteX5" fmla="*/ 817123 w 985736"/>
                <a:gd name="connsiteY5" fmla="*/ 1894878 h 2673091"/>
                <a:gd name="connsiteX6" fmla="*/ 778213 w 985736"/>
                <a:gd name="connsiteY6" fmla="*/ 2147797 h 2673091"/>
                <a:gd name="connsiteX7" fmla="*/ 985736 w 985736"/>
                <a:gd name="connsiteY7" fmla="*/ 2271014 h 2673091"/>
                <a:gd name="connsiteX8" fmla="*/ 149157 w 985736"/>
                <a:gd name="connsiteY8" fmla="*/ 2673091 h 2673091"/>
                <a:gd name="connsiteX9" fmla="*/ 0 w 985736"/>
                <a:gd name="connsiteY9" fmla="*/ 1583593 h 2673091"/>
                <a:gd name="connsiteX10" fmla="*/ 363166 w 985736"/>
                <a:gd name="connsiteY10" fmla="*/ 1836512 h 2673091"/>
                <a:gd name="connsiteX11" fmla="*/ 434502 w 985736"/>
                <a:gd name="connsiteY11" fmla="*/ 1518742 h 2673091"/>
                <a:gd name="connsiteX12" fmla="*/ 453957 w 985736"/>
                <a:gd name="connsiteY12" fmla="*/ 1045329 h 2673091"/>
                <a:gd name="connsiteX13" fmla="*/ 330740 w 985736"/>
                <a:gd name="connsiteY13" fmla="*/ 662708 h 2673091"/>
                <a:gd name="connsiteX14" fmla="*/ 149157 w 985736"/>
                <a:gd name="connsiteY14" fmla="*/ 325482 h 2673091"/>
                <a:gd name="connsiteX15" fmla="*/ 12970 w 985736"/>
                <a:gd name="connsiteY15" fmla="*/ 1227 h 2673091"/>
                <a:gd name="connsiteX0" fmla="*/ 12970 w 985736"/>
                <a:gd name="connsiteY0" fmla="*/ 1227 h 2673091"/>
                <a:gd name="connsiteX1" fmla="*/ 259404 w 985736"/>
                <a:gd name="connsiteY1" fmla="*/ 228206 h 2673091"/>
                <a:gd name="connsiteX2" fmla="*/ 525293 w 985736"/>
                <a:gd name="connsiteY2" fmla="*/ 571916 h 2673091"/>
                <a:gd name="connsiteX3" fmla="*/ 693906 w 985736"/>
                <a:gd name="connsiteY3" fmla="*/ 902657 h 2673091"/>
                <a:gd name="connsiteX4" fmla="*/ 797668 w 985736"/>
                <a:gd name="connsiteY4" fmla="*/ 1317704 h 2673091"/>
                <a:gd name="connsiteX5" fmla="*/ 817123 w 985736"/>
                <a:gd name="connsiteY5" fmla="*/ 1894878 h 2673091"/>
                <a:gd name="connsiteX6" fmla="*/ 778213 w 985736"/>
                <a:gd name="connsiteY6" fmla="*/ 2147797 h 2673091"/>
                <a:gd name="connsiteX7" fmla="*/ 985736 w 985736"/>
                <a:gd name="connsiteY7" fmla="*/ 2271014 h 2673091"/>
                <a:gd name="connsiteX8" fmla="*/ 149157 w 985736"/>
                <a:gd name="connsiteY8" fmla="*/ 2673091 h 2673091"/>
                <a:gd name="connsiteX9" fmla="*/ 0 w 985736"/>
                <a:gd name="connsiteY9" fmla="*/ 1583593 h 2673091"/>
                <a:gd name="connsiteX10" fmla="*/ 363166 w 985736"/>
                <a:gd name="connsiteY10" fmla="*/ 1836512 h 2673091"/>
                <a:gd name="connsiteX11" fmla="*/ 434502 w 985736"/>
                <a:gd name="connsiteY11" fmla="*/ 1518742 h 2673091"/>
                <a:gd name="connsiteX12" fmla="*/ 453957 w 985736"/>
                <a:gd name="connsiteY12" fmla="*/ 1045329 h 2673091"/>
                <a:gd name="connsiteX13" fmla="*/ 330740 w 985736"/>
                <a:gd name="connsiteY13" fmla="*/ 662708 h 2673091"/>
                <a:gd name="connsiteX14" fmla="*/ 149157 w 985736"/>
                <a:gd name="connsiteY14" fmla="*/ 325482 h 2673091"/>
                <a:gd name="connsiteX15" fmla="*/ 12970 w 985736"/>
                <a:gd name="connsiteY15" fmla="*/ 1227 h 2673091"/>
                <a:gd name="connsiteX0" fmla="*/ 12970 w 985736"/>
                <a:gd name="connsiteY0" fmla="*/ 1227 h 2673091"/>
                <a:gd name="connsiteX1" fmla="*/ 259404 w 985736"/>
                <a:gd name="connsiteY1" fmla="*/ 228206 h 2673091"/>
                <a:gd name="connsiteX2" fmla="*/ 525293 w 985736"/>
                <a:gd name="connsiteY2" fmla="*/ 571916 h 2673091"/>
                <a:gd name="connsiteX3" fmla="*/ 693906 w 985736"/>
                <a:gd name="connsiteY3" fmla="*/ 902657 h 2673091"/>
                <a:gd name="connsiteX4" fmla="*/ 797668 w 985736"/>
                <a:gd name="connsiteY4" fmla="*/ 1317704 h 2673091"/>
                <a:gd name="connsiteX5" fmla="*/ 817123 w 985736"/>
                <a:gd name="connsiteY5" fmla="*/ 1894878 h 2673091"/>
                <a:gd name="connsiteX6" fmla="*/ 778213 w 985736"/>
                <a:gd name="connsiteY6" fmla="*/ 2147797 h 2673091"/>
                <a:gd name="connsiteX7" fmla="*/ 985736 w 985736"/>
                <a:gd name="connsiteY7" fmla="*/ 2271014 h 2673091"/>
                <a:gd name="connsiteX8" fmla="*/ 149157 w 985736"/>
                <a:gd name="connsiteY8" fmla="*/ 2673091 h 2673091"/>
                <a:gd name="connsiteX9" fmla="*/ 0 w 985736"/>
                <a:gd name="connsiteY9" fmla="*/ 1583593 h 2673091"/>
                <a:gd name="connsiteX10" fmla="*/ 363166 w 985736"/>
                <a:gd name="connsiteY10" fmla="*/ 1836512 h 2673091"/>
                <a:gd name="connsiteX11" fmla="*/ 434502 w 985736"/>
                <a:gd name="connsiteY11" fmla="*/ 1518742 h 2673091"/>
                <a:gd name="connsiteX12" fmla="*/ 453957 w 985736"/>
                <a:gd name="connsiteY12" fmla="*/ 1045329 h 2673091"/>
                <a:gd name="connsiteX13" fmla="*/ 330740 w 985736"/>
                <a:gd name="connsiteY13" fmla="*/ 662708 h 2673091"/>
                <a:gd name="connsiteX14" fmla="*/ 149157 w 985736"/>
                <a:gd name="connsiteY14" fmla="*/ 325482 h 2673091"/>
                <a:gd name="connsiteX15" fmla="*/ 12970 w 985736"/>
                <a:gd name="connsiteY15" fmla="*/ 1227 h 2673091"/>
                <a:gd name="connsiteX0" fmla="*/ 12970 w 985736"/>
                <a:gd name="connsiteY0" fmla="*/ 1227 h 2673091"/>
                <a:gd name="connsiteX1" fmla="*/ 259404 w 985736"/>
                <a:gd name="connsiteY1" fmla="*/ 228206 h 2673091"/>
                <a:gd name="connsiteX2" fmla="*/ 525293 w 985736"/>
                <a:gd name="connsiteY2" fmla="*/ 571916 h 2673091"/>
                <a:gd name="connsiteX3" fmla="*/ 693906 w 985736"/>
                <a:gd name="connsiteY3" fmla="*/ 902657 h 2673091"/>
                <a:gd name="connsiteX4" fmla="*/ 797668 w 985736"/>
                <a:gd name="connsiteY4" fmla="*/ 1317704 h 2673091"/>
                <a:gd name="connsiteX5" fmla="*/ 817123 w 985736"/>
                <a:gd name="connsiteY5" fmla="*/ 1894878 h 2673091"/>
                <a:gd name="connsiteX6" fmla="*/ 778213 w 985736"/>
                <a:gd name="connsiteY6" fmla="*/ 2147797 h 2673091"/>
                <a:gd name="connsiteX7" fmla="*/ 985736 w 985736"/>
                <a:gd name="connsiteY7" fmla="*/ 2271014 h 2673091"/>
                <a:gd name="connsiteX8" fmla="*/ 149157 w 985736"/>
                <a:gd name="connsiteY8" fmla="*/ 2673091 h 2673091"/>
                <a:gd name="connsiteX9" fmla="*/ 0 w 985736"/>
                <a:gd name="connsiteY9" fmla="*/ 1583593 h 2673091"/>
                <a:gd name="connsiteX10" fmla="*/ 363166 w 985736"/>
                <a:gd name="connsiteY10" fmla="*/ 1836512 h 2673091"/>
                <a:gd name="connsiteX11" fmla="*/ 434502 w 985736"/>
                <a:gd name="connsiteY11" fmla="*/ 1518742 h 2673091"/>
                <a:gd name="connsiteX12" fmla="*/ 453957 w 985736"/>
                <a:gd name="connsiteY12" fmla="*/ 1045329 h 2673091"/>
                <a:gd name="connsiteX13" fmla="*/ 330740 w 985736"/>
                <a:gd name="connsiteY13" fmla="*/ 662708 h 2673091"/>
                <a:gd name="connsiteX14" fmla="*/ 149157 w 985736"/>
                <a:gd name="connsiteY14" fmla="*/ 325482 h 2673091"/>
                <a:gd name="connsiteX15" fmla="*/ 12970 w 985736"/>
                <a:gd name="connsiteY15" fmla="*/ 1227 h 2673091"/>
                <a:gd name="connsiteX0" fmla="*/ 12970 w 985736"/>
                <a:gd name="connsiteY0" fmla="*/ 1227 h 2673091"/>
                <a:gd name="connsiteX1" fmla="*/ 259404 w 985736"/>
                <a:gd name="connsiteY1" fmla="*/ 228206 h 2673091"/>
                <a:gd name="connsiteX2" fmla="*/ 525293 w 985736"/>
                <a:gd name="connsiteY2" fmla="*/ 571916 h 2673091"/>
                <a:gd name="connsiteX3" fmla="*/ 693906 w 985736"/>
                <a:gd name="connsiteY3" fmla="*/ 902657 h 2673091"/>
                <a:gd name="connsiteX4" fmla="*/ 797668 w 985736"/>
                <a:gd name="connsiteY4" fmla="*/ 1317704 h 2673091"/>
                <a:gd name="connsiteX5" fmla="*/ 817123 w 985736"/>
                <a:gd name="connsiteY5" fmla="*/ 1894878 h 2673091"/>
                <a:gd name="connsiteX6" fmla="*/ 778213 w 985736"/>
                <a:gd name="connsiteY6" fmla="*/ 2147797 h 2673091"/>
                <a:gd name="connsiteX7" fmla="*/ 985736 w 985736"/>
                <a:gd name="connsiteY7" fmla="*/ 2271014 h 2673091"/>
                <a:gd name="connsiteX8" fmla="*/ 149157 w 985736"/>
                <a:gd name="connsiteY8" fmla="*/ 2673091 h 2673091"/>
                <a:gd name="connsiteX9" fmla="*/ 0 w 985736"/>
                <a:gd name="connsiteY9" fmla="*/ 1583593 h 2673091"/>
                <a:gd name="connsiteX10" fmla="*/ 363166 w 985736"/>
                <a:gd name="connsiteY10" fmla="*/ 1836512 h 2673091"/>
                <a:gd name="connsiteX11" fmla="*/ 434502 w 985736"/>
                <a:gd name="connsiteY11" fmla="*/ 1518742 h 2673091"/>
                <a:gd name="connsiteX12" fmla="*/ 453957 w 985736"/>
                <a:gd name="connsiteY12" fmla="*/ 1045329 h 2673091"/>
                <a:gd name="connsiteX13" fmla="*/ 330740 w 985736"/>
                <a:gd name="connsiteY13" fmla="*/ 662708 h 2673091"/>
                <a:gd name="connsiteX14" fmla="*/ 149157 w 985736"/>
                <a:gd name="connsiteY14" fmla="*/ 325482 h 2673091"/>
                <a:gd name="connsiteX15" fmla="*/ 12970 w 985736"/>
                <a:gd name="connsiteY15" fmla="*/ 1227 h 2673091"/>
                <a:gd name="connsiteX0" fmla="*/ 12970 w 985736"/>
                <a:gd name="connsiteY0" fmla="*/ 1227 h 2673091"/>
                <a:gd name="connsiteX1" fmla="*/ 259404 w 985736"/>
                <a:gd name="connsiteY1" fmla="*/ 228206 h 2673091"/>
                <a:gd name="connsiteX2" fmla="*/ 525293 w 985736"/>
                <a:gd name="connsiteY2" fmla="*/ 571916 h 2673091"/>
                <a:gd name="connsiteX3" fmla="*/ 693906 w 985736"/>
                <a:gd name="connsiteY3" fmla="*/ 902657 h 2673091"/>
                <a:gd name="connsiteX4" fmla="*/ 797668 w 985736"/>
                <a:gd name="connsiteY4" fmla="*/ 1317704 h 2673091"/>
                <a:gd name="connsiteX5" fmla="*/ 817123 w 985736"/>
                <a:gd name="connsiteY5" fmla="*/ 1894878 h 2673091"/>
                <a:gd name="connsiteX6" fmla="*/ 778213 w 985736"/>
                <a:gd name="connsiteY6" fmla="*/ 2147797 h 2673091"/>
                <a:gd name="connsiteX7" fmla="*/ 985736 w 985736"/>
                <a:gd name="connsiteY7" fmla="*/ 2271014 h 2673091"/>
                <a:gd name="connsiteX8" fmla="*/ 149157 w 985736"/>
                <a:gd name="connsiteY8" fmla="*/ 2673091 h 2673091"/>
                <a:gd name="connsiteX9" fmla="*/ 0 w 985736"/>
                <a:gd name="connsiteY9" fmla="*/ 1583593 h 2673091"/>
                <a:gd name="connsiteX10" fmla="*/ 363166 w 985736"/>
                <a:gd name="connsiteY10" fmla="*/ 1836512 h 2673091"/>
                <a:gd name="connsiteX11" fmla="*/ 434502 w 985736"/>
                <a:gd name="connsiteY11" fmla="*/ 1518742 h 2673091"/>
                <a:gd name="connsiteX12" fmla="*/ 453957 w 985736"/>
                <a:gd name="connsiteY12" fmla="*/ 1045329 h 2673091"/>
                <a:gd name="connsiteX13" fmla="*/ 330740 w 985736"/>
                <a:gd name="connsiteY13" fmla="*/ 662708 h 2673091"/>
                <a:gd name="connsiteX14" fmla="*/ 149157 w 985736"/>
                <a:gd name="connsiteY14" fmla="*/ 325482 h 2673091"/>
                <a:gd name="connsiteX15" fmla="*/ 12970 w 985736"/>
                <a:gd name="connsiteY15" fmla="*/ 1227 h 2673091"/>
                <a:gd name="connsiteX0" fmla="*/ 12970 w 985736"/>
                <a:gd name="connsiteY0" fmla="*/ 1227 h 2673091"/>
                <a:gd name="connsiteX1" fmla="*/ 259404 w 985736"/>
                <a:gd name="connsiteY1" fmla="*/ 228206 h 2673091"/>
                <a:gd name="connsiteX2" fmla="*/ 525293 w 985736"/>
                <a:gd name="connsiteY2" fmla="*/ 571916 h 2673091"/>
                <a:gd name="connsiteX3" fmla="*/ 693906 w 985736"/>
                <a:gd name="connsiteY3" fmla="*/ 902657 h 2673091"/>
                <a:gd name="connsiteX4" fmla="*/ 797668 w 985736"/>
                <a:gd name="connsiteY4" fmla="*/ 1317704 h 2673091"/>
                <a:gd name="connsiteX5" fmla="*/ 817123 w 985736"/>
                <a:gd name="connsiteY5" fmla="*/ 1894878 h 2673091"/>
                <a:gd name="connsiteX6" fmla="*/ 778213 w 985736"/>
                <a:gd name="connsiteY6" fmla="*/ 2147797 h 2673091"/>
                <a:gd name="connsiteX7" fmla="*/ 985736 w 985736"/>
                <a:gd name="connsiteY7" fmla="*/ 2271014 h 2673091"/>
                <a:gd name="connsiteX8" fmla="*/ 149157 w 985736"/>
                <a:gd name="connsiteY8" fmla="*/ 2673091 h 2673091"/>
                <a:gd name="connsiteX9" fmla="*/ 0 w 985736"/>
                <a:gd name="connsiteY9" fmla="*/ 1583593 h 2673091"/>
                <a:gd name="connsiteX10" fmla="*/ 363166 w 985736"/>
                <a:gd name="connsiteY10" fmla="*/ 1836512 h 2673091"/>
                <a:gd name="connsiteX11" fmla="*/ 434502 w 985736"/>
                <a:gd name="connsiteY11" fmla="*/ 1518742 h 2673091"/>
                <a:gd name="connsiteX12" fmla="*/ 453957 w 985736"/>
                <a:gd name="connsiteY12" fmla="*/ 1045329 h 2673091"/>
                <a:gd name="connsiteX13" fmla="*/ 330740 w 985736"/>
                <a:gd name="connsiteY13" fmla="*/ 662708 h 2673091"/>
                <a:gd name="connsiteX14" fmla="*/ 149157 w 985736"/>
                <a:gd name="connsiteY14" fmla="*/ 325482 h 2673091"/>
                <a:gd name="connsiteX15" fmla="*/ 12970 w 985736"/>
                <a:gd name="connsiteY15" fmla="*/ 1227 h 2673091"/>
                <a:gd name="connsiteX0" fmla="*/ 12970 w 985736"/>
                <a:gd name="connsiteY0" fmla="*/ 1227 h 2673091"/>
                <a:gd name="connsiteX1" fmla="*/ 259404 w 985736"/>
                <a:gd name="connsiteY1" fmla="*/ 228206 h 2673091"/>
                <a:gd name="connsiteX2" fmla="*/ 525293 w 985736"/>
                <a:gd name="connsiteY2" fmla="*/ 571916 h 2673091"/>
                <a:gd name="connsiteX3" fmla="*/ 693906 w 985736"/>
                <a:gd name="connsiteY3" fmla="*/ 902657 h 2673091"/>
                <a:gd name="connsiteX4" fmla="*/ 797668 w 985736"/>
                <a:gd name="connsiteY4" fmla="*/ 1317704 h 2673091"/>
                <a:gd name="connsiteX5" fmla="*/ 805222 w 985736"/>
                <a:gd name="connsiteY5" fmla="*/ 1594324 h 2673091"/>
                <a:gd name="connsiteX6" fmla="*/ 817123 w 985736"/>
                <a:gd name="connsiteY6" fmla="*/ 1894878 h 2673091"/>
                <a:gd name="connsiteX7" fmla="*/ 778213 w 985736"/>
                <a:gd name="connsiteY7" fmla="*/ 2147797 h 2673091"/>
                <a:gd name="connsiteX8" fmla="*/ 985736 w 985736"/>
                <a:gd name="connsiteY8" fmla="*/ 2271014 h 2673091"/>
                <a:gd name="connsiteX9" fmla="*/ 149157 w 985736"/>
                <a:gd name="connsiteY9" fmla="*/ 2673091 h 2673091"/>
                <a:gd name="connsiteX10" fmla="*/ 0 w 985736"/>
                <a:gd name="connsiteY10" fmla="*/ 1583593 h 2673091"/>
                <a:gd name="connsiteX11" fmla="*/ 363166 w 985736"/>
                <a:gd name="connsiteY11" fmla="*/ 1836512 h 2673091"/>
                <a:gd name="connsiteX12" fmla="*/ 434502 w 985736"/>
                <a:gd name="connsiteY12" fmla="*/ 1518742 h 2673091"/>
                <a:gd name="connsiteX13" fmla="*/ 453957 w 985736"/>
                <a:gd name="connsiteY13" fmla="*/ 1045329 h 2673091"/>
                <a:gd name="connsiteX14" fmla="*/ 330740 w 985736"/>
                <a:gd name="connsiteY14" fmla="*/ 662708 h 2673091"/>
                <a:gd name="connsiteX15" fmla="*/ 149157 w 985736"/>
                <a:gd name="connsiteY15" fmla="*/ 325482 h 2673091"/>
                <a:gd name="connsiteX16" fmla="*/ 12970 w 985736"/>
                <a:gd name="connsiteY16" fmla="*/ 1227 h 2673091"/>
                <a:gd name="connsiteX0" fmla="*/ 12970 w 985736"/>
                <a:gd name="connsiteY0" fmla="*/ 1227 h 2673091"/>
                <a:gd name="connsiteX1" fmla="*/ 259404 w 985736"/>
                <a:gd name="connsiteY1" fmla="*/ 228206 h 2673091"/>
                <a:gd name="connsiteX2" fmla="*/ 525293 w 985736"/>
                <a:gd name="connsiteY2" fmla="*/ 571916 h 2673091"/>
                <a:gd name="connsiteX3" fmla="*/ 693906 w 985736"/>
                <a:gd name="connsiteY3" fmla="*/ 902657 h 2673091"/>
                <a:gd name="connsiteX4" fmla="*/ 797668 w 985736"/>
                <a:gd name="connsiteY4" fmla="*/ 1317704 h 2673091"/>
                <a:gd name="connsiteX5" fmla="*/ 805222 w 985736"/>
                <a:gd name="connsiteY5" fmla="*/ 1594324 h 2673091"/>
                <a:gd name="connsiteX6" fmla="*/ 807015 w 985736"/>
                <a:gd name="connsiteY6" fmla="*/ 2041407 h 2673091"/>
                <a:gd name="connsiteX7" fmla="*/ 778213 w 985736"/>
                <a:gd name="connsiteY7" fmla="*/ 2147797 h 2673091"/>
                <a:gd name="connsiteX8" fmla="*/ 985736 w 985736"/>
                <a:gd name="connsiteY8" fmla="*/ 2271014 h 2673091"/>
                <a:gd name="connsiteX9" fmla="*/ 149157 w 985736"/>
                <a:gd name="connsiteY9" fmla="*/ 2673091 h 2673091"/>
                <a:gd name="connsiteX10" fmla="*/ 0 w 985736"/>
                <a:gd name="connsiteY10" fmla="*/ 1583593 h 2673091"/>
                <a:gd name="connsiteX11" fmla="*/ 363166 w 985736"/>
                <a:gd name="connsiteY11" fmla="*/ 1836512 h 2673091"/>
                <a:gd name="connsiteX12" fmla="*/ 434502 w 985736"/>
                <a:gd name="connsiteY12" fmla="*/ 1518742 h 2673091"/>
                <a:gd name="connsiteX13" fmla="*/ 453957 w 985736"/>
                <a:gd name="connsiteY13" fmla="*/ 1045329 h 2673091"/>
                <a:gd name="connsiteX14" fmla="*/ 330740 w 985736"/>
                <a:gd name="connsiteY14" fmla="*/ 662708 h 2673091"/>
                <a:gd name="connsiteX15" fmla="*/ 149157 w 985736"/>
                <a:gd name="connsiteY15" fmla="*/ 325482 h 2673091"/>
                <a:gd name="connsiteX16" fmla="*/ 12970 w 985736"/>
                <a:gd name="connsiteY16" fmla="*/ 1227 h 2673091"/>
                <a:gd name="connsiteX0" fmla="*/ 12970 w 985736"/>
                <a:gd name="connsiteY0" fmla="*/ 1227 h 2673091"/>
                <a:gd name="connsiteX1" fmla="*/ 259404 w 985736"/>
                <a:gd name="connsiteY1" fmla="*/ 228206 h 2673091"/>
                <a:gd name="connsiteX2" fmla="*/ 525293 w 985736"/>
                <a:gd name="connsiteY2" fmla="*/ 571916 h 2673091"/>
                <a:gd name="connsiteX3" fmla="*/ 693906 w 985736"/>
                <a:gd name="connsiteY3" fmla="*/ 902657 h 2673091"/>
                <a:gd name="connsiteX4" fmla="*/ 797668 w 985736"/>
                <a:gd name="connsiteY4" fmla="*/ 1317704 h 2673091"/>
                <a:gd name="connsiteX5" fmla="*/ 830492 w 985736"/>
                <a:gd name="connsiteY5" fmla="*/ 1670115 h 2673091"/>
                <a:gd name="connsiteX6" fmla="*/ 807015 w 985736"/>
                <a:gd name="connsiteY6" fmla="*/ 2041407 h 2673091"/>
                <a:gd name="connsiteX7" fmla="*/ 778213 w 985736"/>
                <a:gd name="connsiteY7" fmla="*/ 2147797 h 2673091"/>
                <a:gd name="connsiteX8" fmla="*/ 985736 w 985736"/>
                <a:gd name="connsiteY8" fmla="*/ 2271014 h 2673091"/>
                <a:gd name="connsiteX9" fmla="*/ 149157 w 985736"/>
                <a:gd name="connsiteY9" fmla="*/ 2673091 h 2673091"/>
                <a:gd name="connsiteX10" fmla="*/ 0 w 985736"/>
                <a:gd name="connsiteY10" fmla="*/ 1583593 h 2673091"/>
                <a:gd name="connsiteX11" fmla="*/ 363166 w 985736"/>
                <a:gd name="connsiteY11" fmla="*/ 1836512 h 2673091"/>
                <a:gd name="connsiteX12" fmla="*/ 434502 w 985736"/>
                <a:gd name="connsiteY12" fmla="*/ 1518742 h 2673091"/>
                <a:gd name="connsiteX13" fmla="*/ 453957 w 985736"/>
                <a:gd name="connsiteY13" fmla="*/ 1045329 h 2673091"/>
                <a:gd name="connsiteX14" fmla="*/ 330740 w 985736"/>
                <a:gd name="connsiteY14" fmla="*/ 662708 h 2673091"/>
                <a:gd name="connsiteX15" fmla="*/ 149157 w 985736"/>
                <a:gd name="connsiteY15" fmla="*/ 325482 h 2673091"/>
                <a:gd name="connsiteX16" fmla="*/ 12970 w 985736"/>
                <a:gd name="connsiteY16" fmla="*/ 1227 h 2673091"/>
                <a:gd name="connsiteX0" fmla="*/ 12970 w 985736"/>
                <a:gd name="connsiteY0" fmla="*/ 1227 h 2673091"/>
                <a:gd name="connsiteX1" fmla="*/ 259404 w 985736"/>
                <a:gd name="connsiteY1" fmla="*/ 228206 h 2673091"/>
                <a:gd name="connsiteX2" fmla="*/ 525293 w 985736"/>
                <a:gd name="connsiteY2" fmla="*/ 571916 h 2673091"/>
                <a:gd name="connsiteX3" fmla="*/ 693906 w 985736"/>
                <a:gd name="connsiteY3" fmla="*/ 902657 h 2673091"/>
                <a:gd name="connsiteX4" fmla="*/ 797668 w 985736"/>
                <a:gd name="connsiteY4" fmla="*/ 1317704 h 2673091"/>
                <a:gd name="connsiteX5" fmla="*/ 830492 w 985736"/>
                <a:gd name="connsiteY5" fmla="*/ 1670115 h 2673091"/>
                <a:gd name="connsiteX6" fmla="*/ 807015 w 985736"/>
                <a:gd name="connsiteY6" fmla="*/ 2041407 h 2673091"/>
                <a:gd name="connsiteX7" fmla="*/ 778213 w 985736"/>
                <a:gd name="connsiteY7" fmla="*/ 2147797 h 2673091"/>
                <a:gd name="connsiteX8" fmla="*/ 985736 w 985736"/>
                <a:gd name="connsiteY8" fmla="*/ 2271014 h 2673091"/>
                <a:gd name="connsiteX9" fmla="*/ 149157 w 985736"/>
                <a:gd name="connsiteY9" fmla="*/ 2673091 h 2673091"/>
                <a:gd name="connsiteX10" fmla="*/ 0 w 985736"/>
                <a:gd name="connsiteY10" fmla="*/ 1583593 h 2673091"/>
                <a:gd name="connsiteX11" fmla="*/ 363166 w 985736"/>
                <a:gd name="connsiteY11" fmla="*/ 1836512 h 2673091"/>
                <a:gd name="connsiteX12" fmla="*/ 434502 w 985736"/>
                <a:gd name="connsiteY12" fmla="*/ 1518742 h 2673091"/>
                <a:gd name="connsiteX13" fmla="*/ 453957 w 985736"/>
                <a:gd name="connsiteY13" fmla="*/ 1045329 h 2673091"/>
                <a:gd name="connsiteX14" fmla="*/ 330740 w 985736"/>
                <a:gd name="connsiteY14" fmla="*/ 662708 h 2673091"/>
                <a:gd name="connsiteX15" fmla="*/ 149157 w 985736"/>
                <a:gd name="connsiteY15" fmla="*/ 325482 h 2673091"/>
                <a:gd name="connsiteX16" fmla="*/ 12970 w 985736"/>
                <a:gd name="connsiteY16" fmla="*/ 1227 h 2673091"/>
                <a:gd name="connsiteX0" fmla="*/ 12970 w 985736"/>
                <a:gd name="connsiteY0" fmla="*/ 1227 h 2673091"/>
                <a:gd name="connsiteX1" fmla="*/ 259404 w 985736"/>
                <a:gd name="connsiteY1" fmla="*/ 228206 h 2673091"/>
                <a:gd name="connsiteX2" fmla="*/ 525293 w 985736"/>
                <a:gd name="connsiteY2" fmla="*/ 571916 h 2673091"/>
                <a:gd name="connsiteX3" fmla="*/ 693906 w 985736"/>
                <a:gd name="connsiteY3" fmla="*/ 902657 h 2673091"/>
                <a:gd name="connsiteX4" fmla="*/ 797668 w 985736"/>
                <a:gd name="connsiteY4" fmla="*/ 1317704 h 2673091"/>
                <a:gd name="connsiteX5" fmla="*/ 830492 w 985736"/>
                <a:gd name="connsiteY5" fmla="*/ 1670115 h 2673091"/>
                <a:gd name="connsiteX6" fmla="*/ 807015 w 985736"/>
                <a:gd name="connsiteY6" fmla="*/ 2041407 h 2673091"/>
                <a:gd name="connsiteX7" fmla="*/ 778213 w 985736"/>
                <a:gd name="connsiteY7" fmla="*/ 2147797 h 2673091"/>
                <a:gd name="connsiteX8" fmla="*/ 985736 w 985736"/>
                <a:gd name="connsiteY8" fmla="*/ 2271014 h 2673091"/>
                <a:gd name="connsiteX9" fmla="*/ 149157 w 985736"/>
                <a:gd name="connsiteY9" fmla="*/ 2673091 h 2673091"/>
                <a:gd name="connsiteX10" fmla="*/ 0 w 985736"/>
                <a:gd name="connsiteY10" fmla="*/ 1583593 h 2673091"/>
                <a:gd name="connsiteX11" fmla="*/ 363166 w 985736"/>
                <a:gd name="connsiteY11" fmla="*/ 1836512 h 2673091"/>
                <a:gd name="connsiteX12" fmla="*/ 434502 w 985736"/>
                <a:gd name="connsiteY12" fmla="*/ 1518742 h 2673091"/>
                <a:gd name="connsiteX13" fmla="*/ 453957 w 985736"/>
                <a:gd name="connsiteY13" fmla="*/ 1045329 h 2673091"/>
                <a:gd name="connsiteX14" fmla="*/ 330740 w 985736"/>
                <a:gd name="connsiteY14" fmla="*/ 662708 h 2673091"/>
                <a:gd name="connsiteX15" fmla="*/ 149157 w 985736"/>
                <a:gd name="connsiteY15" fmla="*/ 325482 h 2673091"/>
                <a:gd name="connsiteX16" fmla="*/ 12970 w 985736"/>
                <a:gd name="connsiteY16" fmla="*/ 1227 h 2673091"/>
                <a:gd name="connsiteX0" fmla="*/ 12970 w 985736"/>
                <a:gd name="connsiteY0" fmla="*/ 1227 h 2673091"/>
                <a:gd name="connsiteX1" fmla="*/ 259404 w 985736"/>
                <a:gd name="connsiteY1" fmla="*/ 228206 h 2673091"/>
                <a:gd name="connsiteX2" fmla="*/ 525293 w 985736"/>
                <a:gd name="connsiteY2" fmla="*/ 571916 h 2673091"/>
                <a:gd name="connsiteX3" fmla="*/ 693906 w 985736"/>
                <a:gd name="connsiteY3" fmla="*/ 902657 h 2673091"/>
                <a:gd name="connsiteX4" fmla="*/ 797668 w 985736"/>
                <a:gd name="connsiteY4" fmla="*/ 1317704 h 2673091"/>
                <a:gd name="connsiteX5" fmla="*/ 830492 w 985736"/>
                <a:gd name="connsiteY5" fmla="*/ 1670115 h 2673091"/>
                <a:gd name="connsiteX6" fmla="*/ 807015 w 985736"/>
                <a:gd name="connsiteY6" fmla="*/ 2041407 h 2673091"/>
                <a:gd name="connsiteX7" fmla="*/ 778213 w 985736"/>
                <a:gd name="connsiteY7" fmla="*/ 2147797 h 2673091"/>
                <a:gd name="connsiteX8" fmla="*/ 985736 w 985736"/>
                <a:gd name="connsiteY8" fmla="*/ 2271014 h 2673091"/>
                <a:gd name="connsiteX9" fmla="*/ 149157 w 985736"/>
                <a:gd name="connsiteY9" fmla="*/ 2673091 h 2673091"/>
                <a:gd name="connsiteX10" fmla="*/ 0 w 985736"/>
                <a:gd name="connsiteY10" fmla="*/ 1583593 h 2673091"/>
                <a:gd name="connsiteX11" fmla="*/ 363166 w 985736"/>
                <a:gd name="connsiteY11" fmla="*/ 1836512 h 2673091"/>
                <a:gd name="connsiteX12" fmla="*/ 434502 w 985736"/>
                <a:gd name="connsiteY12" fmla="*/ 1518742 h 2673091"/>
                <a:gd name="connsiteX13" fmla="*/ 453957 w 985736"/>
                <a:gd name="connsiteY13" fmla="*/ 1045329 h 2673091"/>
                <a:gd name="connsiteX14" fmla="*/ 330740 w 985736"/>
                <a:gd name="connsiteY14" fmla="*/ 662708 h 2673091"/>
                <a:gd name="connsiteX15" fmla="*/ 149157 w 985736"/>
                <a:gd name="connsiteY15" fmla="*/ 325482 h 2673091"/>
                <a:gd name="connsiteX16" fmla="*/ 12970 w 985736"/>
                <a:gd name="connsiteY16" fmla="*/ 1227 h 2673091"/>
                <a:gd name="connsiteX0" fmla="*/ 12970 w 985736"/>
                <a:gd name="connsiteY0" fmla="*/ 1227 h 2673091"/>
                <a:gd name="connsiteX1" fmla="*/ 259404 w 985736"/>
                <a:gd name="connsiteY1" fmla="*/ 228206 h 2673091"/>
                <a:gd name="connsiteX2" fmla="*/ 525293 w 985736"/>
                <a:gd name="connsiteY2" fmla="*/ 571916 h 2673091"/>
                <a:gd name="connsiteX3" fmla="*/ 693906 w 985736"/>
                <a:gd name="connsiteY3" fmla="*/ 902657 h 2673091"/>
                <a:gd name="connsiteX4" fmla="*/ 797668 w 985736"/>
                <a:gd name="connsiteY4" fmla="*/ 1317704 h 2673091"/>
                <a:gd name="connsiteX5" fmla="*/ 830492 w 985736"/>
                <a:gd name="connsiteY5" fmla="*/ 1670115 h 2673091"/>
                <a:gd name="connsiteX6" fmla="*/ 807015 w 985736"/>
                <a:gd name="connsiteY6" fmla="*/ 2041407 h 2673091"/>
                <a:gd name="connsiteX7" fmla="*/ 778213 w 985736"/>
                <a:gd name="connsiteY7" fmla="*/ 2147797 h 2673091"/>
                <a:gd name="connsiteX8" fmla="*/ 985736 w 985736"/>
                <a:gd name="connsiteY8" fmla="*/ 2271014 h 2673091"/>
                <a:gd name="connsiteX9" fmla="*/ 149157 w 985736"/>
                <a:gd name="connsiteY9" fmla="*/ 2673091 h 2673091"/>
                <a:gd name="connsiteX10" fmla="*/ 0 w 985736"/>
                <a:gd name="connsiteY10" fmla="*/ 1583593 h 2673091"/>
                <a:gd name="connsiteX11" fmla="*/ 363166 w 985736"/>
                <a:gd name="connsiteY11" fmla="*/ 1836512 h 2673091"/>
                <a:gd name="connsiteX12" fmla="*/ 434502 w 985736"/>
                <a:gd name="connsiteY12" fmla="*/ 1518742 h 2673091"/>
                <a:gd name="connsiteX13" fmla="*/ 453957 w 985736"/>
                <a:gd name="connsiteY13" fmla="*/ 1045329 h 2673091"/>
                <a:gd name="connsiteX14" fmla="*/ 330740 w 985736"/>
                <a:gd name="connsiteY14" fmla="*/ 662708 h 2673091"/>
                <a:gd name="connsiteX15" fmla="*/ 149157 w 985736"/>
                <a:gd name="connsiteY15" fmla="*/ 325482 h 2673091"/>
                <a:gd name="connsiteX16" fmla="*/ 12970 w 985736"/>
                <a:gd name="connsiteY16" fmla="*/ 1227 h 2673091"/>
                <a:gd name="connsiteX0" fmla="*/ 12970 w 985736"/>
                <a:gd name="connsiteY0" fmla="*/ 1227 h 2673091"/>
                <a:gd name="connsiteX1" fmla="*/ 259404 w 985736"/>
                <a:gd name="connsiteY1" fmla="*/ 228206 h 2673091"/>
                <a:gd name="connsiteX2" fmla="*/ 525293 w 985736"/>
                <a:gd name="connsiteY2" fmla="*/ 571916 h 2673091"/>
                <a:gd name="connsiteX3" fmla="*/ 693906 w 985736"/>
                <a:gd name="connsiteY3" fmla="*/ 902657 h 2673091"/>
                <a:gd name="connsiteX4" fmla="*/ 797668 w 985736"/>
                <a:gd name="connsiteY4" fmla="*/ 1317704 h 2673091"/>
                <a:gd name="connsiteX5" fmla="*/ 830492 w 985736"/>
                <a:gd name="connsiteY5" fmla="*/ 1670115 h 2673091"/>
                <a:gd name="connsiteX6" fmla="*/ 807015 w 985736"/>
                <a:gd name="connsiteY6" fmla="*/ 2041407 h 2673091"/>
                <a:gd name="connsiteX7" fmla="*/ 778213 w 985736"/>
                <a:gd name="connsiteY7" fmla="*/ 2147797 h 2673091"/>
                <a:gd name="connsiteX8" fmla="*/ 985736 w 985736"/>
                <a:gd name="connsiteY8" fmla="*/ 2271014 h 2673091"/>
                <a:gd name="connsiteX9" fmla="*/ 149157 w 985736"/>
                <a:gd name="connsiteY9" fmla="*/ 2673091 h 2673091"/>
                <a:gd name="connsiteX10" fmla="*/ 0 w 985736"/>
                <a:gd name="connsiteY10" fmla="*/ 1583593 h 2673091"/>
                <a:gd name="connsiteX11" fmla="*/ 363166 w 985736"/>
                <a:gd name="connsiteY11" fmla="*/ 1836512 h 2673091"/>
                <a:gd name="connsiteX12" fmla="*/ 434502 w 985736"/>
                <a:gd name="connsiteY12" fmla="*/ 1518742 h 2673091"/>
                <a:gd name="connsiteX13" fmla="*/ 453957 w 985736"/>
                <a:gd name="connsiteY13" fmla="*/ 1045329 h 2673091"/>
                <a:gd name="connsiteX14" fmla="*/ 330740 w 985736"/>
                <a:gd name="connsiteY14" fmla="*/ 662708 h 2673091"/>
                <a:gd name="connsiteX15" fmla="*/ 149157 w 985736"/>
                <a:gd name="connsiteY15" fmla="*/ 325482 h 2673091"/>
                <a:gd name="connsiteX16" fmla="*/ 12970 w 985736"/>
                <a:gd name="connsiteY16" fmla="*/ 1227 h 2673091"/>
                <a:gd name="connsiteX0" fmla="*/ 12970 w 985736"/>
                <a:gd name="connsiteY0" fmla="*/ 1227 h 2673091"/>
                <a:gd name="connsiteX1" fmla="*/ 259404 w 985736"/>
                <a:gd name="connsiteY1" fmla="*/ 228206 h 2673091"/>
                <a:gd name="connsiteX2" fmla="*/ 525293 w 985736"/>
                <a:gd name="connsiteY2" fmla="*/ 571916 h 2673091"/>
                <a:gd name="connsiteX3" fmla="*/ 693906 w 985736"/>
                <a:gd name="connsiteY3" fmla="*/ 902657 h 2673091"/>
                <a:gd name="connsiteX4" fmla="*/ 797668 w 985736"/>
                <a:gd name="connsiteY4" fmla="*/ 1317704 h 2673091"/>
                <a:gd name="connsiteX5" fmla="*/ 830492 w 985736"/>
                <a:gd name="connsiteY5" fmla="*/ 1670115 h 2673091"/>
                <a:gd name="connsiteX6" fmla="*/ 807015 w 985736"/>
                <a:gd name="connsiteY6" fmla="*/ 2041407 h 2673091"/>
                <a:gd name="connsiteX7" fmla="*/ 778213 w 985736"/>
                <a:gd name="connsiteY7" fmla="*/ 2147797 h 2673091"/>
                <a:gd name="connsiteX8" fmla="*/ 985736 w 985736"/>
                <a:gd name="connsiteY8" fmla="*/ 2271014 h 2673091"/>
                <a:gd name="connsiteX9" fmla="*/ 149157 w 985736"/>
                <a:gd name="connsiteY9" fmla="*/ 2673091 h 2673091"/>
                <a:gd name="connsiteX10" fmla="*/ 0 w 985736"/>
                <a:gd name="connsiteY10" fmla="*/ 1583593 h 2673091"/>
                <a:gd name="connsiteX11" fmla="*/ 363166 w 985736"/>
                <a:gd name="connsiteY11" fmla="*/ 1836512 h 2673091"/>
                <a:gd name="connsiteX12" fmla="*/ 434502 w 985736"/>
                <a:gd name="connsiteY12" fmla="*/ 1518742 h 2673091"/>
                <a:gd name="connsiteX13" fmla="*/ 448903 w 985736"/>
                <a:gd name="connsiteY13" fmla="*/ 1095856 h 2673091"/>
                <a:gd name="connsiteX14" fmla="*/ 330740 w 985736"/>
                <a:gd name="connsiteY14" fmla="*/ 662708 h 2673091"/>
                <a:gd name="connsiteX15" fmla="*/ 149157 w 985736"/>
                <a:gd name="connsiteY15" fmla="*/ 325482 h 2673091"/>
                <a:gd name="connsiteX16" fmla="*/ 12970 w 985736"/>
                <a:gd name="connsiteY16" fmla="*/ 1227 h 2673091"/>
                <a:gd name="connsiteX0" fmla="*/ 12970 w 985736"/>
                <a:gd name="connsiteY0" fmla="*/ 1227 h 2673091"/>
                <a:gd name="connsiteX1" fmla="*/ 259404 w 985736"/>
                <a:gd name="connsiteY1" fmla="*/ 228206 h 2673091"/>
                <a:gd name="connsiteX2" fmla="*/ 525293 w 985736"/>
                <a:gd name="connsiteY2" fmla="*/ 571916 h 2673091"/>
                <a:gd name="connsiteX3" fmla="*/ 693906 w 985736"/>
                <a:gd name="connsiteY3" fmla="*/ 902657 h 2673091"/>
                <a:gd name="connsiteX4" fmla="*/ 797668 w 985736"/>
                <a:gd name="connsiteY4" fmla="*/ 1317704 h 2673091"/>
                <a:gd name="connsiteX5" fmla="*/ 830492 w 985736"/>
                <a:gd name="connsiteY5" fmla="*/ 1670115 h 2673091"/>
                <a:gd name="connsiteX6" fmla="*/ 807015 w 985736"/>
                <a:gd name="connsiteY6" fmla="*/ 2041407 h 2673091"/>
                <a:gd name="connsiteX7" fmla="*/ 778213 w 985736"/>
                <a:gd name="connsiteY7" fmla="*/ 2147797 h 2673091"/>
                <a:gd name="connsiteX8" fmla="*/ 985736 w 985736"/>
                <a:gd name="connsiteY8" fmla="*/ 2271014 h 2673091"/>
                <a:gd name="connsiteX9" fmla="*/ 149157 w 985736"/>
                <a:gd name="connsiteY9" fmla="*/ 2673091 h 2673091"/>
                <a:gd name="connsiteX10" fmla="*/ 0 w 985736"/>
                <a:gd name="connsiteY10" fmla="*/ 1583593 h 2673091"/>
                <a:gd name="connsiteX11" fmla="*/ 363166 w 985736"/>
                <a:gd name="connsiteY11" fmla="*/ 1836512 h 2673091"/>
                <a:gd name="connsiteX12" fmla="*/ 449664 w 985736"/>
                <a:gd name="connsiteY12" fmla="*/ 1518742 h 2673091"/>
                <a:gd name="connsiteX13" fmla="*/ 448903 w 985736"/>
                <a:gd name="connsiteY13" fmla="*/ 1095856 h 2673091"/>
                <a:gd name="connsiteX14" fmla="*/ 330740 w 985736"/>
                <a:gd name="connsiteY14" fmla="*/ 662708 h 2673091"/>
                <a:gd name="connsiteX15" fmla="*/ 149157 w 985736"/>
                <a:gd name="connsiteY15" fmla="*/ 325482 h 2673091"/>
                <a:gd name="connsiteX16" fmla="*/ 12970 w 985736"/>
                <a:gd name="connsiteY16" fmla="*/ 1227 h 2673091"/>
                <a:gd name="connsiteX0" fmla="*/ 12970 w 985736"/>
                <a:gd name="connsiteY0" fmla="*/ 1227 h 2673091"/>
                <a:gd name="connsiteX1" fmla="*/ 259404 w 985736"/>
                <a:gd name="connsiteY1" fmla="*/ 228206 h 2673091"/>
                <a:gd name="connsiteX2" fmla="*/ 525293 w 985736"/>
                <a:gd name="connsiteY2" fmla="*/ 571916 h 2673091"/>
                <a:gd name="connsiteX3" fmla="*/ 693906 w 985736"/>
                <a:gd name="connsiteY3" fmla="*/ 902657 h 2673091"/>
                <a:gd name="connsiteX4" fmla="*/ 797668 w 985736"/>
                <a:gd name="connsiteY4" fmla="*/ 1317704 h 2673091"/>
                <a:gd name="connsiteX5" fmla="*/ 830492 w 985736"/>
                <a:gd name="connsiteY5" fmla="*/ 1670115 h 2673091"/>
                <a:gd name="connsiteX6" fmla="*/ 807015 w 985736"/>
                <a:gd name="connsiteY6" fmla="*/ 2041407 h 2673091"/>
                <a:gd name="connsiteX7" fmla="*/ 778213 w 985736"/>
                <a:gd name="connsiteY7" fmla="*/ 2147797 h 2673091"/>
                <a:gd name="connsiteX8" fmla="*/ 985736 w 985736"/>
                <a:gd name="connsiteY8" fmla="*/ 2271014 h 2673091"/>
                <a:gd name="connsiteX9" fmla="*/ 149157 w 985736"/>
                <a:gd name="connsiteY9" fmla="*/ 2673091 h 2673091"/>
                <a:gd name="connsiteX10" fmla="*/ 0 w 985736"/>
                <a:gd name="connsiteY10" fmla="*/ 1583593 h 2673091"/>
                <a:gd name="connsiteX11" fmla="*/ 363166 w 985736"/>
                <a:gd name="connsiteY11" fmla="*/ 1836512 h 2673091"/>
                <a:gd name="connsiteX12" fmla="*/ 426244 w 985736"/>
                <a:gd name="connsiteY12" fmla="*/ 1725694 h 2673091"/>
                <a:gd name="connsiteX13" fmla="*/ 449664 w 985736"/>
                <a:gd name="connsiteY13" fmla="*/ 1518742 h 2673091"/>
                <a:gd name="connsiteX14" fmla="*/ 448903 w 985736"/>
                <a:gd name="connsiteY14" fmla="*/ 1095856 h 2673091"/>
                <a:gd name="connsiteX15" fmla="*/ 330740 w 985736"/>
                <a:gd name="connsiteY15" fmla="*/ 662708 h 2673091"/>
                <a:gd name="connsiteX16" fmla="*/ 149157 w 985736"/>
                <a:gd name="connsiteY16" fmla="*/ 325482 h 2673091"/>
                <a:gd name="connsiteX17" fmla="*/ 12970 w 985736"/>
                <a:gd name="connsiteY17" fmla="*/ 1227 h 2673091"/>
                <a:gd name="connsiteX0" fmla="*/ 12970 w 985736"/>
                <a:gd name="connsiteY0" fmla="*/ 1227 h 2673091"/>
                <a:gd name="connsiteX1" fmla="*/ 259404 w 985736"/>
                <a:gd name="connsiteY1" fmla="*/ 228206 h 2673091"/>
                <a:gd name="connsiteX2" fmla="*/ 525293 w 985736"/>
                <a:gd name="connsiteY2" fmla="*/ 571916 h 2673091"/>
                <a:gd name="connsiteX3" fmla="*/ 693906 w 985736"/>
                <a:gd name="connsiteY3" fmla="*/ 902657 h 2673091"/>
                <a:gd name="connsiteX4" fmla="*/ 797668 w 985736"/>
                <a:gd name="connsiteY4" fmla="*/ 1317704 h 2673091"/>
                <a:gd name="connsiteX5" fmla="*/ 830492 w 985736"/>
                <a:gd name="connsiteY5" fmla="*/ 1670115 h 2673091"/>
                <a:gd name="connsiteX6" fmla="*/ 807015 w 985736"/>
                <a:gd name="connsiteY6" fmla="*/ 2041407 h 2673091"/>
                <a:gd name="connsiteX7" fmla="*/ 778213 w 985736"/>
                <a:gd name="connsiteY7" fmla="*/ 2147797 h 2673091"/>
                <a:gd name="connsiteX8" fmla="*/ 985736 w 985736"/>
                <a:gd name="connsiteY8" fmla="*/ 2271014 h 2673091"/>
                <a:gd name="connsiteX9" fmla="*/ 149157 w 985736"/>
                <a:gd name="connsiteY9" fmla="*/ 2673091 h 2673091"/>
                <a:gd name="connsiteX10" fmla="*/ 0 w 985736"/>
                <a:gd name="connsiteY10" fmla="*/ 1583593 h 2673091"/>
                <a:gd name="connsiteX11" fmla="*/ 363166 w 985736"/>
                <a:gd name="connsiteY11" fmla="*/ 1836512 h 2673091"/>
                <a:gd name="connsiteX12" fmla="*/ 426244 w 985736"/>
                <a:gd name="connsiteY12" fmla="*/ 1725694 h 2673091"/>
                <a:gd name="connsiteX13" fmla="*/ 449664 w 985736"/>
                <a:gd name="connsiteY13" fmla="*/ 1518742 h 2673091"/>
                <a:gd name="connsiteX14" fmla="*/ 448903 w 985736"/>
                <a:gd name="connsiteY14" fmla="*/ 1095856 h 2673091"/>
                <a:gd name="connsiteX15" fmla="*/ 330740 w 985736"/>
                <a:gd name="connsiteY15" fmla="*/ 662708 h 2673091"/>
                <a:gd name="connsiteX16" fmla="*/ 149157 w 985736"/>
                <a:gd name="connsiteY16" fmla="*/ 325482 h 2673091"/>
                <a:gd name="connsiteX17" fmla="*/ 12970 w 985736"/>
                <a:gd name="connsiteY17" fmla="*/ 1227 h 2673091"/>
                <a:gd name="connsiteX0" fmla="*/ 12970 w 985736"/>
                <a:gd name="connsiteY0" fmla="*/ 1227 h 2673091"/>
                <a:gd name="connsiteX1" fmla="*/ 259404 w 985736"/>
                <a:gd name="connsiteY1" fmla="*/ 228206 h 2673091"/>
                <a:gd name="connsiteX2" fmla="*/ 525293 w 985736"/>
                <a:gd name="connsiteY2" fmla="*/ 571916 h 2673091"/>
                <a:gd name="connsiteX3" fmla="*/ 693906 w 985736"/>
                <a:gd name="connsiteY3" fmla="*/ 902657 h 2673091"/>
                <a:gd name="connsiteX4" fmla="*/ 797668 w 985736"/>
                <a:gd name="connsiteY4" fmla="*/ 1317704 h 2673091"/>
                <a:gd name="connsiteX5" fmla="*/ 830492 w 985736"/>
                <a:gd name="connsiteY5" fmla="*/ 1670115 h 2673091"/>
                <a:gd name="connsiteX6" fmla="*/ 807015 w 985736"/>
                <a:gd name="connsiteY6" fmla="*/ 2041407 h 2673091"/>
                <a:gd name="connsiteX7" fmla="*/ 778213 w 985736"/>
                <a:gd name="connsiteY7" fmla="*/ 2147797 h 2673091"/>
                <a:gd name="connsiteX8" fmla="*/ 985736 w 985736"/>
                <a:gd name="connsiteY8" fmla="*/ 2271014 h 2673091"/>
                <a:gd name="connsiteX9" fmla="*/ 149157 w 985736"/>
                <a:gd name="connsiteY9" fmla="*/ 2673091 h 2673091"/>
                <a:gd name="connsiteX10" fmla="*/ 0 w 985736"/>
                <a:gd name="connsiteY10" fmla="*/ 1583593 h 2673091"/>
                <a:gd name="connsiteX11" fmla="*/ 363166 w 985736"/>
                <a:gd name="connsiteY11" fmla="*/ 1836512 h 2673091"/>
                <a:gd name="connsiteX12" fmla="*/ 406029 w 985736"/>
                <a:gd name="connsiteY12" fmla="*/ 1720642 h 2673091"/>
                <a:gd name="connsiteX13" fmla="*/ 449664 w 985736"/>
                <a:gd name="connsiteY13" fmla="*/ 1518742 h 2673091"/>
                <a:gd name="connsiteX14" fmla="*/ 448903 w 985736"/>
                <a:gd name="connsiteY14" fmla="*/ 1095856 h 2673091"/>
                <a:gd name="connsiteX15" fmla="*/ 330740 w 985736"/>
                <a:gd name="connsiteY15" fmla="*/ 662708 h 2673091"/>
                <a:gd name="connsiteX16" fmla="*/ 149157 w 985736"/>
                <a:gd name="connsiteY16" fmla="*/ 325482 h 2673091"/>
                <a:gd name="connsiteX17" fmla="*/ 12970 w 985736"/>
                <a:gd name="connsiteY17" fmla="*/ 1227 h 2673091"/>
                <a:gd name="connsiteX0" fmla="*/ 12970 w 985736"/>
                <a:gd name="connsiteY0" fmla="*/ 1227 h 2673091"/>
                <a:gd name="connsiteX1" fmla="*/ 259404 w 985736"/>
                <a:gd name="connsiteY1" fmla="*/ 228206 h 2673091"/>
                <a:gd name="connsiteX2" fmla="*/ 525293 w 985736"/>
                <a:gd name="connsiteY2" fmla="*/ 571916 h 2673091"/>
                <a:gd name="connsiteX3" fmla="*/ 693906 w 985736"/>
                <a:gd name="connsiteY3" fmla="*/ 902657 h 2673091"/>
                <a:gd name="connsiteX4" fmla="*/ 797668 w 985736"/>
                <a:gd name="connsiteY4" fmla="*/ 1317704 h 2673091"/>
                <a:gd name="connsiteX5" fmla="*/ 830492 w 985736"/>
                <a:gd name="connsiteY5" fmla="*/ 1670115 h 2673091"/>
                <a:gd name="connsiteX6" fmla="*/ 807015 w 985736"/>
                <a:gd name="connsiteY6" fmla="*/ 2041407 h 2673091"/>
                <a:gd name="connsiteX7" fmla="*/ 778213 w 985736"/>
                <a:gd name="connsiteY7" fmla="*/ 2147797 h 2673091"/>
                <a:gd name="connsiteX8" fmla="*/ 985736 w 985736"/>
                <a:gd name="connsiteY8" fmla="*/ 2271014 h 2673091"/>
                <a:gd name="connsiteX9" fmla="*/ 149157 w 985736"/>
                <a:gd name="connsiteY9" fmla="*/ 2673091 h 2673091"/>
                <a:gd name="connsiteX10" fmla="*/ 0 w 985736"/>
                <a:gd name="connsiteY10" fmla="*/ 1583593 h 2673091"/>
                <a:gd name="connsiteX11" fmla="*/ 363166 w 985736"/>
                <a:gd name="connsiteY11" fmla="*/ 1836512 h 2673091"/>
                <a:gd name="connsiteX12" fmla="*/ 406029 w 985736"/>
                <a:gd name="connsiteY12" fmla="*/ 1720642 h 2673091"/>
                <a:gd name="connsiteX13" fmla="*/ 449664 w 985736"/>
                <a:gd name="connsiteY13" fmla="*/ 1518742 h 2673091"/>
                <a:gd name="connsiteX14" fmla="*/ 448903 w 985736"/>
                <a:gd name="connsiteY14" fmla="*/ 1095856 h 2673091"/>
                <a:gd name="connsiteX15" fmla="*/ 330740 w 985736"/>
                <a:gd name="connsiteY15" fmla="*/ 662708 h 2673091"/>
                <a:gd name="connsiteX16" fmla="*/ 169373 w 985736"/>
                <a:gd name="connsiteY16" fmla="*/ 325482 h 2673091"/>
                <a:gd name="connsiteX17" fmla="*/ 12970 w 985736"/>
                <a:gd name="connsiteY17" fmla="*/ 1227 h 2673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85736" h="2673091">
                  <a:moveTo>
                    <a:pt x="12970" y="1227"/>
                  </a:moveTo>
                  <a:cubicBezTo>
                    <a:pt x="31344" y="-14986"/>
                    <a:pt x="174017" y="133091"/>
                    <a:pt x="259404" y="228206"/>
                  </a:cubicBezTo>
                  <a:cubicBezTo>
                    <a:pt x="344791" y="323321"/>
                    <a:pt x="452876" y="459508"/>
                    <a:pt x="525293" y="571916"/>
                  </a:cubicBezTo>
                  <a:cubicBezTo>
                    <a:pt x="597710" y="684325"/>
                    <a:pt x="648510" y="778359"/>
                    <a:pt x="693906" y="902657"/>
                  </a:cubicBezTo>
                  <a:cubicBezTo>
                    <a:pt x="739302" y="1026955"/>
                    <a:pt x="779115" y="1202426"/>
                    <a:pt x="797668" y="1317704"/>
                  </a:cubicBezTo>
                  <a:cubicBezTo>
                    <a:pt x="816221" y="1432982"/>
                    <a:pt x="827250" y="1573919"/>
                    <a:pt x="830492" y="1670115"/>
                  </a:cubicBezTo>
                  <a:cubicBezTo>
                    <a:pt x="833734" y="1766311"/>
                    <a:pt x="811516" y="1949162"/>
                    <a:pt x="807015" y="2041407"/>
                  </a:cubicBezTo>
                  <a:lnTo>
                    <a:pt x="778213" y="2147797"/>
                  </a:lnTo>
                  <a:lnTo>
                    <a:pt x="985736" y="2271014"/>
                  </a:lnTo>
                  <a:lnTo>
                    <a:pt x="149157" y="2673091"/>
                  </a:lnTo>
                  <a:lnTo>
                    <a:pt x="0" y="1583593"/>
                  </a:lnTo>
                  <a:lnTo>
                    <a:pt x="363166" y="1836512"/>
                  </a:lnTo>
                  <a:lnTo>
                    <a:pt x="406029" y="1720642"/>
                  </a:lnTo>
                  <a:cubicBezTo>
                    <a:pt x="420445" y="1667680"/>
                    <a:pt x="445888" y="1623715"/>
                    <a:pt x="449664" y="1518742"/>
                  </a:cubicBezTo>
                  <a:cubicBezTo>
                    <a:pt x="453440" y="1413769"/>
                    <a:pt x="466197" y="1238528"/>
                    <a:pt x="448903" y="1095856"/>
                  </a:cubicBezTo>
                  <a:cubicBezTo>
                    <a:pt x="431609" y="953184"/>
                    <a:pt x="381540" y="782683"/>
                    <a:pt x="330740" y="662708"/>
                  </a:cubicBezTo>
                  <a:cubicBezTo>
                    <a:pt x="279940" y="542734"/>
                    <a:pt x="222335" y="435729"/>
                    <a:pt x="169373" y="325482"/>
                  </a:cubicBezTo>
                  <a:cubicBezTo>
                    <a:pt x="116411" y="215235"/>
                    <a:pt x="-5404" y="17440"/>
                    <a:pt x="12970" y="1227"/>
                  </a:cubicBezTo>
                  <a:close/>
                </a:path>
              </a:pathLst>
            </a:custGeom>
            <a:gradFill>
              <a:gsLst>
                <a:gs pos="0">
                  <a:srgbClr val="FFFF00"/>
                </a:gs>
                <a:gs pos="99000">
                  <a:srgbClr val="E7DB34"/>
                </a:gs>
              </a:gsLst>
            </a:gradFill>
            <a:ln>
              <a:noFill/>
            </a:ln>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2" name="Freeform 11"/>
            <p:cNvSpPr/>
            <p:nvPr/>
          </p:nvSpPr>
          <p:spPr>
            <a:xfrm>
              <a:off x="207645" y="1737995"/>
              <a:ext cx="2809647" cy="1433195"/>
            </a:xfrm>
            <a:custGeom>
              <a:avLst/>
              <a:gdLst>
                <a:gd name="connsiteX0" fmla="*/ 2801565 w 2801565"/>
                <a:gd name="connsiteY0" fmla="*/ 110247 h 1433209"/>
                <a:gd name="connsiteX1" fmla="*/ 2730229 w 2801565"/>
                <a:gd name="connsiteY1" fmla="*/ 389107 h 1433209"/>
                <a:gd name="connsiteX2" fmla="*/ 2522706 w 2801565"/>
                <a:gd name="connsiteY2" fmla="*/ 680936 h 1433209"/>
                <a:gd name="connsiteX3" fmla="*/ 2120629 w 2801565"/>
                <a:gd name="connsiteY3" fmla="*/ 946826 h 1433209"/>
                <a:gd name="connsiteX4" fmla="*/ 1809344 w 2801565"/>
                <a:gd name="connsiteY4" fmla="*/ 998707 h 1433209"/>
                <a:gd name="connsiteX5" fmla="*/ 1335931 w 2801565"/>
                <a:gd name="connsiteY5" fmla="*/ 1018162 h 1433209"/>
                <a:gd name="connsiteX6" fmla="*/ 966280 w 2801565"/>
                <a:gd name="connsiteY6" fmla="*/ 1011677 h 1433209"/>
                <a:gd name="connsiteX7" fmla="*/ 784697 w 2801565"/>
                <a:gd name="connsiteY7" fmla="*/ 998707 h 1433209"/>
                <a:gd name="connsiteX8" fmla="*/ 778212 w 2801565"/>
                <a:gd name="connsiteY8" fmla="*/ 1433209 h 1433209"/>
                <a:gd name="connsiteX9" fmla="*/ 0 w 2801565"/>
                <a:gd name="connsiteY9" fmla="*/ 590145 h 1433209"/>
                <a:gd name="connsiteX10" fmla="*/ 875489 w 2801565"/>
                <a:gd name="connsiteY10" fmla="*/ 0 h 1433209"/>
                <a:gd name="connsiteX11" fmla="*/ 881974 w 2801565"/>
                <a:gd name="connsiteY11" fmla="*/ 421532 h 1433209"/>
                <a:gd name="connsiteX12" fmla="*/ 1251625 w 2801565"/>
                <a:gd name="connsiteY12" fmla="*/ 453958 h 1433209"/>
                <a:gd name="connsiteX13" fmla="*/ 1673157 w 2801565"/>
                <a:gd name="connsiteY13" fmla="*/ 466928 h 1433209"/>
                <a:gd name="connsiteX14" fmla="*/ 2127114 w 2801565"/>
                <a:gd name="connsiteY14" fmla="*/ 447473 h 1433209"/>
                <a:gd name="connsiteX15" fmla="*/ 2548646 w 2801565"/>
                <a:gd name="connsiteY15" fmla="*/ 272375 h 1433209"/>
                <a:gd name="connsiteX16" fmla="*/ 2801565 w 2801565"/>
                <a:gd name="connsiteY16" fmla="*/ 110247 h 1433209"/>
                <a:gd name="connsiteX0" fmla="*/ 2801565 w 2801565"/>
                <a:gd name="connsiteY0" fmla="*/ 110247 h 1433209"/>
                <a:gd name="connsiteX1" fmla="*/ 2730229 w 2801565"/>
                <a:gd name="connsiteY1" fmla="*/ 389107 h 1433209"/>
                <a:gd name="connsiteX2" fmla="*/ 2522706 w 2801565"/>
                <a:gd name="connsiteY2" fmla="*/ 680936 h 1433209"/>
                <a:gd name="connsiteX3" fmla="*/ 2120629 w 2801565"/>
                <a:gd name="connsiteY3" fmla="*/ 946826 h 1433209"/>
                <a:gd name="connsiteX4" fmla="*/ 1809344 w 2801565"/>
                <a:gd name="connsiteY4" fmla="*/ 998707 h 1433209"/>
                <a:gd name="connsiteX5" fmla="*/ 1335931 w 2801565"/>
                <a:gd name="connsiteY5" fmla="*/ 1018162 h 1433209"/>
                <a:gd name="connsiteX6" fmla="*/ 966280 w 2801565"/>
                <a:gd name="connsiteY6" fmla="*/ 1011677 h 1433209"/>
                <a:gd name="connsiteX7" fmla="*/ 784697 w 2801565"/>
                <a:gd name="connsiteY7" fmla="*/ 998707 h 1433209"/>
                <a:gd name="connsiteX8" fmla="*/ 778212 w 2801565"/>
                <a:gd name="connsiteY8" fmla="*/ 1433209 h 1433209"/>
                <a:gd name="connsiteX9" fmla="*/ 0 w 2801565"/>
                <a:gd name="connsiteY9" fmla="*/ 590145 h 1433209"/>
                <a:gd name="connsiteX10" fmla="*/ 875489 w 2801565"/>
                <a:gd name="connsiteY10" fmla="*/ 0 h 1433209"/>
                <a:gd name="connsiteX11" fmla="*/ 881974 w 2801565"/>
                <a:gd name="connsiteY11" fmla="*/ 421532 h 1433209"/>
                <a:gd name="connsiteX12" fmla="*/ 1251625 w 2801565"/>
                <a:gd name="connsiteY12" fmla="*/ 453958 h 1433209"/>
                <a:gd name="connsiteX13" fmla="*/ 1673157 w 2801565"/>
                <a:gd name="connsiteY13" fmla="*/ 466928 h 1433209"/>
                <a:gd name="connsiteX14" fmla="*/ 2127114 w 2801565"/>
                <a:gd name="connsiteY14" fmla="*/ 447473 h 1433209"/>
                <a:gd name="connsiteX15" fmla="*/ 2548646 w 2801565"/>
                <a:gd name="connsiteY15" fmla="*/ 272375 h 1433209"/>
                <a:gd name="connsiteX16" fmla="*/ 2801565 w 2801565"/>
                <a:gd name="connsiteY16" fmla="*/ 110247 h 1433209"/>
                <a:gd name="connsiteX0" fmla="*/ 2801565 w 2801565"/>
                <a:gd name="connsiteY0" fmla="*/ 110247 h 1433209"/>
                <a:gd name="connsiteX1" fmla="*/ 2730229 w 2801565"/>
                <a:gd name="connsiteY1" fmla="*/ 389107 h 1433209"/>
                <a:gd name="connsiteX2" fmla="*/ 2522706 w 2801565"/>
                <a:gd name="connsiteY2" fmla="*/ 680936 h 1433209"/>
                <a:gd name="connsiteX3" fmla="*/ 2120629 w 2801565"/>
                <a:gd name="connsiteY3" fmla="*/ 946826 h 1433209"/>
                <a:gd name="connsiteX4" fmla="*/ 1809344 w 2801565"/>
                <a:gd name="connsiteY4" fmla="*/ 998707 h 1433209"/>
                <a:gd name="connsiteX5" fmla="*/ 1335931 w 2801565"/>
                <a:gd name="connsiteY5" fmla="*/ 1018162 h 1433209"/>
                <a:gd name="connsiteX6" fmla="*/ 966280 w 2801565"/>
                <a:gd name="connsiteY6" fmla="*/ 1011677 h 1433209"/>
                <a:gd name="connsiteX7" fmla="*/ 784697 w 2801565"/>
                <a:gd name="connsiteY7" fmla="*/ 998707 h 1433209"/>
                <a:gd name="connsiteX8" fmla="*/ 778212 w 2801565"/>
                <a:gd name="connsiteY8" fmla="*/ 1433209 h 1433209"/>
                <a:gd name="connsiteX9" fmla="*/ 0 w 2801565"/>
                <a:gd name="connsiteY9" fmla="*/ 590145 h 1433209"/>
                <a:gd name="connsiteX10" fmla="*/ 875489 w 2801565"/>
                <a:gd name="connsiteY10" fmla="*/ 0 h 1433209"/>
                <a:gd name="connsiteX11" fmla="*/ 881974 w 2801565"/>
                <a:gd name="connsiteY11" fmla="*/ 421532 h 1433209"/>
                <a:gd name="connsiteX12" fmla="*/ 1251625 w 2801565"/>
                <a:gd name="connsiteY12" fmla="*/ 453958 h 1433209"/>
                <a:gd name="connsiteX13" fmla="*/ 1673157 w 2801565"/>
                <a:gd name="connsiteY13" fmla="*/ 466928 h 1433209"/>
                <a:gd name="connsiteX14" fmla="*/ 2127114 w 2801565"/>
                <a:gd name="connsiteY14" fmla="*/ 447473 h 1433209"/>
                <a:gd name="connsiteX15" fmla="*/ 2548646 w 2801565"/>
                <a:gd name="connsiteY15" fmla="*/ 272375 h 1433209"/>
                <a:gd name="connsiteX16" fmla="*/ 2801565 w 2801565"/>
                <a:gd name="connsiteY16" fmla="*/ 110247 h 1433209"/>
                <a:gd name="connsiteX0" fmla="*/ 2801565 w 2810229"/>
                <a:gd name="connsiteY0" fmla="*/ 110247 h 1433209"/>
                <a:gd name="connsiteX1" fmla="*/ 2730229 w 2810229"/>
                <a:gd name="connsiteY1" fmla="*/ 389107 h 1433209"/>
                <a:gd name="connsiteX2" fmla="*/ 2522706 w 2810229"/>
                <a:gd name="connsiteY2" fmla="*/ 680936 h 1433209"/>
                <a:gd name="connsiteX3" fmla="*/ 2120629 w 2810229"/>
                <a:gd name="connsiteY3" fmla="*/ 946826 h 1433209"/>
                <a:gd name="connsiteX4" fmla="*/ 1809344 w 2810229"/>
                <a:gd name="connsiteY4" fmla="*/ 998707 h 1433209"/>
                <a:gd name="connsiteX5" fmla="*/ 1335931 w 2810229"/>
                <a:gd name="connsiteY5" fmla="*/ 1018162 h 1433209"/>
                <a:gd name="connsiteX6" fmla="*/ 966280 w 2810229"/>
                <a:gd name="connsiteY6" fmla="*/ 1011677 h 1433209"/>
                <a:gd name="connsiteX7" fmla="*/ 784697 w 2810229"/>
                <a:gd name="connsiteY7" fmla="*/ 998707 h 1433209"/>
                <a:gd name="connsiteX8" fmla="*/ 778212 w 2810229"/>
                <a:gd name="connsiteY8" fmla="*/ 1433209 h 1433209"/>
                <a:gd name="connsiteX9" fmla="*/ 0 w 2810229"/>
                <a:gd name="connsiteY9" fmla="*/ 590145 h 1433209"/>
                <a:gd name="connsiteX10" fmla="*/ 875489 w 2810229"/>
                <a:gd name="connsiteY10" fmla="*/ 0 h 1433209"/>
                <a:gd name="connsiteX11" fmla="*/ 881974 w 2810229"/>
                <a:gd name="connsiteY11" fmla="*/ 421532 h 1433209"/>
                <a:gd name="connsiteX12" fmla="*/ 1251625 w 2810229"/>
                <a:gd name="connsiteY12" fmla="*/ 453958 h 1433209"/>
                <a:gd name="connsiteX13" fmla="*/ 1673157 w 2810229"/>
                <a:gd name="connsiteY13" fmla="*/ 466928 h 1433209"/>
                <a:gd name="connsiteX14" fmla="*/ 2127114 w 2810229"/>
                <a:gd name="connsiteY14" fmla="*/ 447473 h 1433209"/>
                <a:gd name="connsiteX15" fmla="*/ 2548646 w 2810229"/>
                <a:gd name="connsiteY15" fmla="*/ 272375 h 1433209"/>
                <a:gd name="connsiteX16" fmla="*/ 2801565 w 2810229"/>
                <a:gd name="connsiteY16" fmla="*/ 110247 h 1433209"/>
                <a:gd name="connsiteX0" fmla="*/ 2801565 w 2810229"/>
                <a:gd name="connsiteY0" fmla="*/ 110247 h 1433209"/>
                <a:gd name="connsiteX1" fmla="*/ 2730229 w 2810229"/>
                <a:gd name="connsiteY1" fmla="*/ 389107 h 1433209"/>
                <a:gd name="connsiteX2" fmla="*/ 2522706 w 2810229"/>
                <a:gd name="connsiteY2" fmla="*/ 680936 h 1433209"/>
                <a:gd name="connsiteX3" fmla="*/ 2120629 w 2810229"/>
                <a:gd name="connsiteY3" fmla="*/ 946826 h 1433209"/>
                <a:gd name="connsiteX4" fmla="*/ 1809344 w 2810229"/>
                <a:gd name="connsiteY4" fmla="*/ 998707 h 1433209"/>
                <a:gd name="connsiteX5" fmla="*/ 1335931 w 2810229"/>
                <a:gd name="connsiteY5" fmla="*/ 1018162 h 1433209"/>
                <a:gd name="connsiteX6" fmla="*/ 966280 w 2810229"/>
                <a:gd name="connsiteY6" fmla="*/ 1011677 h 1433209"/>
                <a:gd name="connsiteX7" fmla="*/ 784697 w 2810229"/>
                <a:gd name="connsiteY7" fmla="*/ 998707 h 1433209"/>
                <a:gd name="connsiteX8" fmla="*/ 778212 w 2810229"/>
                <a:gd name="connsiteY8" fmla="*/ 1433209 h 1433209"/>
                <a:gd name="connsiteX9" fmla="*/ 0 w 2810229"/>
                <a:gd name="connsiteY9" fmla="*/ 590145 h 1433209"/>
                <a:gd name="connsiteX10" fmla="*/ 875489 w 2810229"/>
                <a:gd name="connsiteY10" fmla="*/ 0 h 1433209"/>
                <a:gd name="connsiteX11" fmla="*/ 881974 w 2810229"/>
                <a:gd name="connsiteY11" fmla="*/ 421532 h 1433209"/>
                <a:gd name="connsiteX12" fmla="*/ 1251625 w 2810229"/>
                <a:gd name="connsiteY12" fmla="*/ 453958 h 1433209"/>
                <a:gd name="connsiteX13" fmla="*/ 1673157 w 2810229"/>
                <a:gd name="connsiteY13" fmla="*/ 466928 h 1433209"/>
                <a:gd name="connsiteX14" fmla="*/ 2127114 w 2810229"/>
                <a:gd name="connsiteY14" fmla="*/ 447473 h 1433209"/>
                <a:gd name="connsiteX15" fmla="*/ 2548646 w 2810229"/>
                <a:gd name="connsiteY15" fmla="*/ 272375 h 1433209"/>
                <a:gd name="connsiteX16" fmla="*/ 2801565 w 2810229"/>
                <a:gd name="connsiteY16" fmla="*/ 110247 h 1433209"/>
                <a:gd name="connsiteX0" fmla="*/ 2801565 w 2810229"/>
                <a:gd name="connsiteY0" fmla="*/ 110247 h 1433209"/>
                <a:gd name="connsiteX1" fmla="*/ 2730229 w 2810229"/>
                <a:gd name="connsiteY1" fmla="*/ 389107 h 1433209"/>
                <a:gd name="connsiteX2" fmla="*/ 2522706 w 2810229"/>
                <a:gd name="connsiteY2" fmla="*/ 680936 h 1433209"/>
                <a:gd name="connsiteX3" fmla="*/ 2120629 w 2810229"/>
                <a:gd name="connsiteY3" fmla="*/ 946826 h 1433209"/>
                <a:gd name="connsiteX4" fmla="*/ 1809344 w 2810229"/>
                <a:gd name="connsiteY4" fmla="*/ 998707 h 1433209"/>
                <a:gd name="connsiteX5" fmla="*/ 1335931 w 2810229"/>
                <a:gd name="connsiteY5" fmla="*/ 1018162 h 1433209"/>
                <a:gd name="connsiteX6" fmla="*/ 966280 w 2810229"/>
                <a:gd name="connsiteY6" fmla="*/ 1011677 h 1433209"/>
                <a:gd name="connsiteX7" fmla="*/ 784697 w 2810229"/>
                <a:gd name="connsiteY7" fmla="*/ 998707 h 1433209"/>
                <a:gd name="connsiteX8" fmla="*/ 778212 w 2810229"/>
                <a:gd name="connsiteY8" fmla="*/ 1433209 h 1433209"/>
                <a:gd name="connsiteX9" fmla="*/ 0 w 2810229"/>
                <a:gd name="connsiteY9" fmla="*/ 590145 h 1433209"/>
                <a:gd name="connsiteX10" fmla="*/ 875489 w 2810229"/>
                <a:gd name="connsiteY10" fmla="*/ 0 h 1433209"/>
                <a:gd name="connsiteX11" fmla="*/ 881974 w 2810229"/>
                <a:gd name="connsiteY11" fmla="*/ 421532 h 1433209"/>
                <a:gd name="connsiteX12" fmla="*/ 1251625 w 2810229"/>
                <a:gd name="connsiteY12" fmla="*/ 453958 h 1433209"/>
                <a:gd name="connsiteX13" fmla="*/ 1673157 w 2810229"/>
                <a:gd name="connsiteY13" fmla="*/ 466928 h 1433209"/>
                <a:gd name="connsiteX14" fmla="*/ 2127114 w 2810229"/>
                <a:gd name="connsiteY14" fmla="*/ 447473 h 1433209"/>
                <a:gd name="connsiteX15" fmla="*/ 2548646 w 2810229"/>
                <a:gd name="connsiteY15" fmla="*/ 272375 h 1433209"/>
                <a:gd name="connsiteX16" fmla="*/ 2801565 w 2810229"/>
                <a:gd name="connsiteY16" fmla="*/ 110247 h 1433209"/>
                <a:gd name="connsiteX0" fmla="*/ 2801565 w 2810229"/>
                <a:gd name="connsiteY0" fmla="*/ 110247 h 1433209"/>
                <a:gd name="connsiteX1" fmla="*/ 2730229 w 2810229"/>
                <a:gd name="connsiteY1" fmla="*/ 389107 h 1433209"/>
                <a:gd name="connsiteX2" fmla="*/ 2522706 w 2810229"/>
                <a:gd name="connsiteY2" fmla="*/ 680936 h 1433209"/>
                <a:gd name="connsiteX3" fmla="*/ 2120629 w 2810229"/>
                <a:gd name="connsiteY3" fmla="*/ 946826 h 1433209"/>
                <a:gd name="connsiteX4" fmla="*/ 1809344 w 2810229"/>
                <a:gd name="connsiteY4" fmla="*/ 998707 h 1433209"/>
                <a:gd name="connsiteX5" fmla="*/ 1335931 w 2810229"/>
                <a:gd name="connsiteY5" fmla="*/ 1018162 h 1433209"/>
                <a:gd name="connsiteX6" fmla="*/ 966280 w 2810229"/>
                <a:gd name="connsiteY6" fmla="*/ 1011677 h 1433209"/>
                <a:gd name="connsiteX7" fmla="*/ 784697 w 2810229"/>
                <a:gd name="connsiteY7" fmla="*/ 998707 h 1433209"/>
                <a:gd name="connsiteX8" fmla="*/ 778212 w 2810229"/>
                <a:gd name="connsiteY8" fmla="*/ 1433209 h 1433209"/>
                <a:gd name="connsiteX9" fmla="*/ 0 w 2810229"/>
                <a:gd name="connsiteY9" fmla="*/ 590145 h 1433209"/>
                <a:gd name="connsiteX10" fmla="*/ 875489 w 2810229"/>
                <a:gd name="connsiteY10" fmla="*/ 0 h 1433209"/>
                <a:gd name="connsiteX11" fmla="*/ 881974 w 2810229"/>
                <a:gd name="connsiteY11" fmla="*/ 421532 h 1433209"/>
                <a:gd name="connsiteX12" fmla="*/ 1251625 w 2810229"/>
                <a:gd name="connsiteY12" fmla="*/ 453958 h 1433209"/>
                <a:gd name="connsiteX13" fmla="*/ 1673157 w 2810229"/>
                <a:gd name="connsiteY13" fmla="*/ 466928 h 1433209"/>
                <a:gd name="connsiteX14" fmla="*/ 2127114 w 2810229"/>
                <a:gd name="connsiteY14" fmla="*/ 447473 h 1433209"/>
                <a:gd name="connsiteX15" fmla="*/ 2548646 w 2810229"/>
                <a:gd name="connsiteY15" fmla="*/ 272375 h 1433209"/>
                <a:gd name="connsiteX16" fmla="*/ 2801565 w 2810229"/>
                <a:gd name="connsiteY16" fmla="*/ 110247 h 1433209"/>
                <a:gd name="connsiteX0" fmla="*/ 2801565 w 2810229"/>
                <a:gd name="connsiteY0" fmla="*/ 110247 h 1433209"/>
                <a:gd name="connsiteX1" fmla="*/ 2730229 w 2810229"/>
                <a:gd name="connsiteY1" fmla="*/ 389107 h 1433209"/>
                <a:gd name="connsiteX2" fmla="*/ 2522706 w 2810229"/>
                <a:gd name="connsiteY2" fmla="*/ 680936 h 1433209"/>
                <a:gd name="connsiteX3" fmla="*/ 2120629 w 2810229"/>
                <a:gd name="connsiteY3" fmla="*/ 946826 h 1433209"/>
                <a:gd name="connsiteX4" fmla="*/ 1809344 w 2810229"/>
                <a:gd name="connsiteY4" fmla="*/ 998707 h 1433209"/>
                <a:gd name="connsiteX5" fmla="*/ 1335931 w 2810229"/>
                <a:gd name="connsiteY5" fmla="*/ 1018162 h 1433209"/>
                <a:gd name="connsiteX6" fmla="*/ 966280 w 2810229"/>
                <a:gd name="connsiteY6" fmla="*/ 1011677 h 1433209"/>
                <a:gd name="connsiteX7" fmla="*/ 779643 w 2810229"/>
                <a:gd name="connsiteY7" fmla="*/ 1018915 h 1433209"/>
                <a:gd name="connsiteX8" fmla="*/ 778212 w 2810229"/>
                <a:gd name="connsiteY8" fmla="*/ 1433209 h 1433209"/>
                <a:gd name="connsiteX9" fmla="*/ 0 w 2810229"/>
                <a:gd name="connsiteY9" fmla="*/ 590145 h 1433209"/>
                <a:gd name="connsiteX10" fmla="*/ 875489 w 2810229"/>
                <a:gd name="connsiteY10" fmla="*/ 0 h 1433209"/>
                <a:gd name="connsiteX11" fmla="*/ 881974 w 2810229"/>
                <a:gd name="connsiteY11" fmla="*/ 421532 h 1433209"/>
                <a:gd name="connsiteX12" fmla="*/ 1251625 w 2810229"/>
                <a:gd name="connsiteY12" fmla="*/ 453958 h 1433209"/>
                <a:gd name="connsiteX13" fmla="*/ 1673157 w 2810229"/>
                <a:gd name="connsiteY13" fmla="*/ 466928 h 1433209"/>
                <a:gd name="connsiteX14" fmla="*/ 2127114 w 2810229"/>
                <a:gd name="connsiteY14" fmla="*/ 447473 h 1433209"/>
                <a:gd name="connsiteX15" fmla="*/ 2548646 w 2810229"/>
                <a:gd name="connsiteY15" fmla="*/ 272375 h 1433209"/>
                <a:gd name="connsiteX16" fmla="*/ 2801565 w 2810229"/>
                <a:gd name="connsiteY16" fmla="*/ 110247 h 1433209"/>
                <a:gd name="connsiteX0" fmla="*/ 2801565 w 2810229"/>
                <a:gd name="connsiteY0" fmla="*/ 110247 h 1433209"/>
                <a:gd name="connsiteX1" fmla="*/ 2730229 w 2810229"/>
                <a:gd name="connsiteY1" fmla="*/ 389107 h 1433209"/>
                <a:gd name="connsiteX2" fmla="*/ 2522706 w 2810229"/>
                <a:gd name="connsiteY2" fmla="*/ 680936 h 1433209"/>
                <a:gd name="connsiteX3" fmla="*/ 2120629 w 2810229"/>
                <a:gd name="connsiteY3" fmla="*/ 946826 h 1433209"/>
                <a:gd name="connsiteX4" fmla="*/ 1809344 w 2810229"/>
                <a:gd name="connsiteY4" fmla="*/ 998707 h 1433209"/>
                <a:gd name="connsiteX5" fmla="*/ 1335931 w 2810229"/>
                <a:gd name="connsiteY5" fmla="*/ 1018162 h 1433209"/>
                <a:gd name="connsiteX6" fmla="*/ 976387 w 2810229"/>
                <a:gd name="connsiteY6" fmla="*/ 1026833 h 1433209"/>
                <a:gd name="connsiteX7" fmla="*/ 779643 w 2810229"/>
                <a:gd name="connsiteY7" fmla="*/ 1018915 h 1433209"/>
                <a:gd name="connsiteX8" fmla="*/ 778212 w 2810229"/>
                <a:gd name="connsiteY8" fmla="*/ 1433209 h 1433209"/>
                <a:gd name="connsiteX9" fmla="*/ 0 w 2810229"/>
                <a:gd name="connsiteY9" fmla="*/ 590145 h 1433209"/>
                <a:gd name="connsiteX10" fmla="*/ 875489 w 2810229"/>
                <a:gd name="connsiteY10" fmla="*/ 0 h 1433209"/>
                <a:gd name="connsiteX11" fmla="*/ 881974 w 2810229"/>
                <a:gd name="connsiteY11" fmla="*/ 421532 h 1433209"/>
                <a:gd name="connsiteX12" fmla="*/ 1251625 w 2810229"/>
                <a:gd name="connsiteY12" fmla="*/ 453958 h 1433209"/>
                <a:gd name="connsiteX13" fmla="*/ 1673157 w 2810229"/>
                <a:gd name="connsiteY13" fmla="*/ 466928 h 1433209"/>
                <a:gd name="connsiteX14" fmla="*/ 2127114 w 2810229"/>
                <a:gd name="connsiteY14" fmla="*/ 447473 h 1433209"/>
                <a:gd name="connsiteX15" fmla="*/ 2548646 w 2810229"/>
                <a:gd name="connsiteY15" fmla="*/ 272375 h 1433209"/>
                <a:gd name="connsiteX16" fmla="*/ 2801565 w 2810229"/>
                <a:gd name="connsiteY16" fmla="*/ 110247 h 1433209"/>
                <a:gd name="connsiteX0" fmla="*/ 2801565 w 2810229"/>
                <a:gd name="connsiteY0" fmla="*/ 110247 h 1433209"/>
                <a:gd name="connsiteX1" fmla="*/ 2730229 w 2810229"/>
                <a:gd name="connsiteY1" fmla="*/ 389107 h 1433209"/>
                <a:gd name="connsiteX2" fmla="*/ 2522706 w 2810229"/>
                <a:gd name="connsiteY2" fmla="*/ 680936 h 1433209"/>
                <a:gd name="connsiteX3" fmla="*/ 2120629 w 2810229"/>
                <a:gd name="connsiteY3" fmla="*/ 946826 h 1433209"/>
                <a:gd name="connsiteX4" fmla="*/ 1809344 w 2810229"/>
                <a:gd name="connsiteY4" fmla="*/ 998707 h 1433209"/>
                <a:gd name="connsiteX5" fmla="*/ 1335931 w 2810229"/>
                <a:gd name="connsiteY5" fmla="*/ 1018162 h 1433209"/>
                <a:gd name="connsiteX6" fmla="*/ 976387 w 2810229"/>
                <a:gd name="connsiteY6" fmla="*/ 1026833 h 1433209"/>
                <a:gd name="connsiteX7" fmla="*/ 779643 w 2810229"/>
                <a:gd name="connsiteY7" fmla="*/ 1018915 h 1433209"/>
                <a:gd name="connsiteX8" fmla="*/ 778212 w 2810229"/>
                <a:gd name="connsiteY8" fmla="*/ 1433209 h 1433209"/>
                <a:gd name="connsiteX9" fmla="*/ 0 w 2810229"/>
                <a:gd name="connsiteY9" fmla="*/ 590145 h 1433209"/>
                <a:gd name="connsiteX10" fmla="*/ 875489 w 2810229"/>
                <a:gd name="connsiteY10" fmla="*/ 0 h 1433209"/>
                <a:gd name="connsiteX11" fmla="*/ 881974 w 2810229"/>
                <a:gd name="connsiteY11" fmla="*/ 421532 h 1433209"/>
                <a:gd name="connsiteX12" fmla="*/ 1251625 w 2810229"/>
                <a:gd name="connsiteY12" fmla="*/ 453958 h 1433209"/>
                <a:gd name="connsiteX13" fmla="*/ 1673157 w 2810229"/>
                <a:gd name="connsiteY13" fmla="*/ 466928 h 1433209"/>
                <a:gd name="connsiteX14" fmla="*/ 2127114 w 2810229"/>
                <a:gd name="connsiteY14" fmla="*/ 447473 h 1433209"/>
                <a:gd name="connsiteX15" fmla="*/ 2548646 w 2810229"/>
                <a:gd name="connsiteY15" fmla="*/ 272375 h 1433209"/>
                <a:gd name="connsiteX16" fmla="*/ 2801565 w 2810229"/>
                <a:gd name="connsiteY16" fmla="*/ 110247 h 1433209"/>
                <a:gd name="connsiteX0" fmla="*/ 2801565 w 2810229"/>
                <a:gd name="connsiteY0" fmla="*/ 110247 h 1433209"/>
                <a:gd name="connsiteX1" fmla="*/ 2730229 w 2810229"/>
                <a:gd name="connsiteY1" fmla="*/ 389107 h 1433209"/>
                <a:gd name="connsiteX2" fmla="*/ 2522706 w 2810229"/>
                <a:gd name="connsiteY2" fmla="*/ 680936 h 1433209"/>
                <a:gd name="connsiteX3" fmla="*/ 2120629 w 2810229"/>
                <a:gd name="connsiteY3" fmla="*/ 946826 h 1433209"/>
                <a:gd name="connsiteX4" fmla="*/ 1809344 w 2810229"/>
                <a:gd name="connsiteY4" fmla="*/ 998707 h 1433209"/>
                <a:gd name="connsiteX5" fmla="*/ 1335931 w 2810229"/>
                <a:gd name="connsiteY5" fmla="*/ 1018162 h 1433209"/>
                <a:gd name="connsiteX6" fmla="*/ 976387 w 2810229"/>
                <a:gd name="connsiteY6" fmla="*/ 1026833 h 1433209"/>
                <a:gd name="connsiteX7" fmla="*/ 779643 w 2810229"/>
                <a:gd name="connsiteY7" fmla="*/ 1018915 h 1433209"/>
                <a:gd name="connsiteX8" fmla="*/ 778212 w 2810229"/>
                <a:gd name="connsiteY8" fmla="*/ 1433209 h 1433209"/>
                <a:gd name="connsiteX9" fmla="*/ 0 w 2810229"/>
                <a:gd name="connsiteY9" fmla="*/ 590145 h 1433209"/>
                <a:gd name="connsiteX10" fmla="*/ 875489 w 2810229"/>
                <a:gd name="connsiteY10" fmla="*/ 0 h 1433209"/>
                <a:gd name="connsiteX11" fmla="*/ 881974 w 2810229"/>
                <a:gd name="connsiteY11" fmla="*/ 421532 h 1433209"/>
                <a:gd name="connsiteX12" fmla="*/ 1078713 w 2810229"/>
                <a:gd name="connsiteY12" fmla="*/ 461604 h 1433209"/>
                <a:gd name="connsiteX13" fmla="*/ 1251625 w 2810229"/>
                <a:gd name="connsiteY13" fmla="*/ 453958 h 1433209"/>
                <a:gd name="connsiteX14" fmla="*/ 1673157 w 2810229"/>
                <a:gd name="connsiteY14" fmla="*/ 466928 h 1433209"/>
                <a:gd name="connsiteX15" fmla="*/ 2127114 w 2810229"/>
                <a:gd name="connsiteY15" fmla="*/ 447473 h 1433209"/>
                <a:gd name="connsiteX16" fmla="*/ 2548646 w 2810229"/>
                <a:gd name="connsiteY16" fmla="*/ 272375 h 1433209"/>
                <a:gd name="connsiteX17" fmla="*/ 2801565 w 2810229"/>
                <a:gd name="connsiteY17" fmla="*/ 110247 h 1433209"/>
                <a:gd name="connsiteX0" fmla="*/ 2801565 w 2810229"/>
                <a:gd name="connsiteY0" fmla="*/ 110247 h 1433209"/>
                <a:gd name="connsiteX1" fmla="*/ 2730229 w 2810229"/>
                <a:gd name="connsiteY1" fmla="*/ 389107 h 1433209"/>
                <a:gd name="connsiteX2" fmla="*/ 2522706 w 2810229"/>
                <a:gd name="connsiteY2" fmla="*/ 680936 h 1433209"/>
                <a:gd name="connsiteX3" fmla="*/ 2120629 w 2810229"/>
                <a:gd name="connsiteY3" fmla="*/ 946826 h 1433209"/>
                <a:gd name="connsiteX4" fmla="*/ 1809344 w 2810229"/>
                <a:gd name="connsiteY4" fmla="*/ 998707 h 1433209"/>
                <a:gd name="connsiteX5" fmla="*/ 1335931 w 2810229"/>
                <a:gd name="connsiteY5" fmla="*/ 1018162 h 1433209"/>
                <a:gd name="connsiteX6" fmla="*/ 976387 w 2810229"/>
                <a:gd name="connsiteY6" fmla="*/ 1026833 h 1433209"/>
                <a:gd name="connsiteX7" fmla="*/ 779643 w 2810229"/>
                <a:gd name="connsiteY7" fmla="*/ 1018915 h 1433209"/>
                <a:gd name="connsiteX8" fmla="*/ 778212 w 2810229"/>
                <a:gd name="connsiteY8" fmla="*/ 1433209 h 1433209"/>
                <a:gd name="connsiteX9" fmla="*/ 0 w 2810229"/>
                <a:gd name="connsiteY9" fmla="*/ 590145 h 1433209"/>
                <a:gd name="connsiteX10" fmla="*/ 875489 w 2810229"/>
                <a:gd name="connsiteY10" fmla="*/ 0 h 1433209"/>
                <a:gd name="connsiteX11" fmla="*/ 881974 w 2810229"/>
                <a:gd name="connsiteY11" fmla="*/ 421532 h 1433209"/>
                <a:gd name="connsiteX12" fmla="*/ 1078713 w 2810229"/>
                <a:gd name="connsiteY12" fmla="*/ 461604 h 1433209"/>
                <a:gd name="connsiteX13" fmla="*/ 1251625 w 2810229"/>
                <a:gd name="connsiteY13" fmla="*/ 453958 h 1433209"/>
                <a:gd name="connsiteX14" fmla="*/ 1673157 w 2810229"/>
                <a:gd name="connsiteY14" fmla="*/ 466928 h 1433209"/>
                <a:gd name="connsiteX15" fmla="*/ 2127114 w 2810229"/>
                <a:gd name="connsiteY15" fmla="*/ 447473 h 1433209"/>
                <a:gd name="connsiteX16" fmla="*/ 2548646 w 2810229"/>
                <a:gd name="connsiteY16" fmla="*/ 272375 h 1433209"/>
                <a:gd name="connsiteX17" fmla="*/ 2801565 w 2810229"/>
                <a:gd name="connsiteY17" fmla="*/ 110247 h 1433209"/>
                <a:gd name="connsiteX0" fmla="*/ 2801565 w 2810229"/>
                <a:gd name="connsiteY0" fmla="*/ 110247 h 1433209"/>
                <a:gd name="connsiteX1" fmla="*/ 2730229 w 2810229"/>
                <a:gd name="connsiteY1" fmla="*/ 389107 h 1433209"/>
                <a:gd name="connsiteX2" fmla="*/ 2522706 w 2810229"/>
                <a:gd name="connsiteY2" fmla="*/ 680936 h 1433209"/>
                <a:gd name="connsiteX3" fmla="*/ 2120629 w 2810229"/>
                <a:gd name="connsiteY3" fmla="*/ 946826 h 1433209"/>
                <a:gd name="connsiteX4" fmla="*/ 1809344 w 2810229"/>
                <a:gd name="connsiteY4" fmla="*/ 998707 h 1433209"/>
                <a:gd name="connsiteX5" fmla="*/ 1335931 w 2810229"/>
                <a:gd name="connsiteY5" fmla="*/ 1018162 h 1433209"/>
                <a:gd name="connsiteX6" fmla="*/ 976387 w 2810229"/>
                <a:gd name="connsiteY6" fmla="*/ 1026833 h 1433209"/>
                <a:gd name="connsiteX7" fmla="*/ 779643 w 2810229"/>
                <a:gd name="connsiteY7" fmla="*/ 1018915 h 1433209"/>
                <a:gd name="connsiteX8" fmla="*/ 778212 w 2810229"/>
                <a:gd name="connsiteY8" fmla="*/ 1433209 h 1433209"/>
                <a:gd name="connsiteX9" fmla="*/ 0 w 2810229"/>
                <a:gd name="connsiteY9" fmla="*/ 590145 h 1433209"/>
                <a:gd name="connsiteX10" fmla="*/ 875489 w 2810229"/>
                <a:gd name="connsiteY10" fmla="*/ 0 h 1433209"/>
                <a:gd name="connsiteX11" fmla="*/ 851651 w 2810229"/>
                <a:gd name="connsiteY11" fmla="*/ 451844 h 1433209"/>
                <a:gd name="connsiteX12" fmla="*/ 1078713 w 2810229"/>
                <a:gd name="connsiteY12" fmla="*/ 461604 h 1433209"/>
                <a:gd name="connsiteX13" fmla="*/ 1251625 w 2810229"/>
                <a:gd name="connsiteY13" fmla="*/ 453958 h 1433209"/>
                <a:gd name="connsiteX14" fmla="*/ 1673157 w 2810229"/>
                <a:gd name="connsiteY14" fmla="*/ 466928 h 1433209"/>
                <a:gd name="connsiteX15" fmla="*/ 2127114 w 2810229"/>
                <a:gd name="connsiteY15" fmla="*/ 447473 h 1433209"/>
                <a:gd name="connsiteX16" fmla="*/ 2548646 w 2810229"/>
                <a:gd name="connsiteY16" fmla="*/ 272375 h 1433209"/>
                <a:gd name="connsiteX17" fmla="*/ 2801565 w 2810229"/>
                <a:gd name="connsiteY17" fmla="*/ 110247 h 1433209"/>
                <a:gd name="connsiteX0" fmla="*/ 2801565 w 2810229"/>
                <a:gd name="connsiteY0" fmla="*/ 110247 h 1433209"/>
                <a:gd name="connsiteX1" fmla="*/ 2730229 w 2810229"/>
                <a:gd name="connsiteY1" fmla="*/ 389107 h 1433209"/>
                <a:gd name="connsiteX2" fmla="*/ 2522706 w 2810229"/>
                <a:gd name="connsiteY2" fmla="*/ 680936 h 1433209"/>
                <a:gd name="connsiteX3" fmla="*/ 2120629 w 2810229"/>
                <a:gd name="connsiteY3" fmla="*/ 946826 h 1433209"/>
                <a:gd name="connsiteX4" fmla="*/ 1809344 w 2810229"/>
                <a:gd name="connsiteY4" fmla="*/ 998707 h 1433209"/>
                <a:gd name="connsiteX5" fmla="*/ 1335931 w 2810229"/>
                <a:gd name="connsiteY5" fmla="*/ 1018162 h 1433209"/>
                <a:gd name="connsiteX6" fmla="*/ 976387 w 2810229"/>
                <a:gd name="connsiteY6" fmla="*/ 1026833 h 1433209"/>
                <a:gd name="connsiteX7" fmla="*/ 779643 w 2810229"/>
                <a:gd name="connsiteY7" fmla="*/ 1018915 h 1433209"/>
                <a:gd name="connsiteX8" fmla="*/ 778212 w 2810229"/>
                <a:gd name="connsiteY8" fmla="*/ 1433209 h 1433209"/>
                <a:gd name="connsiteX9" fmla="*/ 0 w 2810229"/>
                <a:gd name="connsiteY9" fmla="*/ 590145 h 1433209"/>
                <a:gd name="connsiteX10" fmla="*/ 875489 w 2810229"/>
                <a:gd name="connsiteY10" fmla="*/ 0 h 1433209"/>
                <a:gd name="connsiteX11" fmla="*/ 851651 w 2810229"/>
                <a:gd name="connsiteY11" fmla="*/ 451844 h 1433209"/>
                <a:gd name="connsiteX12" fmla="*/ 1078713 w 2810229"/>
                <a:gd name="connsiteY12" fmla="*/ 461604 h 1433209"/>
                <a:gd name="connsiteX13" fmla="*/ 1271840 w 2810229"/>
                <a:gd name="connsiteY13" fmla="*/ 474166 h 1433209"/>
                <a:gd name="connsiteX14" fmla="*/ 1673157 w 2810229"/>
                <a:gd name="connsiteY14" fmla="*/ 466928 h 1433209"/>
                <a:gd name="connsiteX15" fmla="*/ 2127114 w 2810229"/>
                <a:gd name="connsiteY15" fmla="*/ 447473 h 1433209"/>
                <a:gd name="connsiteX16" fmla="*/ 2548646 w 2810229"/>
                <a:gd name="connsiteY16" fmla="*/ 272375 h 1433209"/>
                <a:gd name="connsiteX17" fmla="*/ 2801565 w 2810229"/>
                <a:gd name="connsiteY17" fmla="*/ 110247 h 1433209"/>
                <a:gd name="connsiteX0" fmla="*/ 2801565 w 2810229"/>
                <a:gd name="connsiteY0" fmla="*/ 110247 h 1433209"/>
                <a:gd name="connsiteX1" fmla="*/ 2730229 w 2810229"/>
                <a:gd name="connsiteY1" fmla="*/ 389107 h 1433209"/>
                <a:gd name="connsiteX2" fmla="*/ 2522706 w 2810229"/>
                <a:gd name="connsiteY2" fmla="*/ 680936 h 1433209"/>
                <a:gd name="connsiteX3" fmla="*/ 2120629 w 2810229"/>
                <a:gd name="connsiteY3" fmla="*/ 946826 h 1433209"/>
                <a:gd name="connsiteX4" fmla="*/ 1809344 w 2810229"/>
                <a:gd name="connsiteY4" fmla="*/ 998707 h 1433209"/>
                <a:gd name="connsiteX5" fmla="*/ 1335931 w 2810229"/>
                <a:gd name="connsiteY5" fmla="*/ 1018162 h 1433209"/>
                <a:gd name="connsiteX6" fmla="*/ 976387 w 2810229"/>
                <a:gd name="connsiteY6" fmla="*/ 1026833 h 1433209"/>
                <a:gd name="connsiteX7" fmla="*/ 779643 w 2810229"/>
                <a:gd name="connsiteY7" fmla="*/ 1018915 h 1433209"/>
                <a:gd name="connsiteX8" fmla="*/ 778212 w 2810229"/>
                <a:gd name="connsiteY8" fmla="*/ 1433209 h 1433209"/>
                <a:gd name="connsiteX9" fmla="*/ 0 w 2810229"/>
                <a:gd name="connsiteY9" fmla="*/ 590145 h 1433209"/>
                <a:gd name="connsiteX10" fmla="*/ 875489 w 2810229"/>
                <a:gd name="connsiteY10" fmla="*/ 0 h 1433209"/>
                <a:gd name="connsiteX11" fmla="*/ 851651 w 2810229"/>
                <a:gd name="connsiteY11" fmla="*/ 451844 h 1433209"/>
                <a:gd name="connsiteX12" fmla="*/ 1078713 w 2810229"/>
                <a:gd name="connsiteY12" fmla="*/ 461604 h 1433209"/>
                <a:gd name="connsiteX13" fmla="*/ 1271840 w 2810229"/>
                <a:gd name="connsiteY13" fmla="*/ 474166 h 1433209"/>
                <a:gd name="connsiteX14" fmla="*/ 1673157 w 2810229"/>
                <a:gd name="connsiteY14" fmla="*/ 466928 h 1433209"/>
                <a:gd name="connsiteX15" fmla="*/ 2127114 w 2810229"/>
                <a:gd name="connsiteY15" fmla="*/ 447473 h 1433209"/>
                <a:gd name="connsiteX16" fmla="*/ 2548646 w 2810229"/>
                <a:gd name="connsiteY16" fmla="*/ 272375 h 1433209"/>
                <a:gd name="connsiteX17" fmla="*/ 2801565 w 2810229"/>
                <a:gd name="connsiteY17" fmla="*/ 110247 h 1433209"/>
                <a:gd name="connsiteX0" fmla="*/ 2801565 w 2810229"/>
                <a:gd name="connsiteY0" fmla="*/ 110247 h 1433209"/>
                <a:gd name="connsiteX1" fmla="*/ 2730229 w 2810229"/>
                <a:gd name="connsiteY1" fmla="*/ 389107 h 1433209"/>
                <a:gd name="connsiteX2" fmla="*/ 2522706 w 2810229"/>
                <a:gd name="connsiteY2" fmla="*/ 680936 h 1433209"/>
                <a:gd name="connsiteX3" fmla="*/ 2120629 w 2810229"/>
                <a:gd name="connsiteY3" fmla="*/ 946826 h 1433209"/>
                <a:gd name="connsiteX4" fmla="*/ 1809344 w 2810229"/>
                <a:gd name="connsiteY4" fmla="*/ 998707 h 1433209"/>
                <a:gd name="connsiteX5" fmla="*/ 1335931 w 2810229"/>
                <a:gd name="connsiteY5" fmla="*/ 1018162 h 1433209"/>
                <a:gd name="connsiteX6" fmla="*/ 976387 w 2810229"/>
                <a:gd name="connsiteY6" fmla="*/ 1026833 h 1433209"/>
                <a:gd name="connsiteX7" fmla="*/ 779643 w 2810229"/>
                <a:gd name="connsiteY7" fmla="*/ 1018915 h 1433209"/>
                <a:gd name="connsiteX8" fmla="*/ 778212 w 2810229"/>
                <a:gd name="connsiteY8" fmla="*/ 1433209 h 1433209"/>
                <a:gd name="connsiteX9" fmla="*/ 0 w 2810229"/>
                <a:gd name="connsiteY9" fmla="*/ 590145 h 1433209"/>
                <a:gd name="connsiteX10" fmla="*/ 875489 w 2810229"/>
                <a:gd name="connsiteY10" fmla="*/ 0 h 1433209"/>
                <a:gd name="connsiteX11" fmla="*/ 851651 w 2810229"/>
                <a:gd name="connsiteY11" fmla="*/ 451844 h 1433209"/>
                <a:gd name="connsiteX12" fmla="*/ 1078713 w 2810229"/>
                <a:gd name="connsiteY12" fmla="*/ 461604 h 1433209"/>
                <a:gd name="connsiteX13" fmla="*/ 1271840 w 2810229"/>
                <a:gd name="connsiteY13" fmla="*/ 474166 h 1433209"/>
                <a:gd name="connsiteX14" fmla="*/ 1673157 w 2810229"/>
                <a:gd name="connsiteY14" fmla="*/ 466928 h 1433209"/>
                <a:gd name="connsiteX15" fmla="*/ 2127114 w 2810229"/>
                <a:gd name="connsiteY15" fmla="*/ 447473 h 1433209"/>
                <a:gd name="connsiteX16" fmla="*/ 2548646 w 2810229"/>
                <a:gd name="connsiteY16" fmla="*/ 272375 h 1433209"/>
                <a:gd name="connsiteX17" fmla="*/ 2801565 w 2810229"/>
                <a:gd name="connsiteY17" fmla="*/ 110247 h 1433209"/>
                <a:gd name="connsiteX0" fmla="*/ 2801565 w 2810229"/>
                <a:gd name="connsiteY0" fmla="*/ 110247 h 1433209"/>
                <a:gd name="connsiteX1" fmla="*/ 2730229 w 2810229"/>
                <a:gd name="connsiteY1" fmla="*/ 389107 h 1433209"/>
                <a:gd name="connsiteX2" fmla="*/ 2522706 w 2810229"/>
                <a:gd name="connsiteY2" fmla="*/ 680936 h 1433209"/>
                <a:gd name="connsiteX3" fmla="*/ 2120629 w 2810229"/>
                <a:gd name="connsiteY3" fmla="*/ 946826 h 1433209"/>
                <a:gd name="connsiteX4" fmla="*/ 1809344 w 2810229"/>
                <a:gd name="connsiteY4" fmla="*/ 998707 h 1433209"/>
                <a:gd name="connsiteX5" fmla="*/ 1335931 w 2810229"/>
                <a:gd name="connsiteY5" fmla="*/ 1018162 h 1433209"/>
                <a:gd name="connsiteX6" fmla="*/ 976387 w 2810229"/>
                <a:gd name="connsiteY6" fmla="*/ 1026833 h 1433209"/>
                <a:gd name="connsiteX7" fmla="*/ 779643 w 2810229"/>
                <a:gd name="connsiteY7" fmla="*/ 1018915 h 1433209"/>
                <a:gd name="connsiteX8" fmla="*/ 778212 w 2810229"/>
                <a:gd name="connsiteY8" fmla="*/ 1433209 h 1433209"/>
                <a:gd name="connsiteX9" fmla="*/ 0 w 2810229"/>
                <a:gd name="connsiteY9" fmla="*/ 590145 h 1433209"/>
                <a:gd name="connsiteX10" fmla="*/ 875489 w 2810229"/>
                <a:gd name="connsiteY10" fmla="*/ 0 h 1433209"/>
                <a:gd name="connsiteX11" fmla="*/ 851651 w 2810229"/>
                <a:gd name="connsiteY11" fmla="*/ 451844 h 1433209"/>
                <a:gd name="connsiteX12" fmla="*/ 1078713 w 2810229"/>
                <a:gd name="connsiteY12" fmla="*/ 461604 h 1433209"/>
                <a:gd name="connsiteX13" fmla="*/ 1271840 w 2810229"/>
                <a:gd name="connsiteY13" fmla="*/ 474166 h 1433209"/>
                <a:gd name="connsiteX14" fmla="*/ 1673157 w 2810229"/>
                <a:gd name="connsiteY14" fmla="*/ 466928 h 1433209"/>
                <a:gd name="connsiteX15" fmla="*/ 2127114 w 2810229"/>
                <a:gd name="connsiteY15" fmla="*/ 447473 h 1433209"/>
                <a:gd name="connsiteX16" fmla="*/ 2548646 w 2810229"/>
                <a:gd name="connsiteY16" fmla="*/ 272375 h 1433209"/>
                <a:gd name="connsiteX17" fmla="*/ 2801565 w 2810229"/>
                <a:gd name="connsiteY17" fmla="*/ 110247 h 1433209"/>
                <a:gd name="connsiteX0" fmla="*/ 2801565 w 2810229"/>
                <a:gd name="connsiteY0" fmla="*/ 110247 h 1433209"/>
                <a:gd name="connsiteX1" fmla="*/ 2730229 w 2810229"/>
                <a:gd name="connsiteY1" fmla="*/ 389107 h 1433209"/>
                <a:gd name="connsiteX2" fmla="*/ 2522706 w 2810229"/>
                <a:gd name="connsiteY2" fmla="*/ 680936 h 1433209"/>
                <a:gd name="connsiteX3" fmla="*/ 2120629 w 2810229"/>
                <a:gd name="connsiteY3" fmla="*/ 946826 h 1433209"/>
                <a:gd name="connsiteX4" fmla="*/ 1809344 w 2810229"/>
                <a:gd name="connsiteY4" fmla="*/ 998707 h 1433209"/>
                <a:gd name="connsiteX5" fmla="*/ 1335931 w 2810229"/>
                <a:gd name="connsiteY5" fmla="*/ 1018162 h 1433209"/>
                <a:gd name="connsiteX6" fmla="*/ 976387 w 2810229"/>
                <a:gd name="connsiteY6" fmla="*/ 1026833 h 1433209"/>
                <a:gd name="connsiteX7" fmla="*/ 779643 w 2810229"/>
                <a:gd name="connsiteY7" fmla="*/ 1018915 h 1433209"/>
                <a:gd name="connsiteX8" fmla="*/ 778212 w 2810229"/>
                <a:gd name="connsiteY8" fmla="*/ 1433209 h 1433209"/>
                <a:gd name="connsiteX9" fmla="*/ 0 w 2810229"/>
                <a:gd name="connsiteY9" fmla="*/ 590145 h 1433209"/>
                <a:gd name="connsiteX10" fmla="*/ 875489 w 2810229"/>
                <a:gd name="connsiteY10" fmla="*/ 0 h 1433209"/>
                <a:gd name="connsiteX11" fmla="*/ 851651 w 2810229"/>
                <a:gd name="connsiteY11" fmla="*/ 451844 h 1433209"/>
                <a:gd name="connsiteX12" fmla="*/ 1078713 w 2810229"/>
                <a:gd name="connsiteY12" fmla="*/ 461604 h 1433209"/>
                <a:gd name="connsiteX13" fmla="*/ 1271840 w 2810229"/>
                <a:gd name="connsiteY13" fmla="*/ 474166 h 1433209"/>
                <a:gd name="connsiteX14" fmla="*/ 1673157 w 2810229"/>
                <a:gd name="connsiteY14" fmla="*/ 466928 h 1433209"/>
                <a:gd name="connsiteX15" fmla="*/ 2127114 w 2810229"/>
                <a:gd name="connsiteY15" fmla="*/ 447473 h 1433209"/>
                <a:gd name="connsiteX16" fmla="*/ 2548646 w 2810229"/>
                <a:gd name="connsiteY16" fmla="*/ 272375 h 1433209"/>
                <a:gd name="connsiteX17" fmla="*/ 2801565 w 2810229"/>
                <a:gd name="connsiteY17" fmla="*/ 110247 h 1433209"/>
                <a:gd name="connsiteX0" fmla="*/ 2801565 w 2810229"/>
                <a:gd name="connsiteY0" fmla="*/ 110247 h 1433209"/>
                <a:gd name="connsiteX1" fmla="*/ 2730229 w 2810229"/>
                <a:gd name="connsiteY1" fmla="*/ 389107 h 1433209"/>
                <a:gd name="connsiteX2" fmla="*/ 2522706 w 2810229"/>
                <a:gd name="connsiteY2" fmla="*/ 680936 h 1433209"/>
                <a:gd name="connsiteX3" fmla="*/ 2120629 w 2810229"/>
                <a:gd name="connsiteY3" fmla="*/ 946826 h 1433209"/>
                <a:gd name="connsiteX4" fmla="*/ 1809344 w 2810229"/>
                <a:gd name="connsiteY4" fmla="*/ 998707 h 1433209"/>
                <a:gd name="connsiteX5" fmla="*/ 1335931 w 2810229"/>
                <a:gd name="connsiteY5" fmla="*/ 1018162 h 1433209"/>
                <a:gd name="connsiteX6" fmla="*/ 976387 w 2810229"/>
                <a:gd name="connsiteY6" fmla="*/ 1026833 h 1433209"/>
                <a:gd name="connsiteX7" fmla="*/ 779643 w 2810229"/>
                <a:gd name="connsiteY7" fmla="*/ 1018915 h 1433209"/>
                <a:gd name="connsiteX8" fmla="*/ 778212 w 2810229"/>
                <a:gd name="connsiteY8" fmla="*/ 1433209 h 1433209"/>
                <a:gd name="connsiteX9" fmla="*/ 0 w 2810229"/>
                <a:gd name="connsiteY9" fmla="*/ 590145 h 1433209"/>
                <a:gd name="connsiteX10" fmla="*/ 875489 w 2810229"/>
                <a:gd name="connsiteY10" fmla="*/ 0 h 1433209"/>
                <a:gd name="connsiteX11" fmla="*/ 851651 w 2810229"/>
                <a:gd name="connsiteY11" fmla="*/ 451844 h 1433209"/>
                <a:gd name="connsiteX12" fmla="*/ 1078713 w 2810229"/>
                <a:gd name="connsiteY12" fmla="*/ 461604 h 1433209"/>
                <a:gd name="connsiteX13" fmla="*/ 1271840 w 2810229"/>
                <a:gd name="connsiteY13" fmla="*/ 474166 h 1433209"/>
                <a:gd name="connsiteX14" fmla="*/ 1683265 w 2810229"/>
                <a:gd name="connsiteY14" fmla="*/ 482084 h 1433209"/>
                <a:gd name="connsiteX15" fmla="*/ 2127114 w 2810229"/>
                <a:gd name="connsiteY15" fmla="*/ 447473 h 1433209"/>
                <a:gd name="connsiteX16" fmla="*/ 2548646 w 2810229"/>
                <a:gd name="connsiteY16" fmla="*/ 272375 h 1433209"/>
                <a:gd name="connsiteX17" fmla="*/ 2801565 w 2810229"/>
                <a:gd name="connsiteY17" fmla="*/ 110247 h 1433209"/>
                <a:gd name="connsiteX0" fmla="*/ 2801565 w 2810229"/>
                <a:gd name="connsiteY0" fmla="*/ 110247 h 1433209"/>
                <a:gd name="connsiteX1" fmla="*/ 2730229 w 2810229"/>
                <a:gd name="connsiteY1" fmla="*/ 389107 h 1433209"/>
                <a:gd name="connsiteX2" fmla="*/ 2522706 w 2810229"/>
                <a:gd name="connsiteY2" fmla="*/ 680936 h 1433209"/>
                <a:gd name="connsiteX3" fmla="*/ 2120629 w 2810229"/>
                <a:gd name="connsiteY3" fmla="*/ 946826 h 1433209"/>
                <a:gd name="connsiteX4" fmla="*/ 1809344 w 2810229"/>
                <a:gd name="connsiteY4" fmla="*/ 998707 h 1433209"/>
                <a:gd name="connsiteX5" fmla="*/ 1335931 w 2810229"/>
                <a:gd name="connsiteY5" fmla="*/ 1018162 h 1433209"/>
                <a:gd name="connsiteX6" fmla="*/ 976387 w 2810229"/>
                <a:gd name="connsiteY6" fmla="*/ 1026833 h 1433209"/>
                <a:gd name="connsiteX7" fmla="*/ 779643 w 2810229"/>
                <a:gd name="connsiteY7" fmla="*/ 1018915 h 1433209"/>
                <a:gd name="connsiteX8" fmla="*/ 778212 w 2810229"/>
                <a:gd name="connsiteY8" fmla="*/ 1433209 h 1433209"/>
                <a:gd name="connsiteX9" fmla="*/ 0 w 2810229"/>
                <a:gd name="connsiteY9" fmla="*/ 590145 h 1433209"/>
                <a:gd name="connsiteX10" fmla="*/ 875489 w 2810229"/>
                <a:gd name="connsiteY10" fmla="*/ 0 h 1433209"/>
                <a:gd name="connsiteX11" fmla="*/ 851651 w 2810229"/>
                <a:gd name="connsiteY11" fmla="*/ 451844 h 1433209"/>
                <a:gd name="connsiteX12" fmla="*/ 1078713 w 2810229"/>
                <a:gd name="connsiteY12" fmla="*/ 461604 h 1433209"/>
                <a:gd name="connsiteX13" fmla="*/ 1271840 w 2810229"/>
                <a:gd name="connsiteY13" fmla="*/ 464062 h 1433209"/>
                <a:gd name="connsiteX14" fmla="*/ 1683265 w 2810229"/>
                <a:gd name="connsiteY14" fmla="*/ 482084 h 1433209"/>
                <a:gd name="connsiteX15" fmla="*/ 2127114 w 2810229"/>
                <a:gd name="connsiteY15" fmla="*/ 447473 h 1433209"/>
                <a:gd name="connsiteX16" fmla="*/ 2548646 w 2810229"/>
                <a:gd name="connsiteY16" fmla="*/ 272375 h 1433209"/>
                <a:gd name="connsiteX17" fmla="*/ 2801565 w 2810229"/>
                <a:gd name="connsiteY17" fmla="*/ 110247 h 1433209"/>
                <a:gd name="connsiteX0" fmla="*/ 2801565 w 2810229"/>
                <a:gd name="connsiteY0" fmla="*/ 110247 h 1433209"/>
                <a:gd name="connsiteX1" fmla="*/ 2730229 w 2810229"/>
                <a:gd name="connsiteY1" fmla="*/ 389107 h 1433209"/>
                <a:gd name="connsiteX2" fmla="*/ 2522706 w 2810229"/>
                <a:gd name="connsiteY2" fmla="*/ 680936 h 1433209"/>
                <a:gd name="connsiteX3" fmla="*/ 2120629 w 2810229"/>
                <a:gd name="connsiteY3" fmla="*/ 946826 h 1433209"/>
                <a:gd name="connsiteX4" fmla="*/ 1809344 w 2810229"/>
                <a:gd name="connsiteY4" fmla="*/ 998707 h 1433209"/>
                <a:gd name="connsiteX5" fmla="*/ 1335931 w 2810229"/>
                <a:gd name="connsiteY5" fmla="*/ 1018162 h 1433209"/>
                <a:gd name="connsiteX6" fmla="*/ 976387 w 2810229"/>
                <a:gd name="connsiteY6" fmla="*/ 1026833 h 1433209"/>
                <a:gd name="connsiteX7" fmla="*/ 779643 w 2810229"/>
                <a:gd name="connsiteY7" fmla="*/ 1018915 h 1433209"/>
                <a:gd name="connsiteX8" fmla="*/ 778212 w 2810229"/>
                <a:gd name="connsiteY8" fmla="*/ 1433209 h 1433209"/>
                <a:gd name="connsiteX9" fmla="*/ 0 w 2810229"/>
                <a:gd name="connsiteY9" fmla="*/ 590145 h 1433209"/>
                <a:gd name="connsiteX10" fmla="*/ 875489 w 2810229"/>
                <a:gd name="connsiteY10" fmla="*/ 0 h 1433209"/>
                <a:gd name="connsiteX11" fmla="*/ 851651 w 2810229"/>
                <a:gd name="connsiteY11" fmla="*/ 451844 h 1433209"/>
                <a:gd name="connsiteX12" fmla="*/ 1048391 w 2810229"/>
                <a:gd name="connsiteY12" fmla="*/ 456552 h 1433209"/>
                <a:gd name="connsiteX13" fmla="*/ 1271840 w 2810229"/>
                <a:gd name="connsiteY13" fmla="*/ 464062 h 1433209"/>
                <a:gd name="connsiteX14" fmla="*/ 1683265 w 2810229"/>
                <a:gd name="connsiteY14" fmla="*/ 482084 h 1433209"/>
                <a:gd name="connsiteX15" fmla="*/ 2127114 w 2810229"/>
                <a:gd name="connsiteY15" fmla="*/ 447473 h 1433209"/>
                <a:gd name="connsiteX16" fmla="*/ 2548646 w 2810229"/>
                <a:gd name="connsiteY16" fmla="*/ 272375 h 1433209"/>
                <a:gd name="connsiteX17" fmla="*/ 2801565 w 2810229"/>
                <a:gd name="connsiteY17" fmla="*/ 110247 h 1433209"/>
                <a:gd name="connsiteX0" fmla="*/ 2801565 w 2810229"/>
                <a:gd name="connsiteY0" fmla="*/ 110247 h 1433209"/>
                <a:gd name="connsiteX1" fmla="*/ 2730229 w 2810229"/>
                <a:gd name="connsiteY1" fmla="*/ 389107 h 1433209"/>
                <a:gd name="connsiteX2" fmla="*/ 2522706 w 2810229"/>
                <a:gd name="connsiteY2" fmla="*/ 680936 h 1433209"/>
                <a:gd name="connsiteX3" fmla="*/ 2161058 w 2810229"/>
                <a:gd name="connsiteY3" fmla="*/ 926618 h 1433209"/>
                <a:gd name="connsiteX4" fmla="*/ 1809344 w 2810229"/>
                <a:gd name="connsiteY4" fmla="*/ 998707 h 1433209"/>
                <a:gd name="connsiteX5" fmla="*/ 1335931 w 2810229"/>
                <a:gd name="connsiteY5" fmla="*/ 1018162 h 1433209"/>
                <a:gd name="connsiteX6" fmla="*/ 976387 w 2810229"/>
                <a:gd name="connsiteY6" fmla="*/ 1026833 h 1433209"/>
                <a:gd name="connsiteX7" fmla="*/ 779643 w 2810229"/>
                <a:gd name="connsiteY7" fmla="*/ 1018915 h 1433209"/>
                <a:gd name="connsiteX8" fmla="*/ 778212 w 2810229"/>
                <a:gd name="connsiteY8" fmla="*/ 1433209 h 1433209"/>
                <a:gd name="connsiteX9" fmla="*/ 0 w 2810229"/>
                <a:gd name="connsiteY9" fmla="*/ 590145 h 1433209"/>
                <a:gd name="connsiteX10" fmla="*/ 875489 w 2810229"/>
                <a:gd name="connsiteY10" fmla="*/ 0 h 1433209"/>
                <a:gd name="connsiteX11" fmla="*/ 851651 w 2810229"/>
                <a:gd name="connsiteY11" fmla="*/ 451844 h 1433209"/>
                <a:gd name="connsiteX12" fmla="*/ 1048391 w 2810229"/>
                <a:gd name="connsiteY12" fmla="*/ 456552 h 1433209"/>
                <a:gd name="connsiteX13" fmla="*/ 1271840 w 2810229"/>
                <a:gd name="connsiteY13" fmla="*/ 464062 h 1433209"/>
                <a:gd name="connsiteX14" fmla="*/ 1683265 w 2810229"/>
                <a:gd name="connsiteY14" fmla="*/ 482084 h 1433209"/>
                <a:gd name="connsiteX15" fmla="*/ 2127114 w 2810229"/>
                <a:gd name="connsiteY15" fmla="*/ 447473 h 1433209"/>
                <a:gd name="connsiteX16" fmla="*/ 2548646 w 2810229"/>
                <a:gd name="connsiteY16" fmla="*/ 272375 h 1433209"/>
                <a:gd name="connsiteX17" fmla="*/ 2801565 w 2810229"/>
                <a:gd name="connsiteY17" fmla="*/ 110247 h 1433209"/>
                <a:gd name="connsiteX0" fmla="*/ 2801565 w 2810229"/>
                <a:gd name="connsiteY0" fmla="*/ 110247 h 1433209"/>
                <a:gd name="connsiteX1" fmla="*/ 2730229 w 2810229"/>
                <a:gd name="connsiteY1" fmla="*/ 389107 h 1433209"/>
                <a:gd name="connsiteX2" fmla="*/ 2522706 w 2810229"/>
                <a:gd name="connsiteY2" fmla="*/ 680936 h 1433209"/>
                <a:gd name="connsiteX3" fmla="*/ 2161058 w 2810229"/>
                <a:gd name="connsiteY3" fmla="*/ 926618 h 1433209"/>
                <a:gd name="connsiteX4" fmla="*/ 1809344 w 2810229"/>
                <a:gd name="connsiteY4" fmla="*/ 998707 h 1433209"/>
                <a:gd name="connsiteX5" fmla="*/ 1335931 w 2810229"/>
                <a:gd name="connsiteY5" fmla="*/ 1018162 h 1433209"/>
                <a:gd name="connsiteX6" fmla="*/ 976387 w 2810229"/>
                <a:gd name="connsiteY6" fmla="*/ 1026833 h 1433209"/>
                <a:gd name="connsiteX7" fmla="*/ 784697 w 2810229"/>
                <a:gd name="connsiteY7" fmla="*/ 1039123 h 1433209"/>
                <a:gd name="connsiteX8" fmla="*/ 778212 w 2810229"/>
                <a:gd name="connsiteY8" fmla="*/ 1433209 h 1433209"/>
                <a:gd name="connsiteX9" fmla="*/ 0 w 2810229"/>
                <a:gd name="connsiteY9" fmla="*/ 590145 h 1433209"/>
                <a:gd name="connsiteX10" fmla="*/ 875489 w 2810229"/>
                <a:gd name="connsiteY10" fmla="*/ 0 h 1433209"/>
                <a:gd name="connsiteX11" fmla="*/ 851651 w 2810229"/>
                <a:gd name="connsiteY11" fmla="*/ 451844 h 1433209"/>
                <a:gd name="connsiteX12" fmla="*/ 1048391 w 2810229"/>
                <a:gd name="connsiteY12" fmla="*/ 456552 h 1433209"/>
                <a:gd name="connsiteX13" fmla="*/ 1271840 w 2810229"/>
                <a:gd name="connsiteY13" fmla="*/ 464062 h 1433209"/>
                <a:gd name="connsiteX14" fmla="*/ 1683265 w 2810229"/>
                <a:gd name="connsiteY14" fmla="*/ 482084 h 1433209"/>
                <a:gd name="connsiteX15" fmla="*/ 2127114 w 2810229"/>
                <a:gd name="connsiteY15" fmla="*/ 447473 h 1433209"/>
                <a:gd name="connsiteX16" fmla="*/ 2548646 w 2810229"/>
                <a:gd name="connsiteY16" fmla="*/ 272375 h 1433209"/>
                <a:gd name="connsiteX17" fmla="*/ 2801565 w 2810229"/>
                <a:gd name="connsiteY17" fmla="*/ 110247 h 1433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10229" h="1433209">
                  <a:moveTo>
                    <a:pt x="2801565" y="110247"/>
                  </a:moveTo>
                  <a:cubicBezTo>
                    <a:pt x="2831829" y="129702"/>
                    <a:pt x="2776706" y="293992"/>
                    <a:pt x="2730229" y="389107"/>
                  </a:cubicBezTo>
                  <a:cubicBezTo>
                    <a:pt x="2683753" y="484222"/>
                    <a:pt x="2624306" y="587983"/>
                    <a:pt x="2522706" y="680936"/>
                  </a:cubicBezTo>
                  <a:cubicBezTo>
                    <a:pt x="2421106" y="773889"/>
                    <a:pt x="2279952" y="873656"/>
                    <a:pt x="2161058" y="926618"/>
                  </a:cubicBezTo>
                  <a:cubicBezTo>
                    <a:pt x="2042164" y="979580"/>
                    <a:pt x="1940127" y="986818"/>
                    <a:pt x="1809344" y="998707"/>
                  </a:cubicBezTo>
                  <a:cubicBezTo>
                    <a:pt x="1678561" y="1010596"/>
                    <a:pt x="1474757" y="1013474"/>
                    <a:pt x="1335931" y="1018162"/>
                  </a:cubicBezTo>
                  <a:lnTo>
                    <a:pt x="976387" y="1026833"/>
                  </a:lnTo>
                  <a:lnTo>
                    <a:pt x="784697" y="1039123"/>
                  </a:lnTo>
                  <a:cubicBezTo>
                    <a:pt x="782535" y="1183957"/>
                    <a:pt x="780374" y="1288375"/>
                    <a:pt x="778212" y="1433209"/>
                  </a:cubicBezTo>
                  <a:lnTo>
                    <a:pt x="0" y="590145"/>
                  </a:lnTo>
                  <a:lnTo>
                    <a:pt x="875489" y="0"/>
                  </a:lnTo>
                  <a:lnTo>
                    <a:pt x="851651" y="451844"/>
                  </a:lnTo>
                  <a:lnTo>
                    <a:pt x="1048391" y="456552"/>
                  </a:lnTo>
                  <a:cubicBezTo>
                    <a:pt x="1110000" y="461956"/>
                    <a:pt x="1172766" y="463175"/>
                    <a:pt x="1271840" y="464062"/>
                  </a:cubicBezTo>
                  <a:lnTo>
                    <a:pt x="1683265" y="482084"/>
                  </a:lnTo>
                  <a:cubicBezTo>
                    <a:pt x="1825811" y="477635"/>
                    <a:pt x="1981199" y="479898"/>
                    <a:pt x="2127114" y="447473"/>
                  </a:cubicBezTo>
                  <a:cubicBezTo>
                    <a:pt x="2273029" y="415048"/>
                    <a:pt x="2436238" y="328579"/>
                    <a:pt x="2548646" y="272375"/>
                  </a:cubicBezTo>
                  <a:cubicBezTo>
                    <a:pt x="2661054" y="216171"/>
                    <a:pt x="2771301" y="90792"/>
                    <a:pt x="2801565" y="110247"/>
                  </a:cubicBezTo>
                  <a:close/>
                </a:path>
              </a:pathLst>
            </a:custGeom>
            <a:gradFill>
              <a:gsLst>
                <a:gs pos="0">
                  <a:srgbClr val="005200"/>
                </a:gs>
                <a:gs pos="100000">
                  <a:srgbClr val="008000"/>
                </a:gs>
              </a:gsLst>
            </a:gradFill>
            <a:ln>
              <a:noFill/>
            </a:ln>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grpSp>
      <p:sp>
        <p:nvSpPr>
          <p:cNvPr id="4" name="TextBox 3"/>
          <p:cNvSpPr txBox="1"/>
          <p:nvPr userDrawn="1"/>
        </p:nvSpPr>
        <p:spPr>
          <a:xfrm>
            <a:off x="976898" y="6349588"/>
            <a:ext cx="1402948" cy="338554"/>
          </a:xfrm>
          <a:prstGeom prst="rect">
            <a:avLst/>
          </a:prstGeom>
          <a:noFill/>
        </p:spPr>
        <p:txBody>
          <a:bodyPr wrap="none" rtlCol="0">
            <a:spAutoFit/>
          </a:bodyPr>
          <a:lstStyle/>
          <a:p>
            <a:r>
              <a:rPr lang="en-US" sz="800" b="1" i="0" dirty="0" smtClean="0">
                <a:ln w="3175">
                  <a:noFill/>
                </a:ln>
                <a:solidFill>
                  <a:srgbClr val="008000"/>
                </a:solidFill>
                <a:latin typeface="Arial"/>
              </a:rPr>
              <a:t>Green Ways 2Go</a:t>
            </a:r>
          </a:p>
          <a:p>
            <a:r>
              <a:rPr lang="en-US" sz="800" b="1" i="0" dirty="0" smtClean="0">
                <a:ln w="3175">
                  <a:noFill/>
                </a:ln>
                <a:solidFill>
                  <a:srgbClr val="008000"/>
                </a:solidFill>
                <a:latin typeface="Arial"/>
              </a:rPr>
              <a:t>www.greenways2go.com</a:t>
            </a:r>
            <a:endParaRPr lang="en-US" sz="800" b="1" i="0" dirty="0">
              <a:ln w="3175">
                <a:noFill/>
              </a:ln>
              <a:solidFill>
                <a:srgbClr val="008000"/>
              </a:solidFill>
              <a:latin typeface="Arial"/>
            </a:endParaRPr>
          </a:p>
        </p:txBody>
      </p:sp>
    </p:spTree>
    <p:extLst>
      <p:ext uri="{BB962C8B-B14F-4D97-AF65-F5344CB8AC3E}">
        <p14:creationId xmlns:p14="http://schemas.microsoft.com/office/powerpoint/2010/main" val="28750290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lang="en-US" sz="4400" b="1" kern="1200" dirty="0">
          <a:ln w="10541" cmpd="sng">
            <a:solidFill>
              <a:schemeClr val="accent1">
                <a:shade val="88000"/>
                <a:satMod val="110000"/>
              </a:schemeClr>
            </a:solidFill>
            <a:prstDash val="solid"/>
          </a:ln>
          <a:gradFill>
            <a:gsLst>
              <a:gs pos="0">
                <a:schemeClr val="accent1">
                  <a:tint val="40000"/>
                  <a:satMod val="250000"/>
                </a:schemeClr>
              </a:gs>
              <a:gs pos="20000">
                <a:schemeClr val="tx2">
                  <a:lumMod val="60000"/>
                  <a:lumOff val="40000"/>
                </a:schemeClr>
              </a:gs>
              <a:gs pos="50000">
                <a:schemeClr val="accent1">
                  <a:shade val="20000"/>
                  <a:satMod val="300000"/>
                </a:schemeClr>
              </a:gs>
              <a:gs pos="85000">
                <a:schemeClr val="tx2">
                  <a:lumMod val="60000"/>
                  <a:lumOff val="40000"/>
                </a:schemeClr>
              </a:gs>
              <a:gs pos="100000">
                <a:schemeClr val="accent1">
                  <a:tint val="40000"/>
                  <a:satMod val="250000"/>
                </a:schemeClr>
              </a:gs>
            </a:gsLst>
            <a:lin ang="5400000"/>
          </a:gradFill>
          <a:latin typeface="Microsoft Sans Serif"/>
          <a:ea typeface="+mj-ea"/>
          <a:cs typeface="Microsoft Sans Serif"/>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afdc.energy.gov" TargetMode="External"/><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2.tiff"/><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3.tiff"/><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67629" y="559997"/>
            <a:ext cx="8079959" cy="2030292"/>
          </a:xfrm>
        </p:spPr>
        <p:txBody>
          <a:bodyPr>
            <a:noAutofit/>
          </a:bodyPr>
          <a:lstStyle/>
          <a:p>
            <a:pPr>
              <a:spcBef>
                <a:spcPct val="0"/>
              </a:spcBef>
            </a:pPr>
            <a:r>
              <a:rPr lang="en-US" sz="4000" b="1" dirty="0" smtClean="0">
                <a:ln w="10541" cmpd="sng">
                  <a:solidFill>
                    <a:schemeClr val="accent1">
                      <a:shade val="88000"/>
                      <a:satMod val="110000"/>
                    </a:schemeClr>
                  </a:solidFill>
                  <a:prstDash val="solid"/>
                </a:ln>
                <a:gradFill>
                  <a:gsLst>
                    <a:gs pos="0">
                      <a:schemeClr val="accent1">
                        <a:tint val="40000"/>
                        <a:satMod val="250000"/>
                      </a:schemeClr>
                    </a:gs>
                    <a:gs pos="20000">
                      <a:schemeClr val="tx2">
                        <a:lumMod val="60000"/>
                        <a:lumOff val="40000"/>
                      </a:schemeClr>
                    </a:gs>
                    <a:gs pos="50000">
                      <a:schemeClr val="accent1">
                        <a:shade val="20000"/>
                        <a:satMod val="300000"/>
                      </a:schemeClr>
                    </a:gs>
                    <a:gs pos="85000">
                      <a:schemeClr val="tx2">
                        <a:lumMod val="60000"/>
                        <a:lumOff val="40000"/>
                      </a:schemeClr>
                    </a:gs>
                    <a:gs pos="100000">
                      <a:schemeClr val="accent1">
                        <a:tint val="40000"/>
                        <a:satMod val="250000"/>
                      </a:schemeClr>
                    </a:gs>
                  </a:gsLst>
                  <a:lin ang="5400000"/>
                </a:gradFill>
                <a:latin typeface="Microsoft Sans Serif"/>
                <a:ea typeface="+mj-ea"/>
                <a:cs typeface="Microsoft Sans Serif"/>
              </a:rPr>
              <a:t>Alternative Fuel Regional Fueling Infrastructure For Municipal Fleets</a:t>
            </a:r>
            <a:endParaRPr lang="en-US" sz="4000" b="1" dirty="0">
              <a:ln w="10541" cmpd="sng">
                <a:solidFill>
                  <a:schemeClr val="accent1">
                    <a:shade val="88000"/>
                    <a:satMod val="110000"/>
                  </a:schemeClr>
                </a:solidFill>
                <a:prstDash val="solid"/>
              </a:ln>
              <a:gradFill>
                <a:gsLst>
                  <a:gs pos="0">
                    <a:schemeClr val="accent1">
                      <a:tint val="40000"/>
                      <a:satMod val="250000"/>
                    </a:schemeClr>
                  </a:gs>
                  <a:gs pos="20000">
                    <a:schemeClr val="tx2">
                      <a:lumMod val="60000"/>
                      <a:lumOff val="40000"/>
                    </a:schemeClr>
                  </a:gs>
                  <a:gs pos="50000">
                    <a:schemeClr val="accent1">
                      <a:shade val="20000"/>
                      <a:satMod val="300000"/>
                    </a:schemeClr>
                  </a:gs>
                  <a:gs pos="85000">
                    <a:schemeClr val="tx2">
                      <a:lumMod val="60000"/>
                      <a:lumOff val="40000"/>
                    </a:schemeClr>
                  </a:gs>
                  <a:gs pos="100000">
                    <a:schemeClr val="accent1">
                      <a:tint val="40000"/>
                      <a:satMod val="250000"/>
                    </a:schemeClr>
                  </a:gs>
                </a:gsLst>
                <a:lin ang="5400000"/>
              </a:gradFill>
              <a:latin typeface="Microsoft Sans Serif"/>
              <a:ea typeface="+mj-ea"/>
              <a:cs typeface="Microsoft Sans Serif"/>
            </a:endParaRPr>
          </a:p>
        </p:txBody>
      </p:sp>
      <p:sp>
        <p:nvSpPr>
          <p:cNvPr id="4" name="Title 3"/>
          <p:cNvSpPr>
            <a:spLocks noGrp="1"/>
          </p:cNvSpPr>
          <p:nvPr>
            <p:ph type="ctrTitle"/>
          </p:nvPr>
        </p:nvSpPr>
        <p:spPr>
          <a:xfrm>
            <a:off x="814768" y="4174582"/>
            <a:ext cx="7519117" cy="2202127"/>
          </a:xfrm>
        </p:spPr>
        <p:txBody>
          <a:bodyPr>
            <a:noAutofit/>
          </a:bodyPr>
          <a:lstStyle/>
          <a:p>
            <a:r>
              <a:rPr lang="en-US" sz="2800" dirty="0" smtClean="0"/>
              <a:t>Environment Committee</a:t>
            </a:r>
            <a:br>
              <a:rPr lang="en-US" sz="2800" dirty="0" smtClean="0"/>
            </a:br>
            <a:r>
              <a:rPr lang="en-US" sz="2800" dirty="0" smtClean="0"/>
              <a:t/>
            </a:r>
            <a:br>
              <a:rPr lang="en-US" sz="2800" dirty="0" smtClean="0"/>
            </a:br>
            <a:r>
              <a:rPr lang="en-US" sz="2800" dirty="0" smtClean="0"/>
              <a:t>November 29, 2016</a:t>
            </a:r>
            <a:br>
              <a:rPr lang="en-US" sz="2800" dirty="0" smtClean="0"/>
            </a:br>
            <a:endParaRPr lang="en-US" sz="2800" dirty="0"/>
          </a:p>
        </p:txBody>
      </p:sp>
      <p:pic>
        <p:nvPicPr>
          <p:cNvPr id="5" name="Picture 4"/>
          <p:cNvPicPr>
            <a:picLocks noChangeAspect="1"/>
          </p:cNvPicPr>
          <p:nvPr/>
        </p:nvPicPr>
        <p:blipFill>
          <a:blip r:embed="rId3"/>
          <a:stretch>
            <a:fillRect/>
          </a:stretch>
        </p:blipFill>
        <p:spPr>
          <a:xfrm>
            <a:off x="3072551" y="2718446"/>
            <a:ext cx="3003550" cy="1327979"/>
          </a:xfrm>
          <a:prstGeom prst="rect">
            <a:avLst/>
          </a:prstGeom>
        </p:spPr>
      </p:pic>
    </p:spTree>
    <p:extLst>
      <p:ext uri="{BB962C8B-B14F-4D97-AF65-F5344CB8AC3E}">
        <p14:creationId xmlns:p14="http://schemas.microsoft.com/office/powerpoint/2010/main" val="1013176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457200" y="274638"/>
            <a:ext cx="8229600" cy="1143000"/>
          </a:xfrm>
        </p:spPr>
        <p:txBody>
          <a:bodyPr>
            <a:normAutofit fontScale="90000"/>
          </a:bodyPr>
          <a:lstStyle/>
          <a:p>
            <a:r>
              <a:rPr lang="en-US" dirty="0" smtClean="0"/>
              <a:t> </a:t>
            </a:r>
            <a:r>
              <a:rPr lang="en-US" dirty="0"/>
              <a:t>Current NE </a:t>
            </a:r>
            <a:r>
              <a:rPr lang="en-US" dirty="0" smtClean="0"/>
              <a:t>Illinois </a:t>
            </a:r>
            <a:br>
              <a:rPr lang="en-US" dirty="0" smtClean="0"/>
            </a:br>
            <a:r>
              <a:rPr lang="en-US" dirty="0" smtClean="0"/>
              <a:t>Alt Fuel Infrastructure</a:t>
            </a:r>
            <a:endParaRPr lang="en-US" dirty="0"/>
          </a:p>
        </p:txBody>
      </p:sp>
      <p:sp>
        <p:nvSpPr>
          <p:cNvPr id="9" name="Content Placeholder 8"/>
          <p:cNvSpPr>
            <a:spLocks noGrp="1"/>
          </p:cNvSpPr>
          <p:nvPr>
            <p:ph sz="half" idx="1"/>
          </p:nvPr>
        </p:nvSpPr>
        <p:spPr>
          <a:xfrm>
            <a:off x="304798" y="4622798"/>
            <a:ext cx="4106335" cy="1493522"/>
          </a:xfrm>
        </p:spPr>
        <p:txBody>
          <a:bodyPr>
            <a:normAutofit fontScale="55000" lnSpcReduction="20000"/>
          </a:bodyPr>
          <a:lstStyle/>
          <a:p>
            <a:r>
              <a:rPr lang="en-US" dirty="0" smtClean="0"/>
              <a:t>Source:</a:t>
            </a:r>
          </a:p>
          <a:p>
            <a:endParaRPr lang="en-US" dirty="0" smtClean="0"/>
          </a:p>
          <a:p>
            <a:r>
              <a:rPr lang="en-US" dirty="0" smtClean="0">
                <a:hlinkClick r:id="rId2"/>
              </a:rPr>
              <a:t>www.afdc.energy.gov</a:t>
            </a:r>
            <a:r>
              <a:rPr lang="en-US" dirty="0" smtClean="0"/>
              <a:t> </a:t>
            </a:r>
          </a:p>
          <a:p>
            <a:r>
              <a:rPr lang="en-US" dirty="0"/>
              <a:t>November </a:t>
            </a:r>
            <a:r>
              <a:rPr lang="en-US" dirty="0" smtClean="0"/>
              <a:t>2016</a:t>
            </a:r>
          </a:p>
          <a:p>
            <a:r>
              <a:rPr lang="en-US" dirty="0" smtClean="0"/>
              <a:t>Compare: 9,400 </a:t>
            </a:r>
            <a:r>
              <a:rPr lang="en-US" dirty="0"/>
              <a:t>Diesel stations and </a:t>
            </a:r>
            <a:r>
              <a:rPr lang="en-US" dirty="0" smtClean="0"/>
              <a:t>8,000 </a:t>
            </a:r>
            <a:r>
              <a:rPr lang="en-US" dirty="0"/>
              <a:t>gasoline stations listed in Yellow </a:t>
            </a:r>
            <a:r>
              <a:rPr lang="en-US" dirty="0" smtClean="0"/>
              <a:t>Pages</a:t>
            </a:r>
            <a:endParaRPr lang="en-US" dirty="0"/>
          </a:p>
        </p:txBody>
      </p:sp>
      <p:graphicFrame>
        <p:nvGraphicFramePr>
          <p:cNvPr id="12" name="Table 11"/>
          <p:cNvGraphicFramePr>
            <a:graphicFrameLocks noGrp="1"/>
          </p:cNvGraphicFramePr>
          <p:nvPr>
            <p:extLst>
              <p:ext uri="{D42A27DB-BD31-4B8C-83A1-F6EECF244321}">
                <p14:modId xmlns:p14="http://schemas.microsoft.com/office/powerpoint/2010/main" val="887003058"/>
              </p:ext>
            </p:extLst>
          </p:nvPr>
        </p:nvGraphicFramePr>
        <p:xfrm>
          <a:off x="389467" y="1722120"/>
          <a:ext cx="3945468" cy="2560320"/>
        </p:xfrm>
        <a:graphic>
          <a:graphicData uri="http://schemas.openxmlformats.org/drawingml/2006/table">
            <a:tbl>
              <a:tblPr firstRow="1" bandRow="1">
                <a:tableStyleId>{5C22544A-7EE6-4342-B048-85BDC9FD1C3A}</a:tableStyleId>
              </a:tblPr>
              <a:tblGrid>
                <a:gridCol w="1315156"/>
                <a:gridCol w="1315156"/>
                <a:gridCol w="1315156"/>
              </a:tblGrid>
              <a:tr h="305284">
                <a:tc>
                  <a:txBody>
                    <a:bodyPr/>
                    <a:lstStyle/>
                    <a:p>
                      <a:r>
                        <a:rPr lang="en-US" dirty="0" smtClean="0"/>
                        <a:t>Alt Fuel</a:t>
                      </a:r>
                      <a:endParaRPr lang="en-US" dirty="0"/>
                    </a:p>
                  </a:txBody>
                  <a:tcPr/>
                </a:tc>
                <a:tc>
                  <a:txBody>
                    <a:bodyPr/>
                    <a:lstStyle/>
                    <a:p>
                      <a:pPr algn="ctr"/>
                      <a:r>
                        <a:rPr lang="en-US" dirty="0" smtClean="0"/>
                        <a:t>Public</a:t>
                      </a:r>
                      <a:endParaRPr lang="en-US" dirty="0"/>
                    </a:p>
                  </a:txBody>
                  <a:tcPr/>
                </a:tc>
                <a:tc>
                  <a:txBody>
                    <a:bodyPr/>
                    <a:lstStyle/>
                    <a:p>
                      <a:pPr algn="ctr"/>
                      <a:r>
                        <a:rPr lang="en-US" dirty="0" smtClean="0"/>
                        <a:t>Private</a:t>
                      </a:r>
                      <a:endParaRPr lang="en-US" dirty="0"/>
                    </a:p>
                  </a:txBody>
                  <a:tcPr/>
                </a:tc>
              </a:tr>
              <a:tr h="305284">
                <a:tc>
                  <a:txBody>
                    <a:bodyPr/>
                    <a:lstStyle/>
                    <a:p>
                      <a:r>
                        <a:rPr lang="en-US" dirty="0" smtClean="0"/>
                        <a:t>CNG</a:t>
                      </a:r>
                      <a:endParaRPr lang="en-US" dirty="0"/>
                    </a:p>
                  </a:txBody>
                  <a:tcPr/>
                </a:tc>
                <a:tc>
                  <a:txBody>
                    <a:bodyPr/>
                    <a:lstStyle/>
                    <a:p>
                      <a:pPr algn="ctr"/>
                      <a:r>
                        <a:rPr lang="en-US" dirty="0" smtClean="0"/>
                        <a:t>18</a:t>
                      </a:r>
                      <a:endParaRPr lang="en-US" dirty="0"/>
                    </a:p>
                  </a:txBody>
                  <a:tcPr/>
                </a:tc>
                <a:tc>
                  <a:txBody>
                    <a:bodyPr/>
                    <a:lstStyle/>
                    <a:p>
                      <a:pPr algn="ctr"/>
                      <a:r>
                        <a:rPr lang="en-US" dirty="0" smtClean="0"/>
                        <a:t>37</a:t>
                      </a:r>
                      <a:endParaRPr lang="en-US" dirty="0"/>
                    </a:p>
                  </a:txBody>
                  <a:tcPr/>
                </a:tc>
              </a:tr>
              <a:tr h="305284">
                <a:tc>
                  <a:txBody>
                    <a:bodyPr/>
                    <a:lstStyle/>
                    <a:p>
                      <a:r>
                        <a:rPr lang="en-US" dirty="0" smtClean="0"/>
                        <a:t>LNG</a:t>
                      </a:r>
                      <a:endParaRPr lang="en-US" dirty="0"/>
                    </a:p>
                  </a:txBody>
                  <a:tcPr/>
                </a:tc>
                <a:tc>
                  <a:txBody>
                    <a:bodyPr/>
                    <a:lstStyle/>
                    <a:p>
                      <a:pPr algn="ctr"/>
                      <a:r>
                        <a:rPr lang="en-US" dirty="0" smtClean="0"/>
                        <a:t>1</a:t>
                      </a:r>
                      <a:endParaRPr lang="en-US" dirty="0"/>
                    </a:p>
                  </a:txBody>
                  <a:tcPr/>
                </a:tc>
                <a:tc>
                  <a:txBody>
                    <a:bodyPr/>
                    <a:lstStyle/>
                    <a:p>
                      <a:pPr algn="ctr"/>
                      <a:r>
                        <a:rPr lang="en-US" dirty="0" smtClean="0"/>
                        <a:t>1</a:t>
                      </a:r>
                      <a:endParaRPr lang="en-US" dirty="0"/>
                    </a:p>
                  </a:txBody>
                  <a:tcPr/>
                </a:tc>
              </a:tr>
              <a:tr h="305284">
                <a:tc>
                  <a:txBody>
                    <a:bodyPr/>
                    <a:lstStyle/>
                    <a:p>
                      <a:r>
                        <a:rPr lang="en-US" dirty="0" smtClean="0"/>
                        <a:t>Propane</a:t>
                      </a:r>
                      <a:endParaRPr lang="en-US" dirty="0"/>
                    </a:p>
                  </a:txBody>
                  <a:tcPr/>
                </a:tc>
                <a:tc>
                  <a:txBody>
                    <a:bodyPr/>
                    <a:lstStyle/>
                    <a:p>
                      <a:pPr algn="ctr"/>
                      <a:r>
                        <a:rPr lang="en-US" dirty="0" smtClean="0"/>
                        <a:t>42</a:t>
                      </a:r>
                      <a:endParaRPr lang="en-US" dirty="0"/>
                    </a:p>
                  </a:txBody>
                  <a:tcPr/>
                </a:tc>
                <a:tc>
                  <a:txBody>
                    <a:bodyPr/>
                    <a:lstStyle/>
                    <a:p>
                      <a:pPr algn="ctr"/>
                      <a:r>
                        <a:rPr lang="en-US" dirty="0" smtClean="0"/>
                        <a:t>2</a:t>
                      </a:r>
                      <a:endParaRPr lang="en-US" dirty="0"/>
                    </a:p>
                  </a:txBody>
                  <a:tcPr/>
                </a:tc>
              </a:tr>
              <a:tr h="305284">
                <a:tc>
                  <a:txBody>
                    <a:bodyPr/>
                    <a:lstStyle/>
                    <a:p>
                      <a:r>
                        <a:rPr lang="en-US" dirty="0" smtClean="0"/>
                        <a:t>E85</a:t>
                      </a:r>
                      <a:endParaRPr lang="en-US" dirty="0"/>
                    </a:p>
                  </a:txBody>
                  <a:tcPr/>
                </a:tc>
                <a:tc>
                  <a:txBody>
                    <a:bodyPr/>
                    <a:lstStyle/>
                    <a:p>
                      <a:pPr algn="ctr"/>
                      <a:r>
                        <a:rPr lang="en-US" dirty="0" smtClean="0"/>
                        <a:t>236</a:t>
                      </a:r>
                      <a:endParaRPr lang="en-US" dirty="0"/>
                    </a:p>
                  </a:txBody>
                  <a:tcPr/>
                </a:tc>
                <a:tc>
                  <a:txBody>
                    <a:bodyPr/>
                    <a:lstStyle/>
                    <a:p>
                      <a:pPr algn="ctr"/>
                      <a:r>
                        <a:rPr lang="en-US" dirty="0" smtClean="0"/>
                        <a:t>22</a:t>
                      </a:r>
                    </a:p>
                  </a:txBody>
                  <a:tcPr/>
                </a:tc>
              </a:tr>
              <a:tr h="305284">
                <a:tc>
                  <a:txBody>
                    <a:bodyPr/>
                    <a:lstStyle/>
                    <a:p>
                      <a:r>
                        <a:rPr lang="en-US" dirty="0" smtClean="0"/>
                        <a:t>Biodiesel</a:t>
                      </a:r>
                      <a:endParaRPr lang="en-US" dirty="0"/>
                    </a:p>
                  </a:txBody>
                  <a:tcPr/>
                </a:tc>
                <a:tc>
                  <a:txBody>
                    <a:bodyPr/>
                    <a:lstStyle/>
                    <a:p>
                      <a:pPr algn="ctr"/>
                      <a:r>
                        <a:rPr lang="en-US" dirty="0" smtClean="0"/>
                        <a:t>1</a:t>
                      </a:r>
                      <a:endParaRPr lang="en-US" dirty="0"/>
                    </a:p>
                  </a:txBody>
                  <a:tcPr/>
                </a:tc>
                <a:tc>
                  <a:txBody>
                    <a:bodyPr/>
                    <a:lstStyle/>
                    <a:p>
                      <a:pPr algn="ctr"/>
                      <a:r>
                        <a:rPr lang="en-US" dirty="0" smtClean="0"/>
                        <a:t>11</a:t>
                      </a:r>
                    </a:p>
                  </a:txBody>
                  <a:tcPr/>
                </a:tc>
              </a:tr>
              <a:tr h="305284">
                <a:tc>
                  <a:txBody>
                    <a:bodyPr/>
                    <a:lstStyle/>
                    <a:p>
                      <a:r>
                        <a:rPr lang="en-US" dirty="0" smtClean="0"/>
                        <a:t>EV chargers</a:t>
                      </a:r>
                      <a:endParaRPr lang="en-US" dirty="0"/>
                    </a:p>
                  </a:txBody>
                  <a:tcPr/>
                </a:tc>
                <a:tc>
                  <a:txBody>
                    <a:bodyPr/>
                    <a:lstStyle/>
                    <a:p>
                      <a:pPr algn="ctr"/>
                      <a:r>
                        <a:rPr lang="en-US" dirty="0" smtClean="0"/>
                        <a:t>920</a:t>
                      </a:r>
                      <a:endParaRPr lang="en-US" dirty="0"/>
                    </a:p>
                  </a:txBody>
                  <a:tcPr/>
                </a:tc>
                <a:tc>
                  <a:txBody>
                    <a:bodyPr/>
                    <a:lstStyle/>
                    <a:p>
                      <a:pPr algn="ctr"/>
                      <a:r>
                        <a:rPr lang="en-US" dirty="0" smtClean="0"/>
                        <a:t>198</a:t>
                      </a:r>
                    </a:p>
                  </a:txBody>
                  <a:tcPr/>
                </a:tc>
              </a:tr>
            </a:tbl>
          </a:graphicData>
        </a:graphic>
      </p:graphicFrame>
      <p:pic>
        <p:nvPicPr>
          <p:cNvPr id="6" name="Content Placeholder 3" descr="http://static.guim.co.uk/sys-images/Guardian/Pix/pictures/2006/05/26/chicken192.jpg"/>
          <p:cNvPicPr>
            <a:picLocks noGrp="1"/>
          </p:cNvPicPr>
          <p:nvPr>
            <p:ph sz="half" idx="1"/>
          </p:nvPr>
        </p:nvPicPr>
        <p:blipFill>
          <a:blip r:embed="rId3" cstate="email">
            <a:extLst>
              <a:ext uri="{28A0092B-C50C-407E-A947-70E740481C1C}">
                <a14:useLocalDpi xmlns:a14="http://schemas.microsoft.com/office/drawing/2010/main"/>
              </a:ext>
            </a:extLst>
          </a:blip>
          <a:stretch>
            <a:fillRect/>
          </a:stretch>
        </p:blipFill>
        <p:spPr bwMode="auto">
          <a:xfrm>
            <a:off x="5249333" y="5190067"/>
            <a:ext cx="2717801" cy="1259946"/>
          </a:xfrm>
          <a:prstGeom prst="rect">
            <a:avLst/>
          </a:prstGeom>
          <a:noFill/>
          <a:ln>
            <a:noFill/>
          </a:ln>
        </p:spPr>
      </p:pic>
      <p:grpSp>
        <p:nvGrpSpPr>
          <p:cNvPr id="10" name="Group 9"/>
          <p:cNvGrpSpPr/>
          <p:nvPr/>
        </p:nvGrpSpPr>
        <p:grpSpPr>
          <a:xfrm>
            <a:off x="339114" y="504270"/>
            <a:ext cx="636863" cy="639680"/>
            <a:chOff x="372532" y="287020"/>
            <a:chExt cx="636863" cy="639680"/>
          </a:xfrm>
        </p:grpSpPr>
        <p:sp>
          <p:nvSpPr>
            <p:cNvPr id="11" name="Oval 10"/>
            <p:cNvSpPr>
              <a:spLocks noChangeAspect="1"/>
            </p:cNvSpPr>
            <p:nvPr/>
          </p:nvSpPr>
          <p:spPr>
            <a:xfrm>
              <a:off x="372532" y="287020"/>
              <a:ext cx="636863" cy="639680"/>
            </a:xfrm>
            <a:prstGeom prst="ellipse">
              <a:avLst/>
            </a:prstGeom>
            <a:noFill/>
            <a:ln w="19050">
              <a:solidFill>
                <a:srgbClr val="0000FF"/>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3" name="Picture 1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16465" y="373489"/>
              <a:ext cx="355600" cy="456242"/>
            </a:xfrm>
            <a:prstGeom prst="rect">
              <a:avLst/>
            </a:prstGeom>
          </p:spPr>
        </p:pic>
      </p:grpSp>
      <p:pic>
        <p:nvPicPr>
          <p:cNvPr id="3" name="Picture 2"/>
          <p:cNvPicPr>
            <a:picLocks noChangeAspect="1"/>
          </p:cNvPicPr>
          <p:nvPr/>
        </p:nvPicPr>
        <p:blipFill>
          <a:blip r:embed="rId5"/>
          <a:stretch>
            <a:fillRect/>
          </a:stretch>
        </p:blipFill>
        <p:spPr>
          <a:xfrm>
            <a:off x="4936988" y="1503628"/>
            <a:ext cx="3170692" cy="3503800"/>
          </a:xfrm>
          <a:prstGeom prst="rect">
            <a:avLst/>
          </a:prstGeom>
        </p:spPr>
      </p:pic>
      <p:pic>
        <p:nvPicPr>
          <p:cNvPr id="2" name="Picture 1"/>
          <p:cNvPicPr>
            <a:picLocks noChangeAspect="1"/>
          </p:cNvPicPr>
          <p:nvPr/>
        </p:nvPicPr>
        <p:blipFill>
          <a:blip r:embed="rId6"/>
          <a:stretch>
            <a:fillRect/>
          </a:stretch>
        </p:blipFill>
        <p:spPr>
          <a:xfrm>
            <a:off x="1388320" y="4500880"/>
            <a:ext cx="2025368" cy="562881"/>
          </a:xfrm>
          <a:prstGeom prst="rect">
            <a:avLst/>
          </a:prstGeom>
        </p:spPr>
      </p:pic>
    </p:spTree>
    <p:extLst>
      <p:ext uri="{BB962C8B-B14F-4D97-AF65-F5344CB8AC3E}">
        <p14:creationId xmlns:p14="http://schemas.microsoft.com/office/powerpoint/2010/main" val="9949159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As-Is Assessment Flow</a:t>
            </a:r>
            <a:endParaRPr lang="en-US" dirty="0"/>
          </a:p>
        </p:txBody>
      </p:sp>
      <p:pic>
        <p:nvPicPr>
          <p:cNvPr id="4" name="Content Placeholder 3"/>
          <p:cNvPicPr>
            <a:picLocks noGrp="1"/>
          </p:cNvPicPr>
          <p:nvPr>
            <p:ph sz="half" idx="1"/>
          </p:nvPr>
        </p:nvPicPr>
        <p:blipFill>
          <a:blip r:embed="rId2"/>
          <a:stretch>
            <a:fillRect/>
          </a:stretch>
        </p:blipFill>
        <p:spPr>
          <a:xfrm>
            <a:off x="599745" y="1600200"/>
            <a:ext cx="7944509" cy="4525963"/>
          </a:xfrm>
          <a:prstGeom prst="rect">
            <a:avLst/>
          </a:prstGeom>
          <a:ln>
            <a:solidFill>
              <a:schemeClr val="tx1"/>
            </a:solidFill>
          </a:ln>
        </p:spPr>
      </p:pic>
    </p:spTree>
    <p:extLst>
      <p:ext uri="{BB962C8B-B14F-4D97-AF65-F5344CB8AC3E}">
        <p14:creationId xmlns:p14="http://schemas.microsoft.com/office/powerpoint/2010/main" val="16012824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 Be Flow</a:t>
            </a:r>
            <a:endParaRPr lang="en-US" dirty="0"/>
          </a:p>
        </p:txBody>
      </p:sp>
      <p:pic>
        <p:nvPicPr>
          <p:cNvPr id="4" name="Content Placeholder 3"/>
          <p:cNvPicPr>
            <a:picLocks noGrp="1"/>
          </p:cNvPicPr>
          <p:nvPr>
            <p:ph sz="half" idx="1"/>
          </p:nvPr>
        </p:nvPicPr>
        <p:blipFill>
          <a:blip r:embed="rId2"/>
          <a:stretch>
            <a:fillRect/>
          </a:stretch>
        </p:blipFill>
        <p:spPr>
          <a:xfrm>
            <a:off x="457200" y="1697796"/>
            <a:ext cx="8229600" cy="4330770"/>
          </a:xfrm>
          <a:prstGeom prst="rect">
            <a:avLst/>
          </a:prstGeom>
          <a:ln w="12700">
            <a:solidFill>
              <a:schemeClr val="tx1"/>
            </a:solidFill>
          </a:ln>
        </p:spPr>
      </p:pic>
    </p:spTree>
    <p:extLst>
      <p:ext uri="{BB962C8B-B14F-4D97-AF65-F5344CB8AC3E}">
        <p14:creationId xmlns:p14="http://schemas.microsoft.com/office/powerpoint/2010/main" val="3864813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90525"/>
            <a:ext cx="8229600" cy="738749"/>
          </a:xfrm>
        </p:spPr>
        <p:txBody>
          <a:bodyPr>
            <a:normAutofit fontScale="90000"/>
          </a:bodyPr>
          <a:lstStyle/>
          <a:p>
            <a:r>
              <a:rPr lang="en-US" dirty="0" smtClean="0"/>
              <a:t>Drivers for Change</a:t>
            </a:r>
            <a:endParaRPr lang="en-US" dirty="0"/>
          </a:p>
        </p:txBody>
      </p:sp>
      <p:sp>
        <p:nvSpPr>
          <p:cNvPr id="3" name="Content Placeholder 2"/>
          <p:cNvSpPr>
            <a:spLocks noGrp="1"/>
          </p:cNvSpPr>
          <p:nvPr>
            <p:ph sz="half" idx="1"/>
          </p:nvPr>
        </p:nvSpPr>
        <p:spPr>
          <a:xfrm>
            <a:off x="750689" y="1243488"/>
            <a:ext cx="7017357" cy="2919209"/>
          </a:xfrm>
        </p:spPr>
        <p:txBody>
          <a:bodyPr>
            <a:normAutofit fontScale="70000" lnSpcReduction="20000"/>
          </a:bodyPr>
          <a:lstStyle/>
          <a:p>
            <a:pPr marL="0" indent="0">
              <a:lnSpc>
                <a:spcPct val="120000"/>
              </a:lnSpc>
              <a:buNone/>
            </a:pPr>
            <a:r>
              <a:rPr lang="en-US" b="1" u="sng" dirty="0" smtClean="0"/>
              <a:t>Compared to gasoline and diesel, </a:t>
            </a:r>
            <a:r>
              <a:rPr lang="en-US" b="1" u="sng" smtClean="0"/>
              <a:t>Alternative Fuels (AF) </a:t>
            </a:r>
            <a:r>
              <a:rPr lang="en-US" b="1" u="sng" dirty="0" smtClean="0"/>
              <a:t>can:</a:t>
            </a:r>
          </a:p>
          <a:p>
            <a:pPr marL="0" indent="0">
              <a:lnSpc>
                <a:spcPct val="120000"/>
              </a:lnSpc>
              <a:buNone/>
            </a:pPr>
            <a:r>
              <a:rPr lang="en-US" i="1" dirty="0"/>
              <a:t>O</a:t>
            </a:r>
            <a:r>
              <a:rPr lang="en-US" i="1" dirty="0" smtClean="0"/>
              <a:t>perating cost</a:t>
            </a:r>
          </a:p>
          <a:p>
            <a:pPr marL="0" indent="0">
              <a:lnSpc>
                <a:spcPct val="120000"/>
              </a:lnSpc>
              <a:buNone/>
            </a:pPr>
            <a:r>
              <a:rPr lang="en-US" i="1" dirty="0"/>
              <a:t>Emissions / Greenhouse Gas </a:t>
            </a:r>
          </a:p>
          <a:p>
            <a:pPr marL="400050" lvl="1" indent="0">
              <a:lnSpc>
                <a:spcPct val="120000"/>
              </a:lnSpc>
              <a:buNone/>
            </a:pPr>
            <a:r>
              <a:rPr lang="en-US" sz="2100" i="1" dirty="0">
                <a:sym typeface="Wingdings"/>
              </a:rPr>
              <a:t> </a:t>
            </a:r>
            <a:r>
              <a:rPr lang="en-US" sz="2100" i="1" dirty="0"/>
              <a:t>Climate Change </a:t>
            </a:r>
            <a:endParaRPr lang="en-US" sz="2100" dirty="0"/>
          </a:p>
          <a:p>
            <a:pPr marL="400050" lvl="1" indent="0">
              <a:lnSpc>
                <a:spcPct val="120000"/>
              </a:lnSpc>
              <a:buNone/>
            </a:pPr>
            <a:r>
              <a:rPr lang="en-US" sz="2100" i="1" dirty="0">
                <a:sym typeface="Wingdings"/>
              </a:rPr>
              <a:t> </a:t>
            </a:r>
            <a:r>
              <a:rPr lang="en-US" sz="2100" i="1" dirty="0"/>
              <a:t>Health problems</a:t>
            </a:r>
          </a:p>
          <a:p>
            <a:pPr marL="0" indent="0">
              <a:lnSpc>
                <a:spcPct val="120000"/>
              </a:lnSpc>
              <a:buNone/>
            </a:pPr>
            <a:r>
              <a:rPr lang="en-US" i="1" dirty="0" smtClean="0"/>
              <a:t>US dependence on oil </a:t>
            </a:r>
          </a:p>
          <a:p>
            <a:pPr lvl="1">
              <a:lnSpc>
                <a:spcPct val="120000"/>
              </a:lnSpc>
              <a:buFont typeface="Wingdings" charset="0"/>
              <a:buChar char="à"/>
            </a:pPr>
            <a:r>
              <a:rPr lang="en-US" sz="1900" i="1" dirty="0" smtClean="0"/>
              <a:t>Trade deficit</a:t>
            </a:r>
          </a:p>
          <a:p>
            <a:pPr lvl="1">
              <a:lnSpc>
                <a:spcPct val="120000"/>
              </a:lnSpc>
              <a:buFont typeface="Wingdings" charset="0"/>
              <a:buChar char="à"/>
            </a:pPr>
            <a:r>
              <a:rPr lang="en-US" sz="1900" i="1" dirty="0" smtClean="0">
                <a:sym typeface="Wingdings"/>
              </a:rPr>
              <a:t>N</a:t>
            </a:r>
            <a:r>
              <a:rPr lang="en-US" sz="1900" i="1" dirty="0" smtClean="0"/>
              <a:t>ational security risks</a:t>
            </a:r>
            <a:endParaRPr lang="en-US" sz="1900" dirty="0" smtClean="0"/>
          </a:p>
          <a:p>
            <a:pPr lvl="1">
              <a:lnSpc>
                <a:spcPct val="120000"/>
              </a:lnSpc>
              <a:buFont typeface="Wingdings" charset="0"/>
              <a:buChar char="à"/>
            </a:pPr>
            <a:r>
              <a:rPr lang="en-US" sz="1900" i="1" dirty="0" smtClean="0">
                <a:sym typeface="Wingdings"/>
              </a:rPr>
              <a:t>Costs of protection</a:t>
            </a:r>
            <a:endParaRPr lang="en-US" i="1" dirty="0" smtClean="0"/>
          </a:p>
          <a:p>
            <a:pPr marL="0" indent="0">
              <a:lnSpc>
                <a:spcPct val="120000"/>
              </a:lnSpc>
              <a:buNone/>
            </a:pPr>
            <a:endParaRPr lang="en-US" dirty="0"/>
          </a:p>
          <a:p>
            <a:pPr marL="0" indent="0">
              <a:lnSpc>
                <a:spcPct val="120000"/>
              </a:lnSpc>
              <a:buNone/>
            </a:pPr>
            <a:endParaRPr lang="en-US" dirty="0"/>
          </a:p>
          <a:p>
            <a:pPr>
              <a:lnSpc>
                <a:spcPct val="120000"/>
              </a:lnSpc>
            </a:pPr>
            <a:endParaRPr lang="en-US" dirty="0"/>
          </a:p>
        </p:txBody>
      </p:sp>
      <p:sp>
        <p:nvSpPr>
          <p:cNvPr id="7" name="Down Arrow 6"/>
          <p:cNvSpPr>
            <a:spLocks/>
          </p:cNvSpPr>
          <p:nvPr/>
        </p:nvSpPr>
        <p:spPr>
          <a:xfrm>
            <a:off x="448472" y="2077051"/>
            <a:ext cx="310896" cy="310896"/>
          </a:xfrm>
          <a:prstGeom prst="downArrow">
            <a:avLst/>
          </a:prstGeom>
          <a:gradFill flip="none" rotWithShape="1">
            <a:gsLst>
              <a:gs pos="0">
                <a:srgbClr val="FF0000"/>
              </a:gs>
              <a:gs pos="100000">
                <a:schemeClr val="accent6">
                  <a:lumMod val="75000"/>
                </a:schemeClr>
              </a:gs>
            </a:gsLst>
            <a:path path="rect">
              <a:fillToRect l="100000" t="100000"/>
            </a:path>
            <a:tileRect r="-100000" b="-100000"/>
          </a:gradFill>
          <a:ln>
            <a:solidFill>
              <a:srgbClr val="FFFF00"/>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9" name="Down Arrow 8"/>
          <p:cNvSpPr/>
          <p:nvPr/>
        </p:nvSpPr>
        <p:spPr>
          <a:xfrm rot="10800000">
            <a:off x="462462" y="4276911"/>
            <a:ext cx="304800" cy="307632"/>
          </a:xfrm>
          <a:prstGeom prst="downArrow">
            <a:avLst/>
          </a:prstGeom>
          <a:gradFill flip="none" rotWithShape="1">
            <a:gsLst>
              <a:gs pos="0">
                <a:srgbClr val="0000FF"/>
              </a:gs>
              <a:gs pos="100000">
                <a:srgbClr val="008000"/>
              </a:gs>
            </a:gsLst>
            <a:path path="rect">
              <a:fillToRect l="100000" t="100000"/>
            </a:path>
            <a:tileRect r="-100000" b="-100000"/>
          </a:gradFill>
          <a:ln>
            <a:solidFill>
              <a:srgbClr val="FFFF00"/>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2" name="Content Placeholder 2"/>
          <p:cNvSpPr>
            <a:spLocks noGrp="1"/>
          </p:cNvSpPr>
          <p:nvPr>
            <p:ph sz="half" idx="1"/>
          </p:nvPr>
        </p:nvSpPr>
        <p:spPr>
          <a:xfrm>
            <a:off x="738077" y="4162697"/>
            <a:ext cx="5091574" cy="1617387"/>
          </a:xfrm>
        </p:spPr>
        <p:txBody>
          <a:bodyPr>
            <a:normAutofit/>
          </a:bodyPr>
          <a:lstStyle/>
          <a:p>
            <a:pPr marL="0" indent="0">
              <a:buNone/>
            </a:pPr>
            <a:r>
              <a:rPr lang="en-US" sz="2400" i="1" dirty="0" smtClean="0"/>
              <a:t>Stimulate domestic economic growth</a:t>
            </a:r>
            <a:endParaRPr lang="en-US" sz="2400" i="1" dirty="0"/>
          </a:p>
          <a:p>
            <a:pPr marL="400050" lvl="1" indent="0">
              <a:buNone/>
            </a:pPr>
            <a:r>
              <a:rPr lang="en-US" sz="1600" i="1" dirty="0" smtClean="0">
                <a:sym typeface="Wingdings"/>
              </a:rPr>
              <a:t> </a:t>
            </a:r>
            <a:r>
              <a:rPr lang="en-US" sz="1800" i="1" dirty="0" smtClean="0"/>
              <a:t>Increase revenues and profits</a:t>
            </a:r>
          </a:p>
          <a:p>
            <a:pPr marL="400050" lvl="1" indent="0">
              <a:buNone/>
            </a:pPr>
            <a:r>
              <a:rPr lang="en-US" sz="1800" i="1" dirty="0" smtClean="0">
                <a:sym typeface="Wingdings"/>
              </a:rPr>
              <a:t> </a:t>
            </a:r>
            <a:r>
              <a:rPr lang="en-US" sz="1800" i="1" dirty="0" smtClean="0"/>
              <a:t>Job creation</a:t>
            </a:r>
          </a:p>
          <a:p>
            <a:pPr marL="400050" lvl="1" indent="0">
              <a:buNone/>
            </a:pPr>
            <a:r>
              <a:rPr lang="en-US" sz="1800" i="1" dirty="0" smtClean="0">
                <a:sym typeface="Wingdings"/>
              </a:rPr>
              <a:t> </a:t>
            </a:r>
            <a:r>
              <a:rPr lang="en-US" sz="1800" i="1" dirty="0" smtClean="0"/>
              <a:t>Cash flow</a:t>
            </a:r>
            <a:endParaRPr lang="en-US" sz="1800" i="1" dirty="0"/>
          </a:p>
          <a:p>
            <a:pPr marL="0" indent="0">
              <a:buNone/>
            </a:pPr>
            <a:endParaRPr lang="en-US" sz="2400" dirty="0"/>
          </a:p>
          <a:p>
            <a:endParaRPr lang="en-US" sz="2400" dirty="0"/>
          </a:p>
        </p:txBody>
      </p:sp>
      <p:sp>
        <p:nvSpPr>
          <p:cNvPr id="11" name="Down Arrow 10"/>
          <p:cNvSpPr/>
          <p:nvPr/>
        </p:nvSpPr>
        <p:spPr>
          <a:xfrm>
            <a:off x="433277" y="2978569"/>
            <a:ext cx="304800" cy="310896"/>
          </a:xfrm>
          <a:prstGeom prst="downArrow">
            <a:avLst/>
          </a:prstGeom>
          <a:gradFill flip="none" rotWithShape="1">
            <a:gsLst>
              <a:gs pos="0">
                <a:srgbClr val="FF0000"/>
              </a:gs>
              <a:gs pos="100000">
                <a:schemeClr val="accent6">
                  <a:lumMod val="75000"/>
                </a:schemeClr>
              </a:gs>
            </a:gsLst>
            <a:path path="rect">
              <a:fillToRect l="100000" t="100000"/>
            </a:path>
            <a:tileRect r="-100000" b="-100000"/>
          </a:gradFill>
          <a:ln>
            <a:solidFill>
              <a:srgbClr val="FFFF00"/>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Down Arrow 13"/>
          <p:cNvSpPr>
            <a:spLocks noChangeAspect="1"/>
          </p:cNvSpPr>
          <p:nvPr/>
        </p:nvSpPr>
        <p:spPr>
          <a:xfrm>
            <a:off x="462462" y="1690227"/>
            <a:ext cx="304800" cy="310896"/>
          </a:xfrm>
          <a:prstGeom prst="downArrow">
            <a:avLst/>
          </a:prstGeom>
          <a:gradFill flip="none" rotWithShape="1">
            <a:gsLst>
              <a:gs pos="0">
                <a:srgbClr val="FF0000"/>
              </a:gs>
              <a:gs pos="100000">
                <a:schemeClr val="accent6">
                  <a:lumMod val="75000"/>
                </a:schemeClr>
              </a:gs>
            </a:gsLst>
            <a:path path="rect">
              <a:fillToRect l="100000" t="100000"/>
            </a:path>
            <a:tileRect r="-100000" b="-100000"/>
          </a:gradFill>
          <a:ln>
            <a:solidFill>
              <a:srgbClr val="FFFF00"/>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3" name="Picture 1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0135" y="276311"/>
            <a:ext cx="448225" cy="627515"/>
          </a:xfrm>
          <a:prstGeom prst="rect">
            <a:avLst/>
          </a:prstGeom>
          <a:ln w="19050">
            <a:solidFill>
              <a:srgbClr val="008000"/>
            </a:solidFill>
          </a:ln>
        </p:spPr>
      </p:pic>
    </p:spTree>
    <p:extLst>
      <p:ext uri="{BB962C8B-B14F-4D97-AF65-F5344CB8AC3E}">
        <p14:creationId xmlns:p14="http://schemas.microsoft.com/office/powerpoint/2010/main" val="1138197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Regional </a:t>
            </a:r>
            <a:r>
              <a:rPr lang="en-US" dirty="0" smtClean="0"/>
              <a:t>Study Ideas for </a:t>
            </a:r>
            <a:br>
              <a:rPr lang="en-US" dirty="0" smtClean="0"/>
            </a:br>
            <a:r>
              <a:rPr lang="en-US" dirty="0" smtClean="0"/>
              <a:t>AFs and Municipalities </a:t>
            </a:r>
            <a:endParaRPr lang="en-US" dirty="0"/>
          </a:p>
        </p:txBody>
      </p:sp>
      <p:sp>
        <p:nvSpPr>
          <p:cNvPr id="3" name="Content Placeholder 2"/>
          <p:cNvSpPr>
            <a:spLocks noGrp="1"/>
          </p:cNvSpPr>
          <p:nvPr>
            <p:ph sz="half" idx="1"/>
          </p:nvPr>
        </p:nvSpPr>
        <p:spPr>
          <a:xfrm>
            <a:off x="457200" y="1600200"/>
            <a:ext cx="8229600" cy="4525963"/>
          </a:xfrm>
        </p:spPr>
        <p:txBody>
          <a:bodyPr>
            <a:normAutofit fontScale="62500" lnSpcReduction="20000"/>
          </a:bodyPr>
          <a:lstStyle/>
          <a:p>
            <a:r>
              <a:rPr lang="en-US" dirty="0" smtClean="0"/>
              <a:t>Consider a study to assess use of public funds to subsidize the AF market: </a:t>
            </a:r>
            <a:endParaRPr lang="en-US" dirty="0"/>
          </a:p>
          <a:p>
            <a:pPr lvl="1"/>
            <a:r>
              <a:rPr lang="en-US" dirty="0" smtClean="0"/>
              <a:t>Quantify the </a:t>
            </a:r>
            <a:r>
              <a:rPr lang="en-US" b="1" i="1" dirty="0" smtClean="0"/>
              <a:t>economic and environmental impacts</a:t>
            </a:r>
            <a:r>
              <a:rPr lang="en-US" dirty="0" smtClean="0"/>
              <a:t>, benefits, costs and risks of changing some of the current regional fleet vehicles to Alternative Fuels (AF) and develop infrastructure capacity to support AFVs</a:t>
            </a:r>
          </a:p>
          <a:p>
            <a:pPr lvl="1"/>
            <a:r>
              <a:rPr lang="en-US" dirty="0" smtClean="0"/>
              <a:t>Define </a:t>
            </a:r>
            <a:r>
              <a:rPr lang="en-US" b="1" i="1" dirty="0" smtClean="0"/>
              <a:t>stakeholders</a:t>
            </a:r>
            <a:r>
              <a:rPr lang="en-US" dirty="0" smtClean="0"/>
              <a:t> and how they might participate and benefit from the results </a:t>
            </a:r>
          </a:p>
          <a:p>
            <a:pPr lvl="1"/>
            <a:r>
              <a:rPr lang="en-US" dirty="0" smtClean="0"/>
              <a:t>Define </a:t>
            </a:r>
            <a:r>
              <a:rPr lang="en-US" b="1" i="1" dirty="0"/>
              <a:t>rationale</a:t>
            </a:r>
            <a:r>
              <a:rPr lang="en-US" dirty="0"/>
              <a:t> for AF vehicular and infrastructure choices to meet regional needs </a:t>
            </a:r>
          </a:p>
          <a:p>
            <a:pPr lvl="1"/>
            <a:r>
              <a:rPr lang="en-US" dirty="0" smtClean="0"/>
              <a:t>Estimate range of future </a:t>
            </a:r>
            <a:r>
              <a:rPr lang="en-US" b="1" i="1" dirty="0"/>
              <a:t>demand</a:t>
            </a:r>
            <a:r>
              <a:rPr lang="en-US" dirty="0"/>
              <a:t> for AF for the fleets of commercial, municipal and other organizations.</a:t>
            </a:r>
          </a:p>
          <a:p>
            <a:pPr lvl="1"/>
            <a:r>
              <a:rPr lang="en-US" dirty="0"/>
              <a:t>Characterize </a:t>
            </a:r>
            <a:r>
              <a:rPr lang="en-US" dirty="0" smtClean="0"/>
              <a:t>the range of </a:t>
            </a:r>
            <a:r>
              <a:rPr lang="en-US" b="1" i="1" dirty="0"/>
              <a:t>supply</a:t>
            </a:r>
            <a:r>
              <a:rPr lang="en-US" dirty="0"/>
              <a:t> requirements for retail and fleet infrastructure</a:t>
            </a:r>
          </a:p>
          <a:p>
            <a:pPr lvl="1"/>
            <a:r>
              <a:rPr lang="en-US" dirty="0" smtClean="0"/>
              <a:t>Define preferred/logical </a:t>
            </a:r>
            <a:r>
              <a:rPr lang="en-US" dirty="0"/>
              <a:t>locations with good access to transportation corridors and potential </a:t>
            </a:r>
            <a:r>
              <a:rPr lang="en-US" dirty="0" smtClean="0"/>
              <a:t>consumers</a:t>
            </a:r>
          </a:p>
          <a:p>
            <a:pPr lvl="1"/>
            <a:r>
              <a:rPr lang="en-US" dirty="0" smtClean="0"/>
              <a:t>Incorporate </a:t>
            </a:r>
            <a:r>
              <a:rPr lang="en-US" dirty="0"/>
              <a:t>economic and social justice components</a:t>
            </a:r>
          </a:p>
          <a:p>
            <a:pPr lvl="0"/>
            <a:r>
              <a:rPr lang="en-US" dirty="0"/>
              <a:t>Define how a Regional Infrastructure program would be deployed</a:t>
            </a:r>
          </a:p>
          <a:p>
            <a:pPr lvl="1"/>
            <a:r>
              <a:rPr lang="en-US" dirty="0"/>
              <a:t>Define </a:t>
            </a:r>
            <a:r>
              <a:rPr lang="en-US" b="1" i="1" dirty="0"/>
              <a:t>requirements</a:t>
            </a:r>
            <a:r>
              <a:rPr lang="en-US" dirty="0"/>
              <a:t> to establish </a:t>
            </a:r>
            <a:r>
              <a:rPr lang="en-US" b="1" i="1" dirty="0"/>
              <a:t>viable business investments</a:t>
            </a:r>
            <a:r>
              <a:rPr lang="en-US" dirty="0"/>
              <a:t> for both the fleet owners and the retail </a:t>
            </a:r>
            <a:r>
              <a:rPr lang="en-US" dirty="0" err="1"/>
              <a:t>fuelers</a:t>
            </a:r>
            <a:r>
              <a:rPr lang="en-US" dirty="0"/>
              <a:t>.</a:t>
            </a:r>
          </a:p>
          <a:p>
            <a:pPr lvl="1"/>
            <a:r>
              <a:rPr lang="en-US" dirty="0"/>
              <a:t>Define </a:t>
            </a:r>
            <a:r>
              <a:rPr lang="en-US" b="1" i="1" dirty="0"/>
              <a:t>logical target locations </a:t>
            </a:r>
            <a:r>
              <a:rPr lang="en-US" dirty="0"/>
              <a:t>(site specific and locational) for retail fueling outlets, that could best serve the general public.</a:t>
            </a:r>
          </a:p>
          <a:p>
            <a:pPr lvl="1"/>
            <a:r>
              <a:rPr lang="en-US" dirty="0"/>
              <a:t>Define </a:t>
            </a:r>
            <a:r>
              <a:rPr lang="en-US" b="1" i="1" dirty="0"/>
              <a:t>timing</a:t>
            </a:r>
            <a:r>
              <a:rPr lang="en-US" dirty="0"/>
              <a:t> of proposed build out of infrastructure </a:t>
            </a:r>
          </a:p>
          <a:p>
            <a:pPr lvl="0"/>
            <a:r>
              <a:rPr lang="en-US" dirty="0" smtClean="0"/>
              <a:t>Define requirements for </a:t>
            </a:r>
            <a:r>
              <a:rPr lang="en-US" b="1" i="1" dirty="0" smtClean="0"/>
              <a:t>educational</a:t>
            </a:r>
            <a:r>
              <a:rPr lang="en-US" dirty="0" smtClean="0"/>
              <a:t> programs </a:t>
            </a:r>
            <a:r>
              <a:rPr lang="en-US" dirty="0"/>
              <a:t>for communities, businesses and other organizations</a:t>
            </a:r>
          </a:p>
          <a:p>
            <a:pPr lvl="1"/>
            <a:endParaRPr lang="en-US" dirty="0" smtClean="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1154381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048" y="523602"/>
            <a:ext cx="2268583" cy="1143000"/>
          </a:xfrm>
        </p:spPr>
        <p:txBody>
          <a:bodyPr>
            <a:normAutofit fontScale="90000"/>
          </a:bodyPr>
          <a:lstStyle/>
          <a:p>
            <a:r>
              <a:rPr lang="en-US" dirty="0" smtClean="0"/>
              <a:t>CMAP Region</a:t>
            </a:r>
            <a:endParaRPr lang="en-US" dirty="0"/>
          </a:p>
        </p:txBody>
      </p:sp>
      <p:pic>
        <p:nvPicPr>
          <p:cNvPr id="4" name="Content Placeholder 3"/>
          <p:cNvPicPr>
            <a:picLocks noGrp="1"/>
          </p:cNvPicPr>
          <p:nvPr>
            <p:ph sz="half" idx="1"/>
          </p:nvPr>
        </p:nvPicPr>
        <p:blipFill>
          <a:blip r:embed="rId2"/>
          <a:stretch>
            <a:fillRect/>
          </a:stretch>
        </p:blipFill>
        <p:spPr>
          <a:xfrm>
            <a:off x="3426675" y="1095102"/>
            <a:ext cx="5147060" cy="4525963"/>
          </a:xfrm>
          <a:prstGeom prst="rect">
            <a:avLst/>
          </a:prstGeom>
        </p:spPr>
      </p:pic>
      <p:sp>
        <p:nvSpPr>
          <p:cNvPr id="5" name="Freeform 4"/>
          <p:cNvSpPr/>
          <p:nvPr/>
        </p:nvSpPr>
        <p:spPr>
          <a:xfrm>
            <a:off x="5495255" y="1095102"/>
            <a:ext cx="3078480" cy="4460240"/>
          </a:xfrm>
          <a:custGeom>
            <a:avLst/>
            <a:gdLst>
              <a:gd name="connsiteX0" fmla="*/ 863600 w 1188720"/>
              <a:gd name="connsiteY0" fmla="*/ 0 h 1920240"/>
              <a:gd name="connsiteX1" fmla="*/ 426720 w 1188720"/>
              <a:gd name="connsiteY1" fmla="*/ 20320 h 1920240"/>
              <a:gd name="connsiteX2" fmla="*/ 426720 w 1188720"/>
              <a:gd name="connsiteY2" fmla="*/ 518160 h 1920240"/>
              <a:gd name="connsiteX3" fmla="*/ 20320 w 1188720"/>
              <a:gd name="connsiteY3" fmla="*/ 528320 h 1920240"/>
              <a:gd name="connsiteX4" fmla="*/ 0 w 1188720"/>
              <a:gd name="connsiteY4" fmla="*/ 629920 h 1920240"/>
              <a:gd name="connsiteX5" fmla="*/ 0 w 1188720"/>
              <a:gd name="connsiteY5" fmla="*/ 629920 h 1920240"/>
              <a:gd name="connsiteX6" fmla="*/ 0 w 1188720"/>
              <a:gd name="connsiteY6" fmla="*/ 1158240 h 1920240"/>
              <a:gd name="connsiteX7" fmla="*/ 375920 w 1188720"/>
              <a:gd name="connsiteY7" fmla="*/ 1158240 h 1920240"/>
              <a:gd name="connsiteX8" fmla="*/ 406400 w 1188720"/>
              <a:gd name="connsiteY8" fmla="*/ 1920240 h 1920240"/>
              <a:gd name="connsiteX9" fmla="*/ 650240 w 1188720"/>
              <a:gd name="connsiteY9" fmla="*/ 1899920 h 1920240"/>
              <a:gd name="connsiteX10" fmla="*/ 650240 w 1188720"/>
              <a:gd name="connsiteY10" fmla="*/ 1778000 h 1920240"/>
              <a:gd name="connsiteX11" fmla="*/ 1188720 w 1188720"/>
              <a:gd name="connsiteY11" fmla="*/ 1757680 h 1920240"/>
              <a:gd name="connsiteX12" fmla="*/ 1168400 w 1188720"/>
              <a:gd name="connsiteY12" fmla="*/ 1107440 h 1920240"/>
              <a:gd name="connsiteX13" fmla="*/ 1107440 w 1188720"/>
              <a:gd name="connsiteY13" fmla="*/ 1026160 h 1920240"/>
              <a:gd name="connsiteX14" fmla="*/ 1056640 w 1188720"/>
              <a:gd name="connsiteY14" fmla="*/ 914400 h 1920240"/>
              <a:gd name="connsiteX15" fmla="*/ 1056640 w 1188720"/>
              <a:gd name="connsiteY15" fmla="*/ 914400 h 1920240"/>
              <a:gd name="connsiteX16" fmla="*/ 1016000 w 1188720"/>
              <a:gd name="connsiteY16" fmla="*/ 731520 h 1920240"/>
              <a:gd name="connsiteX17" fmla="*/ 985520 w 1188720"/>
              <a:gd name="connsiteY17" fmla="*/ 640080 h 1920240"/>
              <a:gd name="connsiteX18" fmla="*/ 985520 w 1188720"/>
              <a:gd name="connsiteY18" fmla="*/ 640080 h 1920240"/>
              <a:gd name="connsiteX19" fmla="*/ 904240 w 1188720"/>
              <a:gd name="connsiteY19" fmla="*/ 518160 h 1920240"/>
              <a:gd name="connsiteX20" fmla="*/ 10160 w 1188720"/>
              <a:gd name="connsiteY20" fmla="*/ 538480 h 1920240"/>
              <a:gd name="connsiteX21" fmla="*/ 10160 w 1188720"/>
              <a:gd name="connsiteY21" fmla="*/ 538480 h 1920240"/>
              <a:gd name="connsiteX0" fmla="*/ 863600 w 1188720"/>
              <a:gd name="connsiteY0" fmla="*/ 0 h 1920240"/>
              <a:gd name="connsiteX1" fmla="*/ 426720 w 1188720"/>
              <a:gd name="connsiteY1" fmla="*/ 20320 h 1920240"/>
              <a:gd name="connsiteX2" fmla="*/ 432435 w 1188720"/>
              <a:gd name="connsiteY2" fmla="*/ 492760 h 1920240"/>
              <a:gd name="connsiteX3" fmla="*/ 20320 w 1188720"/>
              <a:gd name="connsiteY3" fmla="*/ 528320 h 1920240"/>
              <a:gd name="connsiteX4" fmla="*/ 0 w 1188720"/>
              <a:gd name="connsiteY4" fmla="*/ 629920 h 1920240"/>
              <a:gd name="connsiteX5" fmla="*/ 0 w 1188720"/>
              <a:gd name="connsiteY5" fmla="*/ 629920 h 1920240"/>
              <a:gd name="connsiteX6" fmla="*/ 0 w 1188720"/>
              <a:gd name="connsiteY6" fmla="*/ 1158240 h 1920240"/>
              <a:gd name="connsiteX7" fmla="*/ 375920 w 1188720"/>
              <a:gd name="connsiteY7" fmla="*/ 1158240 h 1920240"/>
              <a:gd name="connsiteX8" fmla="*/ 406400 w 1188720"/>
              <a:gd name="connsiteY8" fmla="*/ 1920240 h 1920240"/>
              <a:gd name="connsiteX9" fmla="*/ 650240 w 1188720"/>
              <a:gd name="connsiteY9" fmla="*/ 1899920 h 1920240"/>
              <a:gd name="connsiteX10" fmla="*/ 650240 w 1188720"/>
              <a:gd name="connsiteY10" fmla="*/ 1778000 h 1920240"/>
              <a:gd name="connsiteX11" fmla="*/ 1188720 w 1188720"/>
              <a:gd name="connsiteY11" fmla="*/ 1757680 h 1920240"/>
              <a:gd name="connsiteX12" fmla="*/ 1168400 w 1188720"/>
              <a:gd name="connsiteY12" fmla="*/ 1107440 h 1920240"/>
              <a:gd name="connsiteX13" fmla="*/ 1107440 w 1188720"/>
              <a:gd name="connsiteY13" fmla="*/ 1026160 h 1920240"/>
              <a:gd name="connsiteX14" fmla="*/ 1056640 w 1188720"/>
              <a:gd name="connsiteY14" fmla="*/ 914400 h 1920240"/>
              <a:gd name="connsiteX15" fmla="*/ 1056640 w 1188720"/>
              <a:gd name="connsiteY15" fmla="*/ 914400 h 1920240"/>
              <a:gd name="connsiteX16" fmla="*/ 1016000 w 1188720"/>
              <a:gd name="connsiteY16" fmla="*/ 731520 h 1920240"/>
              <a:gd name="connsiteX17" fmla="*/ 985520 w 1188720"/>
              <a:gd name="connsiteY17" fmla="*/ 640080 h 1920240"/>
              <a:gd name="connsiteX18" fmla="*/ 985520 w 1188720"/>
              <a:gd name="connsiteY18" fmla="*/ 640080 h 1920240"/>
              <a:gd name="connsiteX19" fmla="*/ 904240 w 1188720"/>
              <a:gd name="connsiteY19" fmla="*/ 518160 h 1920240"/>
              <a:gd name="connsiteX20" fmla="*/ 10160 w 1188720"/>
              <a:gd name="connsiteY20" fmla="*/ 538480 h 1920240"/>
              <a:gd name="connsiteX21" fmla="*/ 10160 w 1188720"/>
              <a:gd name="connsiteY21" fmla="*/ 538480 h 1920240"/>
              <a:gd name="connsiteX0" fmla="*/ 863600 w 1188720"/>
              <a:gd name="connsiteY0" fmla="*/ 0 h 1920240"/>
              <a:gd name="connsiteX1" fmla="*/ 426720 w 1188720"/>
              <a:gd name="connsiteY1" fmla="*/ 20320 h 1920240"/>
              <a:gd name="connsiteX2" fmla="*/ 432435 w 1188720"/>
              <a:gd name="connsiteY2" fmla="*/ 492760 h 1920240"/>
              <a:gd name="connsiteX3" fmla="*/ 20320 w 1188720"/>
              <a:gd name="connsiteY3" fmla="*/ 528320 h 1920240"/>
              <a:gd name="connsiteX4" fmla="*/ 0 w 1188720"/>
              <a:gd name="connsiteY4" fmla="*/ 629920 h 1920240"/>
              <a:gd name="connsiteX5" fmla="*/ 0 w 1188720"/>
              <a:gd name="connsiteY5" fmla="*/ 629920 h 1920240"/>
              <a:gd name="connsiteX6" fmla="*/ 0 w 1188720"/>
              <a:gd name="connsiteY6" fmla="*/ 1158240 h 1920240"/>
              <a:gd name="connsiteX7" fmla="*/ 375920 w 1188720"/>
              <a:gd name="connsiteY7" fmla="*/ 1158240 h 1920240"/>
              <a:gd name="connsiteX8" fmla="*/ 406400 w 1188720"/>
              <a:gd name="connsiteY8" fmla="*/ 1920240 h 1920240"/>
              <a:gd name="connsiteX9" fmla="*/ 650240 w 1188720"/>
              <a:gd name="connsiteY9" fmla="*/ 1899920 h 1920240"/>
              <a:gd name="connsiteX10" fmla="*/ 650240 w 1188720"/>
              <a:gd name="connsiteY10" fmla="*/ 1778000 h 1920240"/>
              <a:gd name="connsiteX11" fmla="*/ 1188720 w 1188720"/>
              <a:gd name="connsiteY11" fmla="*/ 1757680 h 1920240"/>
              <a:gd name="connsiteX12" fmla="*/ 1168400 w 1188720"/>
              <a:gd name="connsiteY12" fmla="*/ 1107440 h 1920240"/>
              <a:gd name="connsiteX13" fmla="*/ 1107440 w 1188720"/>
              <a:gd name="connsiteY13" fmla="*/ 1026160 h 1920240"/>
              <a:gd name="connsiteX14" fmla="*/ 1056640 w 1188720"/>
              <a:gd name="connsiteY14" fmla="*/ 914400 h 1920240"/>
              <a:gd name="connsiteX15" fmla="*/ 1056640 w 1188720"/>
              <a:gd name="connsiteY15" fmla="*/ 914400 h 1920240"/>
              <a:gd name="connsiteX16" fmla="*/ 1016000 w 1188720"/>
              <a:gd name="connsiteY16" fmla="*/ 731520 h 1920240"/>
              <a:gd name="connsiteX17" fmla="*/ 985520 w 1188720"/>
              <a:gd name="connsiteY17" fmla="*/ 640080 h 1920240"/>
              <a:gd name="connsiteX18" fmla="*/ 985520 w 1188720"/>
              <a:gd name="connsiteY18" fmla="*/ 640080 h 1920240"/>
              <a:gd name="connsiteX19" fmla="*/ 904240 w 1188720"/>
              <a:gd name="connsiteY19" fmla="*/ 518160 h 1920240"/>
              <a:gd name="connsiteX20" fmla="*/ 10160 w 1188720"/>
              <a:gd name="connsiteY20" fmla="*/ 538480 h 1920240"/>
              <a:gd name="connsiteX21" fmla="*/ 775335 w 1188720"/>
              <a:gd name="connsiteY21" fmla="*/ 264160 h 1920240"/>
              <a:gd name="connsiteX0" fmla="*/ 1003162 w 1328282"/>
              <a:gd name="connsiteY0" fmla="*/ 0 h 1920240"/>
              <a:gd name="connsiteX1" fmla="*/ 566282 w 1328282"/>
              <a:gd name="connsiteY1" fmla="*/ 20320 h 1920240"/>
              <a:gd name="connsiteX2" fmla="*/ 571997 w 1328282"/>
              <a:gd name="connsiteY2" fmla="*/ 492760 h 1920240"/>
              <a:gd name="connsiteX3" fmla="*/ 159882 w 1328282"/>
              <a:gd name="connsiteY3" fmla="*/ 528320 h 1920240"/>
              <a:gd name="connsiteX4" fmla="*/ 139562 w 1328282"/>
              <a:gd name="connsiteY4" fmla="*/ 629920 h 1920240"/>
              <a:gd name="connsiteX5" fmla="*/ 139562 w 1328282"/>
              <a:gd name="connsiteY5" fmla="*/ 629920 h 1920240"/>
              <a:gd name="connsiteX6" fmla="*/ 139562 w 1328282"/>
              <a:gd name="connsiteY6" fmla="*/ 1158240 h 1920240"/>
              <a:gd name="connsiteX7" fmla="*/ 515482 w 1328282"/>
              <a:gd name="connsiteY7" fmla="*/ 1158240 h 1920240"/>
              <a:gd name="connsiteX8" fmla="*/ 545962 w 1328282"/>
              <a:gd name="connsiteY8" fmla="*/ 1920240 h 1920240"/>
              <a:gd name="connsiteX9" fmla="*/ 789802 w 1328282"/>
              <a:gd name="connsiteY9" fmla="*/ 1899920 h 1920240"/>
              <a:gd name="connsiteX10" fmla="*/ 789802 w 1328282"/>
              <a:gd name="connsiteY10" fmla="*/ 1778000 h 1920240"/>
              <a:gd name="connsiteX11" fmla="*/ 1328282 w 1328282"/>
              <a:gd name="connsiteY11" fmla="*/ 1757680 h 1920240"/>
              <a:gd name="connsiteX12" fmla="*/ 1307962 w 1328282"/>
              <a:gd name="connsiteY12" fmla="*/ 1107440 h 1920240"/>
              <a:gd name="connsiteX13" fmla="*/ 1247002 w 1328282"/>
              <a:gd name="connsiteY13" fmla="*/ 1026160 h 1920240"/>
              <a:gd name="connsiteX14" fmla="*/ 1196202 w 1328282"/>
              <a:gd name="connsiteY14" fmla="*/ 914400 h 1920240"/>
              <a:gd name="connsiteX15" fmla="*/ 1196202 w 1328282"/>
              <a:gd name="connsiteY15" fmla="*/ 914400 h 1920240"/>
              <a:gd name="connsiteX16" fmla="*/ 1155562 w 1328282"/>
              <a:gd name="connsiteY16" fmla="*/ 731520 h 1920240"/>
              <a:gd name="connsiteX17" fmla="*/ 1125082 w 1328282"/>
              <a:gd name="connsiteY17" fmla="*/ 640080 h 1920240"/>
              <a:gd name="connsiteX18" fmla="*/ 1125082 w 1328282"/>
              <a:gd name="connsiteY18" fmla="*/ 640080 h 1920240"/>
              <a:gd name="connsiteX19" fmla="*/ 1043802 w 1328282"/>
              <a:gd name="connsiteY19" fmla="*/ 518160 h 1920240"/>
              <a:gd name="connsiteX20" fmla="*/ 497 w 1328282"/>
              <a:gd name="connsiteY20" fmla="*/ 264160 h 1920240"/>
              <a:gd name="connsiteX21" fmla="*/ 914897 w 1328282"/>
              <a:gd name="connsiteY21" fmla="*/ 264160 h 1920240"/>
              <a:gd name="connsiteX0" fmla="*/ 863600 w 1188720"/>
              <a:gd name="connsiteY0" fmla="*/ 0 h 1920240"/>
              <a:gd name="connsiteX1" fmla="*/ 426720 w 1188720"/>
              <a:gd name="connsiteY1" fmla="*/ 20320 h 1920240"/>
              <a:gd name="connsiteX2" fmla="*/ 432435 w 1188720"/>
              <a:gd name="connsiteY2" fmla="*/ 492760 h 1920240"/>
              <a:gd name="connsiteX3" fmla="*/ 20320 w 1188720"/>
              <a:gd name="connsiteY3" fmla="*/ 528320 h 1920240"/>
              <a:gd name="connsiteX4" fmla="*/ 0 w 1188720"/>
              <a:gd name="connsiteY4" fmla="*/ 629920 h 1920240"/>
              <a:gd name="connsiteX5" fmla="*/ 0 w 1188720"/>
              <a:gd name="connsiteY5" fmla="*/ 629920 h 1920240"/>
              <a:gd name="connsiteX6" fmla="*/ 0 w 1188720"/>
              <a:gd name="connsiteY6" fmla="*/ 1158240 h 1920240"/>
              <a:gd name="connsiteX7" fmla="*/ 375920 w 1188720"/>
              <a:gd name="connsiteY7" fmla="*/ 1158240 h 1920240"/>
              <a:gd name="connsiteX8" fmla="*/ 406400 w 1188720"/>
              <a:gd name="connsiteY8" fmla="*/ 1920240 h 1920240"/>
              <a:gd name="connsiteX9" fmla="*/ 650240 w 1188720"/>
              <a:gd name="connsiteY9" fmla="*/ 1899920 h 1920240"/>
              <a:gd name="connsiteX10" fmla="*/ 650240 w 1188720"/>
              <a:gd name="connsiteY10" fmla="*/ 1778000 h 1920240"/>
              <a:gd name="connsiteX11" fmla="*/ 1188720 w 1188720"/>
              <a:gd name="connsiteY11" fmla="*/ 1757680 h 1920240"/>
              <a:gd name="connsiteX12" fmla="*/ 1168400 w 1188720"/>
              <a:gd name="connsiteY12" fmla="*/ 1107440 h 1920240"/>
              <a:gd name="connsiteX13" fmla="*/ 1107440 w 1188720"/>
              <a:gd name="connsiteY13" fmla="*/ 1026160 h 1920240"/>
              <a:gd name="connsiteX14" fmla="*/ 1056640 w 1188720"/>
              <a:gd name="connsiteY14" fmla="*/ 914400 h 1920240"/>
              <a:gd name="connsiteX15" fmla="*/ 1056640 w 1188720"/>
              <a:gd name="connsiteY15" fmla="*/ 914400 h 1920240"/>
              <a:gd name="connsiteX16" fmla="*/ 1016000 w 1188720"/>
              <a:gd name="connsiteY16" fmla="*/ 731520 h 1920240"/>
              <a:gd name="connsiteX17" fmla="*/ 985520 w 1188720"/>
              <a:gd name="connsiteY17" fmla="*/ 640080 h 1920240"/>
              <a:gd name="connsiteX18" fmla="*/ 985520 w 1188720"/>
              <a:gd name="connsiteY18" fmla="*/ 640080 h 1920240"/>
              <a:gd name="connsiteX19" fmla="*/ 904240 w 1188720"/>
              <a:gd name="connsiteY19" fmla="*/ 518160 h 1920240"/>
              <a:gd name="connsiteX20" fmla="*/ 775335 w 1188720"/>
              <a:gd name="connsiteY20" fmla="*/ 264160 h 1920240"/>
              <a:gd name="connsiteX0" fmla="*/ 863600 w 1188720"/>
              <a:gd name="connsiteY0" fmla="*/ 0 h 1920240"/>
              <a:gd name="connsiteX1" fmla="*/ 426720 w 1188720"/>
              <a:gd name="connsiteY1" fmla="*/ 20320 h 1920240"/>
              <a:gd name="connsiteX2" fmla="*/ 432435 w 1188720"/>
              <a:gd name="connsiteY2" fmla="*/ 492760 h 1920240"/>
              <a:gd name="connsiteX3" fmla="*/ 20320 w 1188720"/>
              <a:gd name="connsiteY3" fmla="*/ 528320 h 1920240"/>
              <a:gd name="connsiteX4" fmla="*/ 0 w 1188720"/>
              <a:gd name="connsiteY4" fmla="*/ 629920 h 1920240"/>
              <a:gd name="connsiteX5" fmla="*/ 0 w 1188720"/>
              <a:gd name="connsiteY5" fmla="*/ 629920 h 1920240"/>
              <a:gd name="connsiteX6" fmla="*/ 0 w 1188720"/>
              <a:gd name="connsiteY6" fmla="*/ 1158240 h 1920240"/>
              <a:gd name="connsiteX7" fmla="*/ 375920 w 1188720"/>
              <a:gd name="connsiteY7" fmla="*/ 1158240 h 1920240"/>
              <a:gd name="connsiteX8" fmla="*/ 406400 w 1188720"/>
              <a:gd name="connsiteY8" fmla="*/ 1920240 h 1920240"/>
              <a:gd name="connsiteX9" fmla="*/ 650240 w 1188720"/>
              <a:gd name="connsiteY9" fmla="*/ 1899920 h 1920240"/>
              <a:gd name="connsiteX10" fmla="*/ 650240 w 1188720"/>
              <a:gd name="connsiteY10" fmla="*/ 1778000 h 1920240"/>
              <a:gd name="connsiteX11" fmla="*/ 1188720 w 1188720"/>
              <a:gd name="connsiteY11" fmla="*/ 1757680 h 1920240"/>
              <a:gd name="connsiteX12" fmla="*/ 1168400 w 1188720"/>
              <a:gd name="connsiteY12" fmla="*/ 1107440 h 1920240"/>
              <a:gd name="connsiteX13" fmla="*/ 1107440 w 1188720"/>
              <a:gd name="connsiteY13" fmla="*/ 1026160 h 1920240"/>
              <a:gd name="connsiteX14" fmla="*/ 1056640 w 1188720"/>
              <a:gd name="connsiteY14" fmla="*/ 914400 h 1920240"/>
              <a:gd name="connsiteX15" fmla="*/ 1056640 w 1188720"/>
              <a:gd name="connsiteY15" fmla="*/ 914400 h 1920240"/>
              <a:gd name="connsiteX16" fmla="*/ 1016000 w 1188720"/>
              <a:gd name="connsiteY16" fmla="*/ 731520 h 1920240"/>
              <a:gd name="connsiteX17" fmla="*/ 985520 w 1188720"/>
              <a:gd name="connsiteY17" fmla="*/ 640080 h 1920240"/>
              <a:gd name="connsiteX18" fmla="*/ 985520 w 1188720"/>
              <a:gd name="connsiteY18" fmla="*/ 640080 h 1920240"/>
              <a:gd name="connsiteX19" fmla="*/ 904240 w 1188720"/>
              <a:gd name="connsiteY19" fmla="*/ 518160 h 1920240"/>
              <a:gd name="connsiteX20" fmla="*/ 775335 w 1188720"/>
              <a:gd name="connsiteY20" fmla="*/ 264160 h 1920240"/>
              <a:gd name="connsiteX0" fmla="*/ 863600 w 1188720"/>
              <a:gd name="connsiteY0" fmla="*/ 0 h 1920240"/>
              <a:gd name="connsiteX1" fmla="*/ 426720 w 1188720"/>
              <a:gd name="connsiteY1" fmla="*/ 20320 h 1920240"/>
              <a:gd name="connsiteX2" fmla="*/ 432435 w 1188720"/>
              <a:gd name="connsiteY2" fmla="*/ 492760 h 1920240"/>
              <a:gd name="connsiteX3" fmla="*/ 20320 w 1188720"/>
              <a:gd name="connsiteY3" fmla="*/ 528320 h 1920240"/>
              <a:gd name="connsiteX4" fmla="*/ 0 w 1188720"/>
              <a:gd name="connsiteY4" fmla="*/ 629920 h 1920240"/>
              <a:gd name="connsiteX5" fmla="*/ 0 w 1188720"/>
              <a:gd name="connsiteY5" fmla="*/ 629920 h 1920240"/>
              <a:gd name="connsiteX6" fmla="*/ 0 w 1188720"/>
              <a:gd name="connsiteY6" fmla="*/ 1158240 h 1920240"/>
              <a:gd name="connsiteX7" fmla="*/ 375920 w 1188720"/>
              <a:gd name="connsiteY7" fmla="*/ 1158240 h 1920240"/>
              <a:gd name="connsiteX8" fmla="*/ 406400 w 1188720"/>
              <a:gd name="connsiteY8" fmla="*/ 1920240 h 1920240"/>
              <a:gd name="connsiteX9" fmla="*/ 650240 w 1188720"/>
              <a:gd name="connsiteY9" fmla="*/ 1899920 h 1920240"/>
              <a:gd name="connsiteX10" fmla="*/ 650240 w 1188720"/>
              <a:gd name="connsiteY10" fmla="*/ 1778000 h 1920240"/>
              <a:gd name="connsiteX11" fmla="*/ 1188720 w 1188720"/>
              <a:gd name="connsiteY11" fmla="*/ 1757680 h 1920240"/>
              <a:gd name="connsiteX12" fmla="*/ 1168400 w 1188720"/>
              <a:gd name="connsiteY12" fmla="*/ 1107440 h 1920240"/>
              <a:gd name="connsiteX13" fmla="*/ 1107440 w 1188720"/>
              <a:gd name="connsiteY13" fmla="*/ 1026160 h 1920240"/>
              <a:gd name="connsiteX14" fmla="*/ 1056640 w 1188720"/>
              <a:gd name="connsiteY14" fmla="*/ 914400 h 1920240"/>
              <a:gd name="connsiteX15" fmla="*/ 1056640 w 1188720"/>
              <a:gd name="connsiteY15" fmla="*/ 914400 h 1920240"/>
              <a:gd name="connsiteX16" fmla="*/ 1016000 w 1188720"/>
              <a:gd name="connsiteY16" fmla="*/ 731520 h 1920240"/>
              <a:gd name="connsiteX17" fmla="*/ 985520 w 1188720"/>
              <a:gd name="connsiteY17" fmla="*/ 640080 h 1920240"/>
              <a:gd name="connsiteX18" fmla="*/ 985520 w 1188720"/>
              <a:gd name="connsiteY18" fmla="*/ 640080 h 1920240"/>
              <a:gd name="connsiteX19" fmla="*/ 904240 w 1188720"/>
              <a:gd name="connsiteY19" fmla="*/ 518160 h 1920240"/>
              <a:gd name="connsiteX20" fmla="*/ 775335 w 1188720"/>
              <a:gd name="connsiteY20" fmla="*/ 264160 h 1920240"/>
              <a:gd name="connsiteX0" fmla="*/ 863600 w 1188720"/>
              <a:gd name="connsiteY0" fmla="*/ 0 h 1920240"/>
              <a:gd name="connsiteX1" fmla="*/ 426720 w 1188720"/>
              <a:gd name="connsiteY1" fmla="*/ 20320 h 1920240"/>
              <a:gd name="connsiteX2" fmla="*/ 432435 w 1188720"/>
              <a:gd name="connsiteY2" fmla="*/ 492760 h 1920240"/>
              <a:gd name="connsiteX3" fmla="*/ 20320 w 1188720"/>
              <a:gd name="connsiteY3" fmla="*/ 528320 h 1920240"/>
              <a:gd name="connsiteX4" fmla="*/ 0 w 1188720"/>
              <a:gd name="connsiteY4" fmla="*/ 629920 h 1920240"/>
              <a:gd name="connsiteX5" fmla="*/ 0 w 1188720"/>
              <a:gd name="connsiteY5" fmla="*/ 629920 h 1920240"/>
              <a:gd name="connsiteX6" fmla="*/ 0 w 1188720"/>
              <a:gd name="connsiteY6" fmla="*/ 1158240 h 1920240"/>
              <a:gd name="connsiteX7" fmla="*/ 375920 w 1188720"/>
              <a:gd name="connsiteY7" fmla="*/ 1158240 h 1920240"/>
              <a:gd name="connsiteX8" fmla="*/ 406400 w 1188720"/>
              <a:gd name="connsiteY8" fmla="*/ 1920240 h 1920240"/>
              <a:gd name="connsiteX9" fmla="*/ 650240 w 1188720"/>
              <a:gd name="connsiteY9" fmla="*/ 1899920 h 1920240"/>
              <a:gd name="connsiteX10" fmla="*/ 650240 w 1188720"/>
              <a:gd name="connsiteY10" fmla="*/ 1778000 h 1920240"/>
              <a:gd name="connsiteX11" fmla="*/ 1188720 w 1188720"/>
              <a:gd name="connsiteY11" fmla="*/ 1757680 h 1920240"/>
              <a:gd name="connsiteX12" fmla="*/ 1168400 w 1188720"/>
              <a:gd name="connsiteY12" fmla="*/ 1107440 h 1920240"/>
              <a:gd name="connsiteX13" fmla="*/ 1107440 w 1188720"/>
              <a:gd name="connsiteY13" fmla="*/ 1026160 h 1920240"/>
              <a:gd name="connsiteX14" fmla="*/ 1056640 w 1188720"/>
              <a:gd name="connsiteY14" fmla="*/ 914400 h 1920240"/>
              <a:gd name="connsiteX15" fmla="*/ 1056640 w 1188720"/>
              <a:gd name="connsiteY15" fmla="*/ 914400 h 1920240"/>
              <a:gd name="connsiteX16" fmla="*/ 1016000 w 1188720"/>
              <a:gd name="connsiteY16" fmla="*/ 731520 h 1920240"/>
              <a:gd name="connsiteX17" fmla="*/ 985520 w 1188720"/>
              <a:gd name="connsiteY17" fmla="*/ 640080 h 1920240"/>
              <a:gd name="connsiteX18" fmla="*/ 985520 w 1188720"/>
              <a:gd name="connsiteY18" fmla="*/ 640080 h 1920240"/>
              <a:gd name="connsiteX19" fmla="*/ 904240 w 1188720"/>
              <a:gd name="connsiteY19" fmla="*/ 518160 h 1920240"/>
              <a:gd name="connsiteX20" fmla="*/ 889635 w 1188720"/>
              <a:gd name="connsiteY20" fmla="*/ 35560 h 1920240"/>
              <a:gd name="connsiteX0" fmla="*/ 863600 w 1188720"/>
              <a:gd name="connsiteY0" fmla="*/ 0 h 1920240"/>
              <a:gd name="connsiteX1" fmla="*/ 426720 w 1188720"/>
              <a:gd name="connsiteY1" fmla="*/ 20320 h 1920240"/>
              <a:gd name="connsiteX2" fmla="*/ 432435 w 1188720"/>
              <a:gd name="connsiteY2" fmla="*/ 492760 h 1920240"/>
              <a:gd name="connsiteX3" fmla="*/ 20320 w 1188720"/>
              <a:gd name="connsiteY3" fmla="*/ 528320 h 1920240"/>
              <a:gd name="connsiteX4" fmla="*/ 0 w 1188720"/>
              <a:gd name="connsiteY4" fmla="*/ 629920 h 1920240"/>
              <a:gd name="connsiteX5" fmla="*/ 0 w 1188720"/>
              <a:gd name="connsiteY5" fmla="*/ 629920 h 1920240"/>
              <a:gd name="connsiteX6" fmla="*/ 0 w 1188720"/>
              <a:gd name="connsiteY6" fmla="*/ 1158240 h 1920240"/>
              <a:gd name="connsiteX7" fmla="*/ 375920 w 1188720"/>
              <a:gd name="connsiteY7" fmla="*/ 1158240 h 1920240"/>
              <a:gd name="connsiteX8" fmla="*/ 406400 w 1188720"/>
              <a:gd name="connsiteY8" fmla="*/ 1920240 h 1920240"/>
              <a:gd name="connsiteX9" fmla="*/ 650240 w 1188720"/>
              <a:gd name="connsiteY9" fmla="*/ 1899920 h 1920240"/>
              <a:gd name="connsiteX10" fmla="*/ 650240 w 1188720"/>
              <a:gd name="connsiteY10" fmla="*/ 1778000 h 1920240"/>
              <a:gd name="connsiteX11" fmla="*/ 1188720 w 1188720"/>
              <a:gd name="connsiteY11" fmla="*/ 1757680 h 1920240"/>
              <a:gd name="connsiteX12" fmla="*/ 1168400 w 1188720"/>
              <a:gd name="connsiteY12" fmla="*/ 1107440 h 1920240"/>
              <a:gd name="connsiteX13" fmla="*/ 1107440 w 1188720"/>
              <a:gd name="connsiteY13" fmla="*/ 1026160 h 1920240"/>
              <a:gd name="connsiteX14" fmla="*/ 1056640 w 1188720"/>
              <a:gd name="connsiteY14" fmla="*/ 914400 h 1920240"/>
              <a:gd name="connsiteX15" fmla="*/ 1056640 w 1188720"/>
              <a:gd name="connsiteY15" fmla="*/ 914400 h 1920240"/>
              <a:gd name="connsiteX16" fmla="*/ 1016000 w 1188720"/>
              <a:gd name="connsiteY16" fmla="*/ 731520 h 1920240"/>
              <a:gd name="connsiteX17" fmla="*/ 985520 w 1188720"/>
              <a:gd name="connsiteY17" fmla="*/ 640080 h 1920240"/>
              <a:gd name="connsiteX18" fmla="*/ 985520 w 1188720"/>
              <a:gd name="connsiteY18" fmla="*/ 640080 h 1920240"/>
              <a:gd name="connsiteX19" fmla="*/ 904240 w 1188720"/>
              <a:gd name="connsiteY19" fmla="*/ 518160 h 1920240"/>
              <a:gd name="connsiteX20" fmla="*/ 889635 w 1188720"/>
              <a:gd name="connsiteY20" fmla="*/ 35560 h 1920240"/>
              <a:gd name="connsiteX21" fmla="*/ 863600 w 1188720"/>
              <a:gd name="connsiteY21" fmla="*/ 0 h 1920240"/>
              <a:gd name="connsiteX0" fmla="*/ 863600 w 1188720"/>
              <a:gd name="connsiteY0" fmla="*/ 0 h 1920240"/>
              <a:gd name="connsiteX1" fmla="*/ 426720 w 1188720"/>
              <a:gd name="connsiteY1" fmla="*/ 20320 h 1920240"/>
              <a:gd name="connsiteX2" fmla="*/ 432435 w 1188720"/>
              <a:gd name="connsiteY2" fmla="*/ 492760 h 1920240"/>
              <a:gd name="connsiteX3" fmla="*/ 20320 w 1188720"/>
              <a:gd name="connsiteY3" fmla="*/ 528320 h 1920240"/>
              <a:gd name="connsiteX4" fmla="*/ 0 w 1188720"/>
              <a:gd name="connsiteY4" fmla="*/ 629920 h 1920240"/>
              <a:gd name="connsiteX5" fmla="*/ 0 w 1188720"/>
              <a:gd name="connsiteY5" fmla="*/ 629920 h 1920240"/>
              <a:gd name="connsiteX6" fmla="*/ 0 w 1188720"/>
              <a:gd name="connsiteY6" fmla="*/ 1158240 h 1920240"/>
              <a:gd name="connsiteX7" fmla="*/ 375920 w 1188720"/>
              <a:gd name="connsiteY7" fmla="*/ 1158240 h 1920240"/>
              <a:gd name="connsiteX8" fmla="*/ 406400 w 1188720"/>
              <a:gd name="connsiteY8" fmla="*/ 1920240 h 1920240"/>
              <a:gd name="connsiteX9" fmla="*/ 650240 w 1188720"/>
              <a:gd name="connsiteY9" fmla="*/ 1899920 h 1920240"/>
              <a:gd name="connsiteX10" fmla="*/ 650240 w 1188720"/>
              <a:gd name="connsiteY10" fmla="*/ 1778000 h 1920240"/>
              <a:gd name="connsiteX11" fmla="*/ 1188720 w 1188720"/>
              <a:gd name="connsiteY11" fmla="*/ 1757680 h 1920240"/>
              <a:gd name="connsiteX12" fmla="*/ 1168400 w 1188720"/>
              <a:gd name="connsiteY12" fmla="*/ 1107440 h 1920240"/>
              <a:gd name="connsiteX13" fmla="*/ 1107440 w 1188720"/>
              <a:gd name="connsiteY13" fmla="*/ 1026160 h 1920240"/>
              <a:gd name="connsiteX14" fmla="*/ 1056640 w 1188720"/>
              <a:gd name="connsiteY14" fmla="*/ 914400 h 1920240"/>
              <a:gd name="connsiteX15" fmla="*/ 1056640 w 1188720"/>
              <a:gd name="connsiteY15" fmla="*/ 914400 h 1920240"/>
              <a:gd name="connsiteX16" fmla="*/ 1016000 w 1188720"/>
              <a:gd name="connsiteY16" fmla="*/ 731520 h 1920240"/>
              <a:gd name="connsiteX17" fmla="*/ 985520 w 1188720"/>
              <a:gd name="connsiteY17" fmla="*/ 640080 h 1920240"/>
              <a:gd name="connsiteX18" fmla="*/ 985520 w 1188720"/>
              <a:gd name="connsiteY18" fmla="*/ 640080 h 1920240"/>
              <a:gd name="connsiteX19" fmla="*/ 904240 w 1188720"/>
              <a:gd name="connsiteY19" fmla="*/ 518160 h 1920240"/>
              <a:gd name="connsiteX20" fmla="*/ 883920 w 1188720"/>
              <a:gd name="connsiteY20" fmla="*/ 274320 h 1920240"/>
              <a:gd name="connsiteX21" fmla="*/ 889635 w 1188720"/>
              <a:gd name="connsiteY21" fmla="*/ 35560 h 1920240"/>
              <a:gd name="connsiteX22" fmla="*/ 863600 w 1188720"/>
              <a:gd name="connsiteY22" fmla="*/ 0 h 1920240"/>
              <a:gd name="connsiteX0" fmla="*/ 863600 w 1188720"/>
              <a:gd name="connsiteY0" fmla="*/ 0 h 1920240"/>
              <a:gd name="connsiteX1" fmla="*/ 426720 w 1188720"/>
              <a:gd name="connsiteY1" fmla="*/ 20320 h 1920240"/>
              <a:gd name="connsiteX2" fmla="*/ 432435 w 1188720"/>
              <a:gd name="connsiteY2" fmla="*/ 492760 h 1920240"/>
              <a:gd name="connsiteX3" fmla="*/ 20320 w 1188720"/>
              <a:gd name="connsiteY3" fmla="*/ 528320 h 1920240"/>
              <a:gd name="connsiteX4" fmla="*/ 0 w 1188720"/>
              <a:gd name="connsiteY4" fmla="*/ 629920 h 1920240"/>
              <a:gd name="connsiteX5" fmla="*/ 0 w 1188720"/>
              <a:gd name="connsiteY5" fmla="*/ 629920 h 1920240"/>
              <a:gd name="connsiteX6" fmla="*/ 0 w 1188720"/>
              <a:gd name="connsiteY6" fmla="*/ 1158240 h 1920240"/>
              <a:gd name="connsiteX7" fmla="*/ 375920 w 1188720"/>
              <a:gd name="connsiteY7" fmla="*/ 1158240 h 1920240"/>
              <a:gd name="connsiteX8" fmla="*/ 406400 w 1188720"/>
              <a:gd name="connsiteY8" fmla="*/ 1920240 h 1920240"/>
              <a:gd name="connsiteX9" fmla="*/ 650240 w 1188720"/>
              <a:gd name="connsiteY9" fmla="*/ 1899920 h 1920240"/>
              <a:gd name="connsiteX10" fmla="*/ 650240 w 1188720"/>
              <a:gd name="connsiteY10" fmla="*/ 1778000 h 1920240"/>
              <a:gd name="connsiteX11" fmla="*/ 1188720 w 1188720"/>
              <a:gd name="connsiteY11" fmla="*/ 1757680 h 1920240"/>
              <a:gd name="connsiteX12" fmla="*/ 1168400 w 1188720"/>
              <a:gd name="connsiteY12" fmla="*/ 1107440 h 1920240"/>
              <a:gd name="connsiteX13" fmla="*/ 1107440 w 1188720"/>
              <a:gd name="connsiteY13" fmla="*/ 1026160 h 1920240"/>
              <a:gd name="connsiteX14" fmla="*/ 1056640 w 1188720"/>
              <a:gd name="connsiteY14" fmla="*/ 914400 h 1920240"/>
              <a:gd name="connsiteX15" fmla="*/ 1056640 w 1188720"/>
              <a:gd name="connsiteY15" fmla="*/ 914400 h 1920240"/>
              <a:gd name="connsiteX16" fmla="*/ 1016000 w 1188720"/>
              <a:gd name="connsiteY16" fmla="*/ 731520 h 1920240"/>
              <a:gd name="connsiteX17" fmla="*/ 985520 w 1188720"/>
              <a:gd name="connsiteY17" fmla="*/ 640080 h 1920240"/>
              <a:gd name="connsiteX18" fmla="*/ 985520 w 1188720"/>
              <a:gd name="connsiteY18" fmla="*/ 640080 h 1920240"/>
              <a:gd name="connsiteX19" fmla="*/ 904240 w 1188720"/>
              <a:gd name="connsiteY19" fmla="*/ 518160 h 1920240"/>
              <a:gd name="connsiteX20" fmla="*/ 775335 w 1188720"/>
              <a:gd name="connsiteY20" fmla="*/ 264160 h 1920240"/>
              <a:gd name="connsiteX21" fmla="*/ 889635 w 1188720"/>
              <a:gd name="connsiteY21" fmla="*/ 35560 h 1920240"/>
              <a:gd name="connsiteX22" fmla="*/ 863600 w 1188720"/>
              <a:gd name="connsiteY22" fmla="*/ 0 h 1920240"/>
              <a:gd name="connsiteX0" fmla="*/ 863600 w 1188720"/>
              <a:gd name="connsiteY0" fmla="*/ 0 h 1920240"/>
              <a:gd name="connsiteX1" fmla="*/ 426720 w 1188720"/>
              <a:gd name="connsiteY1" fmla="*/ 20320 h 1920240"/>
              <a:gd name="connsiteX2" fmla="*/ 432435 w 1188720"/>
              <a:gd name="connsiteY2" fmla="*/ 492760 h 1920240"/>
              <a:gd name="connsiteX3" fmla="*/ 20320 w 1188720"/>
              <a:gd name="connsiteY3" fmla="*/ 528320 h 1920240"/>
              <a:gd name="connsiteX4" fmla="*/ 0 w 1188720"/>
              <a:gd name="connsiteY4" fmla="*/ 629920 h 1920240"/>
              <a:gd name="connsiteX5" fmla="*/ 0 w 1188720"/>
              <a:gd name="connsiteY5" fmla="*/ 629920 h 1920240"/>
              <a:gd name="connsiteX6" fmla="*/ 0 w 1188720"/>
              <a:gd name="connsiteY6" fmla="*/ 1158240 h 1920240"/>
              <a:gd name="connsiteX7" fmla="*/ 375920 w 1188720"/>
              <a:gd name="connsiteY7" fmla="*/ 1158240 h 1920240"/>
              <a:gd name="connsiteX8" fmla="*/ 406400 w 1188720"/>
              <a:gd name="connsiteY8" fmla="*/ 1920240 h 1920240"/>
              <a:gd name="connsiteX9" fmla="*/ 650240 w 1188720"/>
              <a:gd name="connsiteY9" fmla="*/ 1899920 h 1920240"/>
              <a:gd name="connsiteX10" fmla="*/ 650240 w 1188720"/>
              <a:gd name="connsiteY10" fmla="*/ 1778000 h 1920240"/>
              <a:gd name="connsiteX11" fmla="*/ 1188720 w 1188720"/>
              <a:gd name="connsiteY11" fmla="*/ 1757680 h 1920240"/>
              <a:gd name="connsiteX12" fmla="*/ 1168400 w 1188720"/>
              <a:gd name="connsiteY12" fmla="*/ 1107440 h 1920240"/>
              <a:gd name="connsiteX13" fmla="*/ 1107440 w 1188720"/>
              <a:gd name="connsiteY13" fmla="*/ 1026160 h 1920240"/>
              <a:gd name="connsiteX14" fmla="*/ 1056640 w 1188720"/>
              <a:gd name="connsiteY14" fmla="*/ 914400 h 1920240"/>
              <a:gd name="connsiteX15" fmla="*/ 1056640 w 1188720"/>
              <a:gd name="connsiteY15" fmla="*/ 914400 h 1920240"/>
              <a:gd name="connsiteX16" fmla="*/ 1016000 w 1188720"/>
              <a:gd name="connsiteY16" fmla="*/ 731520 h 1920240"/>
              <a:gd name="connsiteX17" fmla="*/ 985520 w 1188720"/>
              <a:gd name="connsiteY17" fmla="*/ 640080 h 1920240"/>
              <a:gd name="connsiteX18" fmla="*/ 985520 w 1188720"/>
              <a:gd name="connsiteY18" fmla="*/ 640080 h 1920240"/>
              <a:gd name="connsiteX19" fmla="*/ 904240 w 1188720"/>
              <a:gd name="connsiteY19" fmla="*/ 518160 h 1920240"/>
              <a:gd name="connsiteX20" fmla="*/ 775335 w 1188720"/>
              <a:gd name="connsiteY20" fmla="*/ 260773 h 1920240"/>
              <a:gd name="connsiteX21" fmla="*/ 889635 w 1188720"/>
              <a:gd name="connsiteY21" fmla="*/ 35560 h 1920240"/>
              <a:gd name="connsiteX22" fmla="*/ 863600 w 1188720"/>
              <a:gd name="connsiteY22" fmla="*/ 0 h 1920240"/>
              <a:gd name="connsiteX0" fmla="*/ 863600 w 1188720"/>
              <a:gd name="connsiteY0" fmla="*/ 0 h 1920240"/>
              <a:gd name="connsiteX1" fmla="*/ 426720 w 1188720"/>
              <a:gd name="connsiteY1" fmla="*/ 20320 h 1920240"/>
              <a:gd name="connsiteX2" fmla="*/ 432435 w 1188720"/>
              <a:gd name="connsiteY2" fmla="*/ 492760 h 1920240"/>
              <a:gd name="connsiteX3" fmla="*/ 20320 w 1188720"/>
              <a:gd name="connsiteY3" fmla="*/ 528320 h 1920240"/>
              <a:gd name="connsiteX4" fmla="*/ 0 w 1188720"/>
              <a:gd name="connsiteY4" fmla="*/ 629920 h 1920240"/>
              <a:gd name="connsiteX5" fmla="*/ 0 w 1188720"/>
              <a:gd name="connsiteY5" fmla="*/ 629920 h 1920240"/>
              <a:gd name="connsiteX6" fmla="*/ 0 w 1188720"/>
              <a:gd name="connsiteY6" fmla="*/ 1158240 h 1920240"/>
              <a:gd name="connsiteX7" fmla="*/ 375920 w 1188720"/>
              <a:gd name="connsiteY7" fmla="*/ 1158240 h 1920240"/>
              <a:gd name="connsiteX8" fmla="*/ 406400 w 1188720"/>
              <a:gd name="connsiteY8" fmla="*/ 1920240 h 1920240"/>
              <a:gd name="connsiteX9" fmla="*/ 650240 w 1188720"/>
              <a:gd name="connsiteY9" fmla="*/ 1899920 h 1920240"/>
              <a:gd name="connsiteX10" fmla="*/ 650240 w 1188720"/>
              <a:gd name="connsiteY10" fmla="*/ 1778000 h 1920240"/>
              <a:gd name="connsiteX11" fmla="*/ 1188720 w 1188720"/>
              <a:gd name="connsiteY11" fmla="*/ 1757680 h 1920240"/>
              <a:gd name="connsiteX12" fmla="*/ 1168400 w 1188720"/>
              <a:gd name="connsiteY12" fmla="*/ 1107440 h 1920240"/>
              <a:gd name="connsiteX13" fmla="*/ 1107440 w 1188720"/>
              <a:gd name="connsiteY13" fmla="*/ 1026160 h 1920240"/>
              <a:gd name="connsiteX14" fmla="*/ 1056640 w 1188720"/>
              <a:gd name="connsiteY14" fmla="*/ 914400 h 1920240"/>
              <a:gd name="connsiteX15" fmla="*/ 1056640 w 1188720"/>
              <a:gd name="connsiteY15" fmla="*/ 914400 h 1920240"/>
              <a:gd name="connsiteX16" fmla="*/ 1016000 w 1188720"/>
              <a:gd name="connsiteY16" fmla="*/ 731520 h 1920240"/>
              <a:gd name="connsiteX17" fmla="*/ 985520 w 1188720"/>
              <a:gd name="connsiteY17" fmla="*/ 640080 h 1920240"/>
              <a:gd name="connsiteX18" fmla="*/ 985520 w 1188720"/>
              <a:gd name="connsiteY18" fmla="*/ 640080 h 1920240"/>
              <a:gd name="connsiteX19" fmla="*/ 904240 w 1188720"/>
              <a:gd name="connsiteY19" fmla="*/ 518160 h 1920240"/>
              <a:gd name="connsiteX20" fmla="*/ 775335 w 1188720"/>
              <a:gd name="connsiteY20" fmla="*/ 260773 h 1920240"/>
              <a:gd name="connsiteX21" fmla="*/ 889635 w 1188720"/>
              <a:gd name="connsiteY21" fmla="*/ 35560 h 1920240"/>
              <a:gd name="connsiteX22" fmla="*/ 863600 w 1188720"/>
              <a:gd name="connsiteY22" fmla="*/ 0 h 1920240"/>
              <a:gd name="connsiteX0" fmla="*/ 863600 w 1188720"/>
              <a:gd name="connsiteY0" fmla="*/ 0 h 1920240"/>
              <a:gd name="connsiteX1" fmla="*/ 426720 w 1188720"/>
              <a:gd name="connsiteY1" fmla="*/ 20320 h 1920240"/>
              <a:gd name="connsiteX2" fmla="*/ 432435 w 1188720"/>
              <a:gd name="connsiteY2" fmla="*/ 492760 h 1920240"/>
              <a:gd name="connsiteX3" fmla="*/ 20320 w 1188720"/>
              <a:gd name="connsiteY3" fmla="*/ 528320 h 1920240"/>
              <a:gd name="connsiteX4" fmla="*/ 0 w 1188720"/>
              <a:gd name="connsiteY4" fmla="*/ 629920 h 1920240"/>
              <a:gd name="connsiteX5" fmla="*/ 0 w 1188720"/>
              <a:gd name="connsiteY5" fmla="*/ 629920 h 1920240"/>
              <a:gd name="connsiteX6" fmla="*/ 0 w 1188720"/>
              <a:gd name="connsiteY6" fmla="*/ 1158240 h 1920240"/>
              <a:gd name="connsiteX7" fmla="*/ 375920 w 1188720"/>
              <a:gd name="connsiteY7" fmla="*/ 1158240 h 1920240"/>
              <a:gd name="connsiteX8" fmla="*/ 406400 w 1188720"/>
              <a:gd name="connsiteY8" fmla="*/ 1920240 h 1920240"/>
              <a:gd name="connsiteX9" fmla="*/ 650240 w 1188720"/>
              <a:gd name="connsiteY9" fmla="*/ 1899920 h 1920240"/>
              <a:gd name="connsiteX10" fmla="*/ 650240 w 1188720"/>
              <a:gd name="connsiteY10" fmla="*/ 1778000 h 1920240"/>
              <a:gd name="connsiteX11" fmla="*/ 1188720 w 1188720"/>
              <a:gd name="connsiteY11" fmla="*/ 1757680 h 1920240"/>
              <a:gd name="connsiteX12" fmla="*/ 1168400 w 1188720"/>
              <a:gd name="connsiteY12" fmla="*/ 1107440 h 1920240"/>
              <a:gd name="connsiteX13" fmla="*/ 1107440 w 1188720"/>
              <a:gd name="connsiteY13" fmla="*/ 1026160 h 1920240"/>
              <a:gd name="connsiteX14" fmla="*/ 1056640 w 1188720"/>
              <a:gd name="connsiteY14" fmla="*/ 914400 h 1920240"/>
              <a:gd name="connsiteX15" fmla="*/ 1056640 w 1188720"/>
              <a:gd name="connsiteY15" fmla="*/ 914400 h 1920240"/>
              <a:gd name="connsiteX16" fmla="*/ 1016000 w 1188720"/>
              <a:gd name="connsiteY16" fmla="*/ 731520 h 1920240"/>
              <a:gd name="connsiteX17" fmla="*/ 985520 w 1188720"/>
              <a:gd name="connsiteY17" fmla="*/ 640080 h 1920240"/>
              <a:gd name="connsiteX18" fmla="*/ 985520 w 1188720"/>
              <a:gd name="connsiteY18" fmla="*/ 640080 h 1920240"/>
              <a:gd name="connsiteX19" fmla="*/ 904240 w 1188720"/>
              <a:gd name="connsiteY19" fmla="*/ 518160 h 1920240"/>
              <a:gd name="connsiteX20" fmla="*/ 775335 w 1188720"/>
              <a:gd name="connsiteY20" fmla="*/ 260773 h 1920240"/>
              <a:gd name="connsiteX21" fmla="*/ 889635 w 1188720"/>
              <a:gd name="connsiteY21" fmla="*/ 35560 h 1920240"/>
              <a:gd name="connsiteX22" fmla="*/ 863600 w 1188720"/>
              <a:gd name="connsiteY22" fmla="*/ 0 h 1920240"/>
              <a:gd name="connsiteX0" fmla="*/ 863600 w 1188720"/>
              <a:gd name="connsiteY0" fmla="*/ 0 h 1920240"/>
              <a:gd name="connsiteX1" fmla="*/ 426720 w 1188720"/>
              <a:gd name="connsiteY1" fmla="*/ 20320 h 1920240"/>
              <a:gd name="connsiteX2" fmla="*/ 432435 w 1188720"/>
              <a:gd name="connsiteY2" fmla="*/ 492760 h 1920240"/>
              <a:gd name="connsiteX3" fmla="*/ 20320 w 1188720"/>
              <a:gd name="connsiteY3" fmla="*/ 528320 h 1920240"/>
              <a:gd name="connsiteX4" fmla="*/ 0 w 1188720"/>
              <a:gd name="connsiteY4" fmla="*/ 629920 h 1920240"/>
              <a:gd name="connsiteX5" fmla="*/ 0 w 1188720"/>
              <a:gd name="connsiteY5" fmla="*/ 629920 h 1920240"/>
              <a:gd name="connsiteX6" fmla="*/ 0 w 1188720"/>
              <a:gd name="connsiteY6" fmla="*/ 1158240 h 1920240"/>
              <a:gd name="connsiteX7" fmla="*/ 375920 w 1188720"/>
              <a:gd name="connsiteY7" fmla="*/ 1158240 h 1920240"/>
              <a:gd name="connsiteX8" fmla="*/ 406400 w 1188720"/>
              <a:gd name="connsiteY8" fmla="*/ 1920240 h 1920240"/>
              <a:gd name="connsiteX9" fmla="*/ 650240 w 1188720"/>
              <a:gd name="connsiteY9" fmla="*/ 1899920 h 1920240"/>
              <a:gd name="connsiteX10" fmla="*/ 650240 w 1188720"/>
              <a:gd name="connsiteY10" fmla="*/ 1778000 h 1920240"/>
              <a:gd name="connsiteX11" fmla="*/ 1188720 w 1188720"/>
              <a:gd name="connsiteY11" fmla="*/ 1757680 h 1920240"/>
              <a:gd name="connsiteX12" fmla="*/ 1168400 w 1188720"/>
              <a:gd name="connsiteY12" fmla="*/ 1107440 h 1920240"/>
              <a:gd name="connsiteX13" fmla="*/ 1107440 w 1188720"/>
              <a:gd name="connsiteY13" fmla="*/ 1026160 h 1920240"/>
              <a:gd name="connsiteX14" fmla="*/ 1056640 w 1188720"/>
              <a:gd name="connsiteY14" fmla="*/ 914400 h 1920240"/>
              <a:gd name="connsiteX15" fmla="*/ 1056640 w 1188720"/>
              <a:gd name="connsiteY15" fmla="*/ 914400 h 1920240"/>
              <a:gd name="connsiteX16" fmla="*/ 1016000 w 1188720"/>
              <a:gd name="connsiteY16" fmla="*/ 731520 h 1920240"/>
              <a:gd name="connsiteX17" fmla="*/ 985520 w 1188720"/>
              <a:gd name="connsiteY17" fmla="*/ 640080 h 1920240"/>
              <a:gd name="connsiteX18" fmla="*/ 985520 w 1188720"/>
              <a:gd name="connsiteY18" fmla="*/ 640080 h 1920240"/>
              <a:gd name="connsiteX19" fmla="*/ 904240 w 1188720"/>
              <a:gd name="connsiteY19" fmla="*/ 518160 h 1920240"/>
              <a:gd name="connsiteX20" fmla="*/ 775335 w 1188720"/>
              <a:gd name="connsiteY20" fmla="*/ 260773 h 1920240"/>
              <a:gd name="connsiteX21" fmla="*/ 889635 w 1188720"/>
              <a:gd name="connsiteY21" fmla="*/ 35560 h 1920240"/>
              <a:gd name="connsiteX22" fmla="*/ 863600 w 1188720"/>
              <a:gd name="connsiteY22" fmla="*/ 0 h 1920240"/>
              <a:gd name="connsiteX0" fmla="*/ 863600 w 1188720"/>
              <a:gd name="connsiteY0" fmla="*/ 0 h 1920240"/>
              <a:gd name="connsiteX1" fmla="*/ 426720 w 1188720"/>
              <a:gd name="connsiteY1" fmla="*/ 20320 h 1920240"/>
              <a:gd name="connsiteX2" fmla="*/ 432435 w 1188720"/>
              <a:gd name="connsiteY2" fmla="*/ 492760 h 1920240"/>
              <a:gd name="connsiteX3" fmla="*/ 20320 w 1188720"/>
              <a:gd name="connsiteY3" fmla="*/ 528320 h 1920240"/>
              <a:gd name="connsiteX4" fmla="*/ 0 w 1188720"/>
              <a:gd name="connsiteY4" fmla="*/ 629920 h 1920240"/>
              <a:gd name="connsiteX5" fmla="*/ 0 w 1188720"/>
              <a:gd name="connsiteY5" fmla="*/ 629920 h 1920240"/>
              <a:gd name="connsiteX6" fmla="*/ 0 w 1188720"/>
              <a:gd name="connsiteY6" fmla="*/ 1158240 h 1920240"/>
              <a:gd name="connsiteX7" fmla="*/ 375920 w 1188720"/>
              <a:gd name="connsiteY7" fmla="*/ 1158240 h 1920240"/>
              <a:gd name="connsiteX8" fmla="*/ 406400 w 1188720"/>
              <a:gd name="connsiteY8" fmla="*/ 1920240 h 1920240"/>
              <a:gd name="connsiteX9" fmla="*/ 650240 w 1188720"/>
              <a:gd name="connsiteY9" fmla="*/ 1899920 h 1920240"/>
              <a:gd name="connsiteX10" fmla="*/ 650240 w 1188720"/>
              <a:gd name="connsiteY10" fmla="*/ 1778000 h 1920240"/>
              <a:gd name="connsiteX11" fmla="*/ 1188720 w 1188720"/>
              <a:gd name="connsiteY11" fmla="*/ 1757680 h 1920240"/>
              <a:gd name="connsiteX12" fmla="*/ 1168400 w 1188720"/>
              <a:gd name="connsiteY12" fmla="*/ 1107440 h 1920240"/>
              <a:gd name="connsiteX13" fmla="*/ 1107440 w 1188720"/>
              <a:gd name="connsiteY13" fmla="*/ 1026160 h 1920240"/>
              <a:gd name="connsiteX14" fmla="*/ 1056640 w 1188720"/>
              <a:gd name="connsiteY14" fmla="*/ 914400 h 1920240"/>
              <a:gd name="connsiteX15" fmla="*/ 1056640 w 1188720"/>
              <a:gd name="connsiteY15" fmla="*/ 914400 h 1920240"/>
              <a:gd name="connsiteX16" fmla="*/ 1016000 w 1188720"/>
              <a:gd name="connsiteY16" fmla="*/ 731520 h 1920240"/>
              <a:gd name="connsiteX17" fmla="*/ 985520 w 1188720"/>
              <a:gd name="connsiteY17" fmla="*/ 640080 h 1920240"/>
              <a:gd name="connsiteX18" fmla="*/ 985520 w 1188720"/>
              <a:gd name="connsiteY18" fmla="*/ 640080 h 1920240"/>
              <a:gd name="connsiteX19" fmla="*/ 904240 w 1188720"/>
              <a:gd name="connsiteY19" fmla="*/ 518160 h 1920240"/>
              <a:gd name="connsiteX20" fmla="*/ 889635 w 1188720"/>
              <a:gd name="connsiteY20" fmla="*/ 260773 h 1920240"/>
              <a:gd name="connsiteX21" fmla="*/ 889635 w 1188720"/>
              <a:gd name="connsiteY21" fmla="*/ 35560 h 1920240"/>
              <a:gd name="connsiteX22" fmla="*/ 863600 w 1188720"/>
              <a:gd name="connsiteY22" fmla="*/ 0 h 1920240"/>
              <a:gd name="connsiteX0" fmla="*/ 863600 w 1188720"/>
              <a:gd name="connsiteY0" fmla="*/ 0 h 1920240"/>
              <a:gd name="connsiteX1" fmla="*/ 426720 w 1188720"/>
              <a:gd name="connsiteY1" fmla="*/ 20320 h 1920240"/>
              <a:gd name="connsiteX2" fmla="*/ 432435 w 1188720"/>
              <a:gd name="connsiteY2" fmla="*/ 492760 h 1920240"/>
              <a:gd name="connsiteX3" fmla="*/ 20320 w 1188720"/>
              <a:gd name="connsiteY3" fmla="*/ 528320 h 1920240"/>
              <a:gd name="connsiteX4" fmla="*/ 0 w 1188720"/>
              <a:gd name="connsiteY4" fmla="*/ 629920 h 1920240"/>
              <a:gd name="connsiteX5" fmla="*/ 0 w 1188720"/>
              <a:gd name="connsiteY5" fmla="*/ 629920 h 1920240"/>
              <a:gd name="connsiteX6" fmla="*/ 0 w 1188720"/>
              <a:gd name="connsiteY6" fmla="*/ 1158240 h 1920240"/>
              <a:gd name="connsiteX7" fmla="*/ 375920 w 1188720"/>
              <a:gd name="connsiteY7" fmla="*/ 1158240 h 1920240"/>
              <a:gd name="connsiteX8" fmla="*/ 406400 w 1188720"/>
              <a:gd name="connsiteY8" fmla="*/ 1920240 h 1920240"/>
              <a:gd name="connsiteX9" fmla="*/ 650240 w 1188720"/>
              <a:gd name="connsiteY9" fmla="*/ 1899920 h 1920240"/>
              <a:gd name="connsiteX10" fmla="*/ 650240 w 1188720"/>
              <a:gd name="connsiteY10" fmla="*/ 1778000 h 1920240"/>
              <a:gd name="connsiteX11" fmla="*/ 1188720 w 1188720"/>
              <a:gd name="connsiteY11" fmla="*/ 1757680 h 1920240"/>
              <a:gd name="connsiteX12" fmla="*/ 1168400 w 1188720"/>
              <a:gd name="connsiteY12" fmla="*/ 1107440 h 1920240"/>
              <a:gd name="connsiteX13" fmla="*/ 1107440 w 1188720"/>
              <a:gd name="connsiteY13" fmla="*/ 1026160 h 1920240"/>
              <a:gd name="connsiteX14" fmla="*/ 1056640 w 1188720"/>
              <a:gd name="connsiteY14" fmla="*/ 914400 h 1920240"/>
              <a:gd name="connsiteX15" fmla="*/ 1056640 w 1188720"/>
              <a:gd name="connsiteY15" fmla="*/ 914400 h 1920240"/>
              <a:gd name="connsiteX16" fmla="*/ 1016000 w 1188720"/>
              <a:gd name="connsiteY16" fmla="*/ 731520 h 1920240"/>
              <a:gd name="connsiteX17" fmla="*/ 985520 w 1188720"/>
              <a:gd name="connsiteY17" fmla="*/ 640080 h 1920240"/>
              <a:gd name="connsiteX18" fmla="*/ 985520 w 1188720"/>
              <a:gd name="connsiteY18" fmla="*/ 640080 h 1920240"/>
              <a:gd name="connsiteX19" fmla="*/ 904240 w 1188720"/>
              <a:gd name="connsiteY19" fmla="*/ 518160 h 1920240"/>
              <a:gd name="connsiteX20" fmla="*/ 775335 w 1188720"/>
              <a:gd name="connsiteY20" fmla="*/ 260773 h 1920240"/>
              <a:gd name="connsiteX21" fmla="*/ 889635 w 1188720"/>
              <a:gd name="connsiteY21" fmla="*/ 35560 h 1920240"/>
              <a:gd name="connsiteX22" fmla="*/ 863600 w 1188720"/>
              <a:gd name="connsiteY22" fmla="*/ 0 h 1920240"/>
              <a:gd name="connsiteX0" fmla="*/ 863600 w 1188720"/>
              <a:gd name="connsiteY0" fmla="*/ 0 h 1920240"/>
              <a:gd name="connsiteX1" fmla="*/ 426720 w 1188720"/>
              <a:gd name="connsiteY1" fmla="*/ 20320 h 1920240"/>
              <a:gd name="connsiteX2" fmla="*/ 432435 w 1188720"/>
              <a:gd name="connsiteY2" fmla="*/ 492760 h 1920240"/>
              <a:gd name="connsiteX3" fmla="*/ 20320 w 1188720"/>
              <a:gd name="connsiteY3" fmla="*/ 528320 h 1920240"/>
              <a:gd name="connsiteX4" fmla="*/ 0 w 1188720"/>
              <a:gd name="connsiteY4" fmla="*/ 629920 h 1920240"/>
              <a:gd name="connsiteX5" fmla="*/ 0 w 1188720"/>
              <a:gd name="connsiteY5" fmla="*/ 629920 h 1920240"/>
              <a:gd name="connsiteX6" fmla="*/ 0 w 1188720"/>
              <a:gd name="connsiteY6" fmla="*/ 1158240 h 1920240"/>
              <a:gd name="connsiteX7" fmla="*/ 375920 w 1188720"/>
              <a:gd name="connsiteY7" fmla="*/ 1158240 h 1920240"/>
              <a:gd name="connsiteX8" fmla="*/ 406400 w 1188720"/>
              <a:gd name="connsiteY8" fmla="*/ 1920240 h 1920240"/>
              <a:gd name="connsiteX9" fmla="*/ 650240 w 1188720"/>
              <a:gd name="connsiteY9" fmla="*/ 1899920 h 1920240"/>
              <a:gd name="connsiteX10" fmla="*/ 650240 w 1188720"/>
              <a:gd name="connsiteY10" fmla="*/ 1778000 h 1920240"/>
              <a:gd name="connsiteX11" fmla="*/ 1188720 w 1188720"/>
              <a:gd name="connsiteY11" fmla="*/ 1757680 h 1920240"/>
              <a:gd name="connsiteX12" fmla="*/ 1168400 w 1188720"/>
              <a:gd name="connsiteY12" fmla="*/ 1107440 h 1920240"/>
              <a:gd name="connsiteX13" fmla="*/ 1107440 w 1188720"/>
              <a:gd name="connsiteY13" fmla="*/ 1026160 h 1920240"/>
              <a:gd name="connsiteX14" fmla="*/ 1056640 w 1188720"/>
              <a:gd name="connsiteY14" fmla="*/ 914400 h 1920240"/>
              <a:gd name="connsiteX15" fmla="*/ 1056640 w 1188720"/>
              <a:gd name="connsiteY15" fmla="*/ 914400 h 1920240"/>
              <a:gd name="connsiteX16" fmla="*/ 1016000 w 1188720"/>
              <a:gd name="connsiteY16" fmla="*/ 731520 h 1920240"/>
              <a:gd name="connsiteX17" fmla="*/ 985520 w 1188720"/>
              <a:gd name="connsiteY17" fmla="*/ 640080 h 1920240"/>
              <a:gd name="connsiteX18" fmla="*/ 985520 w 1188720"/>
              <a:gd name="connsiteY18" fmla="*/ 640080 h 1920240"/>
              <a:gd name="connsiteX19" fmla="*/ 904240 w 1188720"/>
              <a:gd name="connsiteY19" fmla="*/ 518160 h 1920240"/>
              <a:gd name="connsiteX20" fmla="*/ 775335 w 1188720"/>
              <a:gd name="connsiteY20" fmla="*/ 260773 h 1920240"/>
              <a:gd name="connsiteX21" fmla="*/ 889635 w 1188720"/>
              <a:gd name="connsiteY21" fmla="*/ 35560 h 1920240"/>
              <a:gd name="connsiteX22" fmla="*/ 863600 w 1188720"/>
              <a:gd name="connsiteY22" fmla="*/ 0 h 1920240"/>
              <a:gd name="connsiteX0" fmla="*/ 863600 w 1188720"/>
              <a:gd name="connsiteY0" fmla="*/ 0 h 1920240"/>
              <a:gd name="connsiteX1" fmla="*/ 426720 w 1188720"/>
              <a:gd name="connsiteY1" fmla="*/ 20320 h 1920240"/>
              <a:gd name="connsiteX2" fmla="*/ 432435 w 1188720"/>
              <a:gd name="connsiteY2" fmla="*/ 492760 h 1920240"/>
              <a:gd name="connsiteX3" fmla="*/ 20320 w 1188720"/>
              <a:gd name="connsiteY3" fmla="*/ 528320 h 1920240"/>
              <a:gd name="connsiteX4" fmla="*/ 0 w 1188720"/>
              <a:gd name="connsiteY4" fmla="*/ 629920 h 1920240"/>
              <a:gd name="connsiteX5" fmla="*/ 0 w 1188720"/>
              <a:gd name="connsiteY5" fmla="*/ 629920 h 1920240"/>
              <a:gd name="connsiteX6" fmla="*/ 0 w 1188720"/>
              <a:gd name="connsiteY6" fmla="*/ 1158240 h 1920240"/>
              <a:gd name="connsiteX7" fmla="*/ 375920 w 1188720"/>
              <a:gd name="connsiteY7" fmla="*/ 1158240 h 1920240"/>
              <a:gd name="connsiteX8" fmla="*/ 406400 w 1188720"/>
              <a:gd name="connsiteY8" fmla="*/ 1920240 h 1920240"/>
              <a:gd name="connsiteX9" fmla="*/ 650240 w 1188720"/>
              <a:gd name="connsiteY9" fmla="*/ 1899920 h 1920240"/>
              <a:gd name="connsiteX10" fmla="*/ 650240 w 1188720"/>
              <a:gd name="connsiteY10" fmla="*/ 1778000 h 1920240"/>
              <a:gd name="connsiteX11" fmla="*/ 1188720 w 1188720"/>
              <a:gd name="connsiteY11" fmla="*/ 1757680 h 1920240"/>
              <a:gd name="connsiteX12" fmla="*/ 1168400 w 1188720"/>
              <a:gd name="connsiteY12" fmla="*/ 1107440 h 1920240"/>
              <a:gd name="connsiteX13" fmla="*/ 1107440 w 1188720"/>
              <a:gd name="connsiteY13" fmla="*/ 1026160 h 1920240"/>
              <a:gd name="connsiteX14" fmla="*/ 1056640 w 1188720"/>
              <a:gd name="connsiteY14" fmla="*/ 914400 h 1920240"/>
              <a:gd name="connsiteX15" fmla="*/ 1056640 w 1188720"/>
              <a:gd name="connsiteY15" fmla="*/ 914400 h 1920240"/>
              <a:gd name="connsiteX16" fmla="*/ 1016000 w 1188720"/>
              <a:gd name="connsiteY16" fmla="*/ 731520 h 1920240"/>
              <a:gd name="connsiteX17" fmla="*/ 985520 w 1188720"/>
              <a:gd name="connsiteY17" fmla="*/ 640080 h 1920240"/>
              <a:gd name="connsiteX18" fmla="*/ 985520 w 1188720"/>
              <a:gd name="connsiteY18" fmla="*/ 640080 h 1920240"/>
              <a:gd name="connsiteX19" fmla="*/ 904240 w 1188720"/>
              <a:gd name="connsiteY19" fmla="*/ 518160 h 1920240"/>
              <a:gd name="connsiteX20" fmla="*/ 775335 w 1188720"/>
              <a:gd name="connsiteY20" fmla="*/ 260773 h 1920240"/>
              <a:gd name="connsiteX21" fmla="*/ 889635 w 1188720"/>
              <a:gd name="connsiteY21" fmla="*/ 35560 h 1920240"/>
              <a:gd name="connsiteX22" fmla="*/ 863600 w 1188720"/>
              <a:gd name="connsiteY22" fmla="*/ 0 h 1920240"/>
              <a:gd name="connsiteX0" fmla="*/ 863600 w 1188720"/>
              <a:gd name="connsiteY0" fmla="*/ 0 h 1920240"/>
              <a:gd name="connsiteX1" fmla="*/ 426720 w 1188720"/>
              <a:gd name="connsiteY1" fmla="*/ 20320 h 1920240"/>
              <a:gd name="connsiteX2" fmla="*/ 432435 w 1188720"/>
              <a:gd name="connsiteY2" fmla="*/ 492760 h 1920240"/>
              <a:gd name="connsiteX3" fmla="*/ 20320 w 1188720"/>
              <a:gd name="connsiteY3" fmla="*/ 528320 h 1920240"/>
              <a:gd name="connsiteX4" fmla="*/ 0 w 1188720"/>
              <a:gd name="connsiteY4" fmla="*/ 629920 h 1920240"/>
              <a:gd name="connsiteX5" fmla="*/ 0 w 1188720"/>
              <a:gd name="connsiteY5" fmla="*/ 629920 h 1920240"/>
              <a:gd name="connsiteX6" fmla="*/ 0 w 1188720"/>
              <a:gd name="connsiteY6" fmla="*/ 1158240 h 1920240"/>
              <a:gd name="connsiteX7" fmla="*/ 375920 w 1188720"/>
              <a:gd name="connsiteY7" fmla="*/ 1158240 h 1920240"/>
              <a:gd name="connsiteX8" fmla="*/ 406400 w 1188720"/>
              <a:gd name="connsiteY8" fmla="*/ 1920240 h 1920240"/>
              <a:gd name="connsiteX9" fmla="*/ 650240 w 1188720"/>
              <a:gd name="connsiteY9" fmla="*/ 1899920 h 1920240"/>
              <a:gd name="connsiteX10" fmla="*/ 650240 w 1188720"/>
              <a:gd name="connsiteY10" fmla="*/ 1778000 h 1920240"/>
              <a:gd name="connsiteX11" fmla="*/ 1188720 w 1188720"/>
              <a:gd name="connsiteY11" fmla="*/ 1757680 h 1920240"/>
              <a:gd name="connsiteX12" fmla="*/ 1168400 w 1188720"/>
              <a:gd name="connsiteY12" fmla="*/ 1107440 h 1920240"/>
              <a:gd name="connsiteX13" fmla="*/ 1107440 w 1188720"/>
              <a:gd name="connsiteY13" fmla="*/ 1026160 h 1920240"/>
              <a:gd name="connsiteX14" fmla="*/ 1056640 w 1188720"/>
              <a:gd name="connsiteY14" fmla="*/ 914400 h 1920240"/>
              <a:gd name="connsiteX15" fmla="*/ 1056640 w 1188720"/>
              <a:gd name="connsiteY15" fmla="*/ 914400 h 1920240"/>
              <a:gd name="connsiteX16" fmla="*/ 1016000 w 1188720"/>
              <a:gd name="connsiteY16" fmla="*/ 731520 h 1920240"/>
              <a:gd name="connsiteX17" fmla="*/ 985520 w 1188720"/>
              <a:gd name="connsiteY17" fmla="*/ 640080 h 1920240"/>
              <a:gd name="connsiteX18" fmla="*/ 985520 w 1188720"/>
              <a:gd name="connsiteY18" fmla="*/ 640080 h 1920240"/>
              <a:gd name="connsiteX19" fmla="*/ 904240 w 1188720"/>
              <a:gd name="connsiteY19" fmla="*/ 518160 h 1920240"/>
              <a:gd name="connsiteX20" fmla="*/ 775335 w 1188720"/>
              <a:gd name="connsiteY20" fmla="*/ 260773 h 1920240"/>
              <a:gd name="connsiteX21" fmla="*/ 889635 w 1188720"/>
              <a:gd name="connsiteY21" fmla="*/ 35560 h 1920240"/>
              <a:gd name="connsiteX22" fmla="*/ 863600 w 1188720"/>
              <a:gd name="connsiteY22" fmla="*/ 0 h 1920240"/>
              <a:gd name="connsiteX0" fmla="*/ 1002665 w 1327785"/>
              <a:gd name="connsiteY0" fmla="*/ 0 h 1920240"/>
              <a:gd name="connsiteX1" fmla="*/ 565785 w 1327785"/>
              <a:gd name="connsiteY1" fmla="*/ 20320 h 1920240"/>
              <a:gd name="connsiteX2" fmla="*/ 0 w 1327785"/>
              <a:gd name="connsiteY2" fmla="*/ 32173 h 1920240"/>
              <a:gd name="connsiteX3" fmla="*/ 159385 w 1327785"/>
              <a:gd name="connsiteY3" fmla="*/ 528320 h 1920240"/>
              <a:gd name="connsiteX4" fmla="*/ 139065 w 1327785"/>
              <a:gd name="connsiteY4" fmla="*/ 629920 h 1920240"/>
              <a:gd name="connsiteX5" fmla="*/ 139065 w 1327785"/>
              <a:gd name="connsiteY5" fmla="*/ 629920 h 1920240"/>
              <a:gd name="connsiteX6" fmla="*/ 139065 w 1327785"/>
              <a:gd name="connsiteY6" fmla="*/ 1158240 h 1920240"/>
              <a:gd name="connsiteX7" fmla="*/ 514985 w 1327785"/>
              <a:gd name="connsiteY7" fmla="*/ 1158240 h 1920240"/>
              <a:gd name="connsiteX8" fmla="*/ 545465 w 1327785"/>
              <a:gd name="connsiteY8" fmla="*/ 1920240 h 1920240"/>
              <a:gd name="connsiteX9" fmla="*/ 789305 w 1327785"/>
              <a:gd name="connsiteY9" fmla="*/ 1899920 h 1920240"/>
              <a:gd name="connsiteX10" fmla="*/ 789305 w 1327785"/>
              <a:gd name="connsiteY10" fmla="*/ 1778000 h 1920240"/>
              <a:gd name="connsiteX11" fmla="*/ 1327785 w 1327785"/>
              <a:gd name="connsiteY11" fmla="*/ 1757680 h 1920240"/>
              <a:gd name="connsiteX12" fmla="*/ 1307465 w 1327785"/>
              <a:gd name="connsiteY12" fmla="*/ 1107440 h 1920240"/>
              <a:gd name="connsiteX13" fmla="*/ 1246505 w 1327785"/>
              <a:gd name="connsiteY13" fmla="*/ 1026160 h 1920240"/>
              <a:gd name="connsiteX14" fmla="*/ 1195705 w 1327785"/>
              <a:gd name="connsiteY14" fmla="*/ 914400 h 1920240"/>
              <a:gd name="connsiteX15" fmla="*/ 1195705 w 1327785"/>
              <a:gd name="connsiteY15" fmla="*/ 914400 h 1920240"/>
              <a:gd name="connsiteX16" fmla="*/ 1155065 w 1327785"/>
              <a:gd name="connsiteY16" fmla="*/ 731520 h 1920240"/>
              <a:gd name="connsiteX17" fmla="*/ 1124585 w 1327785"/>
              <a:gd name="connsiteY17" fmla="*/ 640080 h 1920240"/>
              <a:gd name="connsiteX18" fmla="*/ 1124585 w 1327785"/>
              <a:gd name="connsiteY18" fmla="*/ 640080 h 1920240"/>
              <a:gd name="connsiteX19" fmla="*/ 1043305 w 1327785"/>
              <a:gd name="connsiteY19" fmla="*/ 518160 h 1920240"/>
              <a:gd name="connsiteX20" fmla="*/ 914400 w 1327785"/>
              <a:gd name="connsiteY20" fmla="*/ 260773 h 1920240"/>
              <a:gd name="connsiteX21" fmla="*/ 1028700 w 1327785"/>
              <a:gd name="connsiteY21" fmla="*/ 35560 h 1920240"/>
              <a:gd name="connsiteX22" fmla="*/ 1002665 w 1327785"/>
              <a:gd name="connsiteY22" fmla="*/ 0 h 1920240"/>
              <a:gd name="connsiteX0" fmla="*/ 1002665 w 1327785"/>
              <a:gd name="connsiteY0" fmla="*/ 0 h 1920240"/>
              <a:gd name="connsiteX1" fmla="*/ 565785 w 1327785"/>
              <a:gd name="connsiteY1" fmla="*/ 20320 h 1920240"/>
              <a:gd name="connsiteX2" fmla="*/ 0 w 1327785"/>
              <a:gd name="connsiteY2" fmla="*/ 32173 h 1920240"/>
              <a:gd name="connsiteX3" fmla="*/ 118534 w 1327785"/>
              <a:gd name="connsiteY3" fmla="*/ 397933 h 1920240"/>
              <a:gd name="connsiteX4" fmla="*/ 159385 w 1327785"/>
              <a:gd name="connsiteY4" fmla="*/ 528320 h 1920240"/>
              <a:gd name="connsiteX5" fmla="*/ 139065 w 1327785"/>
              <a:gd name="connsiteY5" fmla="*/ 629920 h 1920240"/>
              <a:gd name="connsiteX6" fmla="*/ 139065 w 1327785"/>
              <a:gd name="connsiteY6" fmla="*/ 629920 h 1920240"/>
              <a:gd name="connsiteX7" fmla="*/ 139065 w 1327785"/>
              <a:gd name="connsiteY7" fmla="*/ 1158240 h 1920240"/>
              <a:gd name="connsiteX8" fmla="*/ 514985 w 1327785"/>
              <a:gd name="connsiteY8" fmla="*/ 1158240 h 1920240"/>
              <a:gd name="connsiteX9" fmla="*/ 545465 w 1327785"/>
              <a:gd name="connsiteY9" fmla="*/ 1920240 h 1920240"/>
              <a:gd name="connsiteX10" fmla="*/ 789305 w 1327785"/>
              <a:gd name="connsiteY10" fmla="*/ 1899920 h 1920240"/>
              <a:gd name="connsiteX11" fmla="*/ 789305 w 1327785"/>
              <a:gd name="connsiteY11" fmla="*/ 1778000 h 1920240"/>
              <a:gd name="connsiteX12" fmla="*/ 1327785 w 1327785"/>
              <a:gd name="connsiteY12" fmla="*/ 1757680 h 1920240"/>
              <a:gd name="connsiteX13" fmla="*/ 1307465 w 1327785"/>
              <a:gd name="connsiteY13" fmla="*/ 1107440 h 1920240"/>
              <a:gd name="connsiteX14" fmla="*/ 1246505 w 1327785"/>
              <a:gd name="connsiteY14" fmla="*/ 1026160 h 1920240"/>
              <a:gd name="connsiteX15" fmla="*/ 1195705 w 1327785"/>
              <a:gd name="connsiteY15" fmla="*/ 914400 h 1920240"/>
              <a:gd name="connsiteX16" fmla="*/ 1195705 w 1327785"/>
              <a:gd name="connsiteY16" fmla="*/ 914400 h 1920240"/>
              <a:gd name="connsiteX17" fmla="*/ 1155065 w 1327785"/>
              <a:gd name="connsiteY17" fmla="*/ 731520 h 1920240"/>
              <a:gd name="connsiteX18" fmla="*/ 1124585 w 1327785"/>
              <a:gd name="connsiteY18" fmla="*/ 640080 h 1920240"/>
              <a:gd name="connsiteX19" fmla="*/ 1124585 w 1327785"/>
              <a:gd name="connsiteY19" fmla="*/ 640080 h 1920240"/>
              <a:gd name="connsiteX20" fmla="*/ 1043305 w 1327785"/>
              <a:gd name="connsiteY20" fmla="*/ 518160 h 1920240"/>
              <a:gd name="connsiteX21" fmla="*/ 914400 w 1327785"/>
              <a:gd name="connsiteY21" fmla="*/ 260773 h 1920240"/>
              <a:gd name="connsiteX22" fmla="*/ 1028700 w 1327785"/>
              <a:gd name="connsiteY22" fmla="*/ 35560 h 1920240"/>
              <a:gd name="connsiteX23" fmla="*/ 1002665 w 1327785"/>
              <a:gd name="connsiteY23" fmla="*/ 0 h 1920240"/>
              <a:gd name="connsiteX0" fmla="*/ 1006263 w 1331383"/>
              <a:gd name="connsiteY0" fmla="*/ 0 h 1920240"/>
              <a:gd name="connsiteX1" fmla="*/ 569383 w 1331383"/>
              <a:gd name="connsiteY1" fmla="*/ 20320 h 1920240"/>
              <a:gd name="connsiteX2" fmla="*/ 3598 w 1331383"/>
              <a:gd name="connsiteY2" fmla="*/ 32173 h 1920240"/>
              <a:gd name="connsiteX3" fmla="*/ 0 w 1331383"/>
              <a:gd name="connsiteY3" fmla="*/ 489373 h 1920240"/>
              <a:gd name="connsiteX4" fmla="*/ 162983 w 1331383"/>
              <a:gd name="connsiteY4" fmla="*/ 528320 h 1920240"/>
              <a:gd name="connsiteX5" fmla="*/ 142663 w 1331383"/>
              <a:gd name="connsiteY5" fmla="*/ 629920 h 1920240"/>
              <a:gd name="connsiteX6" fmla="*/ 142663 w 1331383"/>
              <a:gd name="connsiteY6" fmla="*/ 629920 h 1920240"/>
              <a:gd name="connsiteX7" fmla="*/ 142663 w 1331383"/>
              <a:gd name="connsiteY7" fmla="*/ 1158240 h 1920240"/>
              <a:gd name="connsiteX8" fmla="*/ 518583 w 1331383"/>
              <a:gd name="connsiteY8" fmla="*/ 1158240 h 1920240"/>
              <a:gd name="connsiteX9" fmla="*/ 549063 w 1331383"/>
              <a:gd name="connsiteY9" fmla="*/ 1920240 h 1920240"/>
              <a:gd name="connsiteX10" fmla="*/ 792903 w 1331383"/>
              <a:gd name="connsiteY10" fmla="*/ 1899920 h 1920240"/>
              <a:gd name="connsiteX11" fmla="*/ 792903 w 1331383"/>
              <a:gd name="connsiteY11" fmla="*/ 1778000 h 1920240"/>
              <a:gd name="connsiteX12" fmla="*/ 1331383 w 1331383"/>
              <a:gd name="connsiteY12" fmla="*/ 1757680 h 1920240"/>
              <a:gd name="connsiteX13" fmla="*/ 1311063 w 1331383"/>
              <a:gd name="connsiteY13" fmla="*/ 1107440 h 1920240"/>
              <a:gd name="connsiteX14" fmla="*/ 1250103 w 1331383"/>
              <a:gd name="connsiteY14" fmla="*/ 1026160 h 1920240"/>
              <a:gd name="connsiteX15" fmla="*/ 1199303 w 1331383"/>
              <a:gd name="connsiteY15" fmla="*/ 914400 h 1920240"/>
              <a:gd name="connsiteX16" fmla="*/ 1199303 w 1331383"/>
              <a:gd name="connsiteY16" fmla="*/ 914400 h 1920240"/>
              <a:gd name="connsiteX17" fmla="*/ 1158663 w 1331383"/>
              <a:gd name="connsiteY17" fmla="*/ 731520 h 1920240"/>
              <a:gd name="connsiteX18" fmla="*/ 1128183 w 1331383"/>
              <a:gd name="connsiteY18" fmla="*/ 640080 h 1920240"/>
              <a:gd name="connsiteX19" fmla="*/ 1128183 w 1331383"/>
              <a:gd name="connsiteY19" fmla="*/ 640080 h 1920240"/>
              <a:gd name="connsiteX20" fmla="*/ 1046903 w 1331383"/>
              <a:gd name="connsiteY20" fmla="*/ 518160 h 1920240"/>
              <a:gd name="connsiteX21" fmla="*/ 917998 w 1331383"/>
              <a:gd name="connsiteY21" fmla="*/ 260773 h 1920240"/>
              <a:gd name="connsiteX22" fmla="*/ 1032298 w 1331383"/>
              <a:gd name="connsiteY22" fmla="*/ 35560 h 1920240"/>
              <a:gd name="connsiteX23" fmla="*/ 1006263 w 1331383"/>
              <a:gd name="connsiteY23" fmla="*/ 0 h 1920240"/>
              <a:gd name="connsiteX0" fmla="*/ 1006263 w 1331383"/>
              <a:gd name="connsiteY0" fmla="*/ 0 h 1920240"/>
              <a:gd name="connsiteX1" fmla="*/ 569383 w 1331383"/>
              <a:gd name="connsiteY1" fmla="*/ 20320 h 1920240"/>
              <a:gd name="connsiteX2" fmla="*/ 3598 w 1331383"/>
              <a:gd name="connsiteY2" fmla="*/ 32173 h 1920240"/>
              <a:gd name="connsiteX3" fmla="*/ 0 w 1331383"/>
              <a:gd name="connsiteY3" fmla="*/ 489373 h 1920240"/>
              <a:gd name="connsiteX4" fmla="*/ 162983 w 1331383"/>
              <a:gd name="connsiteY4" fmla="*/ 528320 h 1920240"/>
              <a:gd name="connsiteX5" fmla="*/ 142663 w 1331383"/>
              <a:gd name="connsiteY5" fmla="*/ 629920 h 1920240"/>
              <a:gd name="connsiteX6" fmla="*/ 142663 w 1331383"/>
              <a:gd name="connsiteY6" fmla="*/ 629920 h 1920240"/>
              <a:gd name="connsiteX7" fmla="*/ 142663 w 1331383"/>
              <a:gd name="connsiteY7" fmla="*/ 1158240 h 1920240"/>
              <a:gd name="connsiteX8" fmla="*/ 518583 w 1331383"/>
              <a:gd name="connsiteY8" fmla="*/ 1158240 h 1920240"/>
              <a:gd name="connsiteX9" fmla="*/ 549063 w 1331383"/>
              <a:gd name="connsiteY9" fmla="*/ 1920240 h 1920240"/>
              <a:gd name="connsiteX10" fmla="*/ 792903 w 1331383"/>
              <a:gd name="connsiteY10" fmla="*/ 1899920 h 1920240"/>
              <a:gd name="connsiteX11" fmla="*/ 792903 w 1331383"/>
              <a:gd name="connsiteY11" fmla="*/ 1778000 h 1920240"/>
              <a:gd name="connsiteX12" fmla="*/ 1331383 w 1331383"/>
              <a:gd name="connsiteY12" fmla="*/ 1757680 h 1920240"/>
              <a:gd name="connsiteX13" fmla="*/ 1311063 w 1331383"/>
              <a:gd name="connsiteY13" fmla="*/ 1107440 h 1920240"/>
              <a:gd name="connsiteX14" fmla="*/ 1250103 w 1331383"/>
              <a:gd name="connsiteY14" fmla="*/ 1026160 h 1920240"/>
              <a:gd name="connsiteX15" fmla="*/ 1199303 w 1331383"/>
              <a:gd name="connsiteY15" fmla="*/ 914400 h 1920240"/>
              <a:gd name="connsiteX16" fmla="*/ 1199303 w 1331383"/>
              <a:gd name="connsiteY16" fmla="*/ 914400 h 1920240"/>
              <a:gd name="connsiteX17" fmla="*/ 1158663 w 1331383"/>
              <a:gd name="connsiteY17" fmla="*/ 731520 h 1920240"/>
              <a:gd name="connsiteX18" fmla="*/ 1128183 w 1331383"/>
              <a:gd name="connsiteY18" fmla="*/ 640080 h 1920240"/>
              <a:gd name="connsiteX19" fmla="*/ 1128183 w 1331383"/>
              <a:gd name="connsiteY19" fmla="*/ 640080 h 1920240"/>
              <a:gd name="connsiteX20" fmla="*/ 1046903 w 1331383"/>
              <a:gd name="connsiteY20" fmla="*/ 518160 h 1920240"/>
              <a:gd name="connsiteX21" fmla="*/ 986769 w 1331383"/>
              <a:gd name="connsiteY21" fmla="*/ 285875 h 1920240"/>
              <a:gd name="connsiteX22" fmla="*/ 1032298 w 1331383"/>
              <a:gd name="connsiteY22" fmla="*/ 35560 h 1920240"/>
              <a:gd name="connsiteX23" fmla="*/ 1006263 w 1331383"/>
              <a:gd name="connsiteY23" fmla="*/ 0 h 1920240"/>
              <a:gd name="connsiteX0" fmla="*/ 1006263 w 1331383"/>
              <a:gd name="connsiteY0" fmla="*/ 0 h 1920240"/>
              <a:gd name="connsiteX1" fmla="*/ 569383 w 1331383"/>
              <a:gd name="connsiteY1" fmla="*/ 20320 h 1920240"/>
              <a:gd name="connsiteX2" fmla="*/ 3598 w 1331383"/>
              <a:gd name="connsiteY2" fmla="*/ 32173 h 1920240"/>
              <a:gd name="connsiteX3" fmla="*/ 0 w 1331383"/>
              <a:gd name="connsiteY3" fmla="*/ 489373 h 1920240"/>
              <a:gd name="connsiteX4" fmla="*/ 162983 w 1331383"/>
              <a:gd name="connsiteY4" fmla="*/ 528320 h 1920240"/>
              <a:gd name="connsiteX5" fmla="*/ 142663 w 1331383"/>
              <a:gd name="connsiteY5" fmla="*/ 629920 h 1920240"/>
              <a:gd name="connsiteX6" fmla="*/ 142663 w 1331383"/>
              <a:gd name="connsiteY6" fmla="*/ 629920 h 1920240"/>
              <a:gd name="connsiteX7" fmla="*/ 142663 w 1331383"/>
              <a:gd name="connsiteY7" fmla="*/ 1158240 h 1920240"/>
              <a:gd name="connsiteX8" fmla="*/ 518583 w 1331383"/>
              <a:gd name="connsiteY8" fmla="*/ 1158240 h 1920240"/>
              <a:gd name="connsiteX9" fmla="*/ 549063 w 1331383"/>
              <a:gd name="connsiteY9" fmla="*/ 1920240 h 1920240"/>
              <a:gd name="connsiteX10" fmla="*/ 792903 w 1331383"/>
              <a:gd name="connsiteY10" fmla="*/ 1899920 h 1920240"/>
              <a:gd name="connsiteX11" fmla="*/ 792903 w 1331383"/>
              <a:gd name="connsiteY11" fmla="*/ 1778000 h 1920240"/>
              <a:gd name="connsiteX12" fmla="*/ 1331383 w 1331383"/>
              <a:gd name="connsiteY12" fmla="*/ 1757680 h 1920240"/>
              <a:gd name="connsiteX13" fmla="*/ 1311063 w 1331383"/>
              <a:gd name="connsiteY13" fmla="*/ 1107440 h 1920240"/>
              <a:gd name="connsiteX14" fmla="*/ 1250103 w 1331383"/>
              <a:gd name="connsiteY14" fmla="*/ 1026160 h 1920240"/>
              <a:gd name="connsiteX15" fmla="*/ 1199303 w 1331383"/>
              <a:gd name="connsiteY15" fmla="*/ 914400 h 1920240"/>
              <a:gd name="connsiteX16" fmla="*/ 1218370 w 1331383"/>
              <a:gd name="connsiteY16" fmla="*/ 907434 h 1920240"/>
              <a:gd name="connsiteX17" fmla="*/ 1158663 w 1331383"/>
              <a:gd name="connsiteY17" fmla="*/ 731520 h 1920240"/>
              <a:gd name="connsiteX18" fmla="*/ 1128183 w 1331383"/>
              <a:gd name="connsiteY18" fmla="*/ 640080 h 1920240"/>
              <a:gd name="connsiteX19" fmla="*/ 1128183 w 1331383"/>
              <a:gd name="connsiteY19" fmla="*/ 640080 h 1920240"/>
              <a:gd name="connsiteX20" fmla="*/ 1046903 w 1331383"/>
              <a:gd name="connsiteY20" fmla="*/ 518160 h 1920240"/>
              <a:gd name="connsiteX21" fmla="*/ 986769 w 1331383"/>
              <a:gd name="connsiteY21" fmla="*/ 285875 h 1920240"/>
              <a:gd name="connsiteX22" fmla="*/ 1032298 w 1331383"/>
              <a:gd name="connsiteY22" fmla="*/ 35560 h 1920240"/>
              <a:gd name="connsiteX23" fmla="*/ 1006263 w 1331383"/>
              <a:gd name="connsiteY23" fmla="*/ 0 h 1920240"/>
              <a:gd name="connsiteX0" fmla="*/ 1006263 w 1331383"/>
              <a:gd name="connsiteY0" fmla="*/ 0 h 1920240"/>
              <a:gd name="connsiteX1" fmla="*/ 569383 w 1331383"/>
              <a:gd name="connsiteY1" fmla="*/ 20320 h 1920240"/>
              <a:gd name="connsiteX2" fmla="*/ 3598 w 1331383"/>
              <a:gd name="connsiteY2" fmla="*/ 32173 h 1920240"/>
              <a:gd name="connsiteX3" fmla="*/ 0 w 1331383"/>
              <a:gd name="connsiteY3" fmla="*/ 489373 h 1920240"/>
              <a:gd name="connsiteX4" fmla="*/ 162983 w 1331383"/>
              <a:gd name="connsiteY4" fmla="*/ 528320 h 1920240"/>
              <a:gd name="connsiteX5" fmla="*/ 142663 w 1331383"/>
              <a:gd name="connsiteY5" fmla="*/ 629920 h 1920240"/>
              <a:gd name="connsiteX6" fmla="*/ 142663 w 1331383"/>
              <a:gd name="connsiteY6" fmla="*/ 629920 h 1920240"/>
              <a:gd name="connsiteX7" fmla="*/ 142663 w 1331383"/>
              <a:gd name="connsiteY7" fmla="*/ 1158240 h 1920240"/>
              <a:gd name="connsiteX8" fmla="*/ 518583 w 1331383"/>
              <a:gd name="connsiteY8" fmla="*/ 1158240 h 1920240"/>
              <a:gd name="connsiteX9" fmla="*/ 549063 w 1331383"/>
              <a:gd name="connsiteY9" fmla="*/ 1920240 h 1920240"/>
              <a:gd name="connsiteX10" fmla="*/ 792903 w 1331383"/>
              <a:gd name="connsiteY10" fmla="*/ 1899920 h 1920240"/>
              <a:gd name="connsiteX11" fmla="*/ 792903 w 1331383"/>
              <a:gd name="connsiteY11" fmla="*/ 1778000 h 1920240"/>
              <a:gd name="connsiteX12" fmla="*/ 1331383 w 1331383"/>
              <a:gd name="connsiteY12" fmla="*/ 1757680 h 1920240"/>
              <a:gd name="connsiteX13" fmla="*/ 1311063 w 1331383"/>
              <a:gd name="connsiteY13" fmla="*/ 1107440 h 1920240"/>
              <a:gd name="connsiteX14" fmla="*/ 1250103 w 1331383"/>
              <a:gd name="connsiteY14" fmla="*/ 1026160 h 1920240"/>
              <a:gd name="connsiteX15" fmla="*/ 1199303 w 1331383"/>
              <a:gd name="connsiteY15" fmla="*/ 914400 h 1920240"/>
              <a:gd name="connsiteX16" fmla="*/ 1218370 w 1331383"/>
              <a:gd name="connsiteY16" fmla="*/ 907434 h 1920240"/>
              <a:gd name="connsiteX17" fmla="*/ 1160470 w 1331383"/>
              <a:gd name="connsiteY17" fmla="*/ 737918 h 1920240"/>
              <a:gd name="connsiteX18" fmla="*/ 1128183 w 1331383"/>
              <a:gd name="connsiteY18" fmla="*/ 640080 h 1920240"/>
              <a:gd name="connsiteX19" fmla="*/ 1128183 w 1331383"/>
              <a:gd name="connsiteY19" fmla="*/ 640080 h 1920240"/>
              <a:gd name="connsiteX20" fmla="*/ 1046903 w 1331383"/>
              <a:gd name="connsiteY20" fmla="*/ 518160 h 1920240"/>
              <a:gd name="connsiteX21" fmla="*/ 986769 w 1331383"/>
              <a:gd name="connsiteY21" fmla="*/ 285875 h 1920240"/>
              <a:gd name="connsiteX22" fmla="*/ 1032298 w 1331383"/>
              <a:gd name="connsiteY22" fmla="*/ 35560 h 1920240"/>
              <a:gd name="connsiteX23" fmla="*/ 1006263 w 1331383"/>
              <a:gd name="connsiteY23" fmla="*/ 0 h 1920240"/>
              <a:gd name="connsiteX0" fmla="*/ 1006263 w 1334171"/>
              <a:gd name="connsiteY0" fmla="*/ 0 h 1920240"/>
              <a:gd name="connsiteX1" fmla="*/ 569383 w 1334171"/>
              <a:gd name="connsiteY1" fmla="*/ 20320 h 1920240"/>
              <a:gd name="connsiteX2" fmla="*/ 3598 w 1334171"/>
              <a:gd name="connsiteY2" fmla="*/ 32173 h 1920240"/>
              <a:gd name="connsiteX3" fmla="*/ 0 w 1334171"/>
              <a:gd name="connsiteY3" fmla="*/ 489373 h 1920240"/>
              <a:gd name="connsiteX4" fmla="*/ 162983 w 1334171"/>
              <a:gd name="connsiteY4" fmla="*/ 528320 h 1920240"/>
              <a:gd name="connsiteX5" fmla="*/ 142663 w 1334171"/>
              <a:gd name="connsiteY5" fmla="*/ 629920 h 1920240"/>
              <a:gd name="connsiteX6" fmla="*/ 142663 w 1334171"/>
              <a:gd name="connsiteY6" fmla="*/ 629920 h 1920240"/>
              <a:gd name="connsiteX7" fmla="*/ 142663 w 1334171"/>
              <a:gd name="connsiteY7" fmla="*/ 1158240 h 1920240"/>
              <a:gd name="connsiteX8" fmla="*/ 518583 w 1334171"/>
              <a:gd name="connsiteY8" fmla="*/ 1158240 h 1920240"/>
              <a:gd name="connsiteX9" fmla="*/ 549063 w 1334171"/>
              <a:gd name="connsiteY9" fmla="*/ 1920240 h 1920240"/>
              <a:gd name="connsiteX10" fmla="*/ 792903 w 1334171"/>
              <a:gd name="connsiteY10" fmla="*/ 1899920 h 1920240"/>
              <a:gd name="connsiteX11" fmla="*/ 792903 w 1334171"/>
              <a:gd name="connsiteY11" fmla="*/ 1778000 h 1920240"/>
              <a:gd name="connsiteX12" fmla="*/ 1331383 w 1334171"/>
              <a:gd name="connsiteY12" fmla="*/ 1757680 h 1920240"/>
              <a:gd name="connsiteX13" fmla="*/ 1334171 w 1334171"/>
              <a:gd name="connsiteY13" fmla="*/ 1246466 h 1920240"/>
              <a:gd name="connsiteX14" fmla="*/ 1250103 w 1334171"/>
              <a:gd name="connsiteY14" fmla="*/ 1026160 h 1920240"/>
              <a:gd name="connsiteX15" fmla="*/ 1199303 w 1334171"/>
              <a:gd name="connsiteY15" fmla="*/ 914400 h 1920240"/>
              <a:gd name="connsiteX16" fmla="*/ 1218370 w 1334171"/>
              <a:gd name="connsiteY16" fmla="*/ 907434 h 1920240"/>
              <a:gd name="connsiteX17" fmla="*/ 1160470 w 1334171"/>
              <a:gd name="connsiteY17" fmla="*/ 737918 h 1920240"/>
              <a:gd name="connsiteX18" fmla="*/ 1128183 w 1334171"/>
              <a:gd name="connsiteY18" fmla="*/ 640080 h 1920240"/>
              <a:gd name="connsiteX19" fmla="*/ 1128183 w 1334171"/>
              <a:gd name="connsiteY19" fmla="*/ 640080 h 1920240"/>
              <a:gd name="connsiteX20" fmla="*/ 1046903 w 1334171"/>
              <a:gd name="connsiteY20" fmla="*/ 518160 h 1920240"/>
              <a:gd name="connsiteX21" fmla="*/ 986769 w 1334171"/>
              <a:gd name="connsiteY21" fmla="*/ 285875 h 1920240"/>
              <a:gd name="connsiteX22" fmla="*/ 1032298 w 1334171"/>
              <a:gd name="connsiteY22" fmla="*/ 35560 h 1920240"/>
              <a:gd name="connsiteX23" fmla="*/ 1006263 w 1334171"/>
              <a:gd name="connsiteY23" fmla="*/ 0 h 1920240"/>
              <a:gd name="connsiteX0" fmla="*/ 1006263 w 1391969"/>
              <a:gd name="connsiteY0" fmla="*/ 0 h 1920240"/>
              <a:gd name="connsiteX1" fmla="*/ 569383 w 1391969"/>
              <a:gd name="connsiteY1" fmla="*/ 20320 h 1920240"/>
              <a:gd name="connsiteX2" fmla="*/ 3598 w 1391969"/>
              <a:gd name="connsiteY2" fmla="*/ 32173 h 1920240"/>
              <a:gd name="connsiteX3" fmla="*/ 0 w 1391969"/>
              <a:gd name="connsiteY3" fmla="*/ 489373 h 1920240"/>
              <a:gd name="connsiteX4" fmla="*/ 162983 w 1391969"/>
              <a:gd name="connsiteY4" fmla="*/ 528320 h 1920240"/>
              <a:gd name="connsiteX5" fmla="*/ 142663 w 1391969"/>
              <a:gd name="connsiteY5" fmla="*/ 629920 h 1920240"/>
              <a:gd name="connsiteX6" fmla="*/ 142663 w 1391969"/>
              <a:gd name="connsiteY6" fmla="*/ 629920 h 1920240"/>
              <a:gd name="connsiteX7" fmla="*/ 142663 w 1391969"/>
              <a:gd name="connsiteY7" fmla="*/ 1158240 h 1920240"/>
              <a:gd name="connsiteX8" fmla="*/ 518583 w 1391969"/>
              <a:gd name="connsiteY8" fmla="*/ 1158240 h 1920240"/>
              <a:gd name="connsiteX9" fmla="*/ 549063 w 1391969"/>
              <a:gd name="connsiteY9" fmla="*/ 1920240 h 1920240"/>
              <a:gd name="connsiteX10" fmla="*/ 792903 w 1391969"/>
              <a:gd name="connsiteY10" fmla="*/ 1899920 h 1920240"/>
              <a:gd name="connsiteX11" fmla="*/ 792903 w 1391969"/>
              <a:gd name="connsiteY11" fmla="*/ 1778000 h 1920240"/>
              <a:gd name="connsiteX12" fmla="*/ 1391959 w 1391969"/>
              <a:gd name="connsiteY12" fmla="*/ 1755014 h 1920240"/>
              <a:gd name="connsiteX13" fmla="*/ 1334171 w 1391969"/>
              <a:gd name="connsiteY13" fmla="*/ 1246466 h 1920240"/>
              <a:gd name="connsiteX14" fmla="*/ 1250103 w 1391969"/>
              <a:gd name="connsiteY14" fmla="*/ 1026160 h 1920240"/>
              <a:gd name="connsiteX15" fmla="*/ 1199303 w 1391969"/>
              <a:gd name="connsiteY15" fmla="*/ 914400 h 1920240"/>
              <a:gd name="connsiteX16" fmla="*/ 1218370 w 1391969"/>
              <a:gd name="connsiteY16" fmla="*/ 907434 h 1920240"/>
              <a:gd name="connsiteX17" fmla="*/ 1160470 w 1391969"/>
              <a:gd name="connsiteY17" fmla="*/ 737918 h 1920240"/>
              <a:gd name="connsiteX18" fmla="*/ 1128183 w 1391969"/>
              <a:gd name="connsiteY18" fmla="*/ 640080 h 1920240"/>
              <a:gd name="connsiteX19" fmla="*/ 1128183 w 1391969"/>
              <a:gd name="connsiteY19" fmla="*/ 640080 h 1920240"/>
              <a:gd name="connsiteX20" fmla="*/ 1046903 w 1391969"/>
              <a:gd name="connsiteY20" fmla="*/ 518160 h 1920240"/>
              <a:gd name="connsiteX21" fmla="*/ 986769 w 1391969"/>
              <a:gd name="connsiteY21" fmla="*/ 285875 h 1920240"/>
              <a:gd name="connsiteX22" fmla="*/ 1032298 w 1391969"/>
              <a:gd name="connsiteY22" fmla="*/ 35560 h 1920240"/>
              <a:gd name="connsiteX23" fmla="*/ 1006263 w 1391969"/>
              <a:gd name="connsiteY23" fmla="*/ 0 h 1920240"/>
              <a:gd name="connsiteX0" fmla="*/ 1006263 w 1392216"/>
              <a:gd name="connsiteY0" fmla="*/ 0 h 1920240"/>
              <a:gd name="connsiteX1" fmla="*/ 569383 w 1392216"/>
              <a:gd name="connsiteY1" fmla="*/ 20320 h 1920240"/>
              <a:gd name="connsiteX2" fmla="*/ 3598 w 1392216"/>
              <a:gd name="connsiteY2" fmla="*/ 32173 h 1920240"/>
              <a:gd name="connsiteX3" fmla="*/ 0 w 1392216"/>
              <a:gd name="connsiteY3" fmla="*/ 489373 h 1920240"/>
              <a:gd name="connsiteX4" fmla="*/ 162983 w 1392216"/>
              <a:gd name="connsiteY4" fmla="*/ 528320 h 1920240"/>
              <a:gd name="connsiteX5" fmla="*/ 142663 w 1392216"/>
              <a:gd name="connsiteY5" fmla="*/ 629920 h 1920240"/>
              <a:gd name="connsiteX6" fmla="*/ 142663 w 1392216"/>
              <a:gd name="connsiteY6" fmla="*/ 629920 h 1920240"/>
              <a:gd name="connsiteX7" fmla="*/ 142663 w 1392216"/>
              <a:gd name="connsiteY7" fmla="*/ 1158240 h 1920240"/>
              <a:gd name="connsiteX8" fmla="*/ 518583 w 1392216"/>
              <a:gd name="connsiteY8" fmla="*/ 1158240 h 1920240"/>
              <a:gd name="connsiteX9" fmla="*/ 549063 w 1392216"/>
              <a:gd name="connsiteY9" fmla="*/ 1920240 h 1920240"/>
              <a:gd name="connsiteX10" fmla="*/ 792903 w 1392216"/>
              <a:gd name="connsiteY10" fmla="*/ 1899920 h 1920240"/>
              <a:gd name="connsiteX11" fmla="*/ 792903 w 1392216"/>
              <a:gd name="connsiteY11" fmla="*/ 1778000 h 1920240"/>
              <a:gd name="connsiteX12" fmla="*/ 1391959 w 1392216"/>
              <a:gd name="connsiteY12" fmla="*/ 1755014 h 1920240"/>
              <a:gd name="connsiteX13" fmla="*/ 1391862 w 1392216"/>
              <a:gd name="connsiteY13" fmla="*/ 1359477 h 1920240"/>
              <a:gd name="connsiteX14" fmla="*/ 1250103 w 1392216"/>
              <a:gd name="connsiteY14" fmla="*/ 1026160 h 1920240"/>
              <a:gd name="connsiteX15" fmla="*/ 1199303 w 1392216"/>
              <a:gd name="connsiteY15" fmla="*/ 914400 h 1920240"/>
              <a:gd name="connsiteX16" fmla="*/ 1218370 w 1392216"/>
              <a:gd name="connsiteY16" fmla="*/ 907434 h 1920240"/>
              <a:gd name="connsiteX17" fmla="*/ 1160470 w 1392216"/>
              <a:gd name="connsiteY17" fmla="*/ 737918 h 1920240"/>
              <a:gd name="connsiteX18" fmla="*/ 1128183 w 1392216"/>
              <a:gd name="connsiteY18" fmla="*/ 640080 h 1920240"/>
              <a:gd name="connsiteX19" fmla="*/ 1128183 w 1392216"/>
              <a:gd name="connsiteY19" fmla="*/ 640080 h 1920240"/>
              <a:gd name="connsiteX20" fmla="*/ 1046903 w 1392216"/>
              <a:gd name="connsiteY20" fmla="*/ 518160 h 1920240"/>
              <a:gd name="connsiteX21" fmla="*/ 986769 w 1392216"/>
              <a:gd name="connsiteY21" fmla="*/ 285875 h 1920240"/>
              <a:gd name="connsiteX22" fmla="*/ 1032298 w 1392216"/>
              <a:gd name="connsiteY22" fmla="*/ 35560 h 1920240"/>
              <a:gd name="connsiteX23" fmla="*/ 1006263 w 1392216"/>
              <a:gd name="connsiteY23" fmla="*/ 0 h 1920240"/>
              <a:gd name="connsiteX0" fmla="*/ 1006263 w 1392351"/>
              <a:gd name="connsiteY0" fmla="*/ 0 h 1920240"/>
              <a:gd name="connsiteX1" fmla="*/ 569383 w 1392351"/>
              <a:gd name="connsiteY1" fmla="*/ 20320 h 1920240"/>
              <a:gd name="connsiteX2" fmla="*/ 3598 w 1392351"/>
              <a:gd name="connsiteY2" fmla="*/ 32173 h 1920240"/>
              <a:gd name="connsiteX3" fmla="*/ 0 w 1392351"/>
              <a:gd name="connsiteY3" fmla="*/ 489373 h 1920240"/>
              <a:gd name="connsiteX4" fmla="*/ 162983 w 1392351"/>
              <a:gd name="connsiteY4" fmla="*/ 528320 h 1920240"/>
              <a:gd name="connsiteX5" fmla="*/ 142663 w 1392351"/>
              <a:gd name="connsiteY5" fmla="*/ 629920 h 1920240"/>
              <a:gd name="connsiteX6" fmla="*/ 142663 w 1392351"/>
              <a:gd name="connsiteY6" fmla="*/ 629920 h 1920240"/>
              <a:gd name="connsiteX7" fmla="*/ 142663 w 1392351"/>
              <a:gd name="connsiteY7" fmla="*/ 1158240 h 1920240"/>
              <a:gd name="connsiteX8" fmla="*/ 518583 w 1392351"/>
              <a:gd name="connsiteY8" fmla="*/ 1158240 h 1920240"/>
              <a:gd name="connsiteX9" fmla="*/ 549063 w 1392351"/>
              <a:gd name="connsiteY9" fmla="*/ 1920240 h 1920240"/>
              <a:gd name="connsiteX10" fmla="*/ 792903 w 1392351"/>
              <a:gd name="connsiteY10" fmla="*/ 1899920 h 1920240"/>
              <a:gd name="connsiteX11" fmla="*/ 792903 w 1392351"/>
              <a:gd name="connsiteY11" fmla="*/ 1778000 h 1920240"/>
              <a:gd name="connsiteX12" fmla="*/ 1392109 w 1392351"/>
              <a:gd name="connsiteY12" fmla="*/ 1811519 h 1920240"/>
              <a:gd name="connsiteX13" fmla="*/ 1391862 w 1392351"/>
              <a:gd name="connsiteY13" fmla="*/ 1359477 h 1920240"/>
              <a:gd name="connsiteX14" fmla="*/ 1250103 w 1392351"/>
              <a:gd name="connsiteY14" fmla="*/ 1026160 h 1920240"/>
              <a:gd name="connsiteX15" fmla="*/ 1199303 w 1392351"/>
              <a:gd name="connsiteY15" fmla="*/ 914400 h 1920240"/>
              <a:gd name="connsiteX16" fmla="*/ 1218370 w 1392351"/>
              <a:gd name="connsiteY16" fmla="*/ 907434 h 1920240"/>
              <a:gd name="connsiteX17" fmla="*/ 1160470 w 1392351"/>
              <a:gd name="connsiteY17" fmla="*/ 737918 h 1920240"/>
              <a:gd name="connsiteX18" fmla="*/ 1128183 w 1392351"/>
              <a:gd name="connsiteY18" fmla="*/ 640080 h 1920240"/>
              <a:gd name="connsiteX19" fmla="*/ 1128183 w 1392351"/>
              <a:gd name="connsiteY19" fmla="*/ 640080 h 1920240"/>
              <a:gd name="connsiteX20" fmla="*/ 1046903 w 1392351"/>
              <a:gd name="connsiteY20" fmla="*/ 518160 h 1920240"/>
              <a:gd name="connsiteX21" fmla="*/ 986769 w 1392351"/>
              <a:gd name="connsiteY21" fmla="*/ 285875 h 1920240"/>
              <a:gd name="connsiteX22" fmla="*/ 1032298 w 1392351"/>
              <a:gd name="connsiteY22" fmla="*/ 35560 h 1920240"/>
              <a:gd name="connsiteX23" fmla="*/ 1006263 w 1392351"/>
              <a:gd name="connsiteY23" fmla="*/ 0 h 1920240"/>
              <a:gd name="connsiteX0" fmla="*/ 1006263 w 1392351"/>
              <a:gd name="connsiteY0" fmla="*/ 0 h 1920240"/>
              <a:gd name="connsiteX1" fmla="*/ 569383 w 1392351"/>
              <a:gd name="connsiteY1" fmla="*/ 20320 h 1920240"/>
              <a:gd name="connsiteX2" fmla="*/ 3598 w 1392351"/>
              <a:gd name="connsiteY2" fmla="*/ 32173 h 1920240"/>
              <a:gd name="connsiteX3" fmla="*/ 0 w 1392351"/>
              <a:gd name="connsiteY3" fmla="*/ 489373 h 1920240"/>
              <a:gd name="connsiteX4" fmla="*/ 162983 w 1392351"/>
              <a:gd name="connsiteY4" fmla="*/ 528320 h 1920240"/>
              <a:gd name="connsiteX5" fmla="*/ 142663 w 1392351"/>
              <a:gd name="connsiteY5" fmla="*/ 629920 h 1920240"/>
              <a:gd name="connsiteX6" fmla="*/ 142663 w 1392351"/>
              <a:gd name="connsiteY6" fmla="*/ 629920 h 1920240"/>
              <a:gd name="connsiteX7" fmla="*/ 142663 w 1392351"/>
              <a:gd name="connsiteY7" fmla="*/ 1158240 h 1920240"/>
              <a:gd name="connsiteX8" fmla="*/ 518583 w 1392351"/>
              <a:gd name="connsiteY8" fmla="*/ 1158240 h 1920240"/>
              <a:gd name="connsiteX9" fmla="*/ 549063 w 1392351"/>
              <a:gd name="connsiteY9" fmla="*/ 1920240 h 1920240"/>
              <a:gd name="connsiteX10" fmla="*/ 792903 w 1392351"/>
              <a:gd name="connsiteY10" fmla="*/ 1899920 h 1920240"/>
              <a:gd name="connsiteX11" fmla="*/ 812982 w 1392351"/>
              <a:gd name="connsiteY11" fmla="*/ 1811519 h 1920240"/>
              <a:gd name="connsiteX12" fmla="*/ 1392109 w 1392351"/>
              <a:gd name="connsiteY12" fmla="*/ 1811519 h 1920240"/>
              <a:gd name="connsiteX13" fmla="*/ 1391862 w 1392351"/>
              <a:gd name="connsiteY13" fmla="*/ 1359477 h 1920240"/>
              <a:gd name="connsiteX14" fmla="*/ 1250103 w 1392351"/>
              <a:gd name="connsiteY14" fmla="*/ 1026160 h 1920240"/>
              <a:gd name="connsiteX15" fmla="*/ 1199303 w 1392351"/>
              <a:gd name="connsiteY15" fmla="*/ 914400 h 1920240"/>
              <a:gd name="connsiteX16" fmla="*/ 1218370 w 1392351"/>
              <a:gd name="connsiteY16" fmla="*/ 907434 h 1920240"/>
              <a:gd name="connsiteX17" fmla="*/ 1160470 w 1392351"/>
              <a:gd name="connsiteY17" fmla="*/ 737918 h 1920240"/>
              <a:gd name="connsiteX18" fmla="*/ 1128183 w 1392351"/>
              <a:gd name="connsiteY18" fmla="*/ 640080 h 1920240"/>
              <a:gd name="connsiteX19" fmla="*/ 1128183 w 1392351"/>
              <a:gd name="connsiteY19" fmla="*/ 640080 h 1920240"/>
              <a:gd name="connsiteX20" fmla="*/ 1046903 w 1392351"/>
              <a:gd name="connsiteY20" fmla="*/ 518160 h 1920240"/>
              <a:gd name="connsiteX21" fmla="*/ 986769 w 1392351"/>
              <a:gd name="connsiteY21" fmla="*/ 285875 h 1920240"/>
              <a:gd name="connsiteX22" fmla="*/ 1032298 w 1392351"/>
              <a:gd name="connsiteY22" fmla="*/ 35560 h 1920240"/>
              <a:gd name="connsiteX23" fmla="*/ 1006263 w 1392351"/>
              <a:gd name="connsiteY23" fmla="*/ 0 h 1920240"/>
              <a:gd name="connsiteX0" fmla="*/ 1006263 w 1392351"/>
              <a:gd name="connsiteY0" fmla="*/ 0 h 1924530"/>
              <a:gd name="connsiteX1" fmla="*/ 569383 w 1392351"/>
              <a:gd name="connsiteY1" fmla="*/ 20320 h 1924530"/>
              <a:gd name="connsiteX2" fmla="*/ 3598 w 1392351"/>
              <a:gd name="connsiteY2" fmla="*/ 32173 h 1924530"/>
              <a:gd name="connsiteX3" fmla="*/ 0 w 1392351"/>
              <a:gd name="connsiteY3" fmla="*/ 489373 h 1924530"/>
              <a:gd name="connsiteX4" fmla="*/ 162983 w 1392351"/>
              <a:gd name="connsiteY4" fmla="*/ 528320 h 1924530"/>
              <a:gd name="connsiteX5" fmla="*/ 142663 w 1392351"/>
              <a:gd name="connsiteY5" fmla="*/ 629920 h 1924530"/>
              <a:gd name="connsiteX6" fmla="*/ 142663 w 1392351"/>
              <a:gd name="connsiteY6" fmla="*/ 629920 h 1924530"/>
              <a:gd name="connsiteX7" fmla="*/ 142663 w 1392351"/>
              <a:gd name="connsiteY7" fmla="*/ 1158240 h 1924530"/>
              <a:gd name="connsiteX8" fmla="*/ 518583 w 1392351"/>
              <a:gd name="connsiteY8" fmla="*/ 1158240 h 1924530"/>
              <a:gd name="connsiteX9" fmla="*/ 523512 w 1392351"/>
              <a:gd name="connsiteY9" fmla="*/ 1924530 h 1924530"/>
              <a:gd name="connsiteX10" fmla="*/ 792903 w 1392351"/>
              <a:gd name="connsiteY10" fmla="*/ 1899920 h 1924530"/>
              <a:gd name="connsiteX11" fmla="*/ 812982 w 1392351"/>
              <a:gd name="connsiteY11" fmla="*/ 1811519 h 1924530"/>
              <a:gd name="connsiteX12" fmla="*/ 1392109 w 1392351"/>
              <a:gd name="connsiteY12" fmla="*/ 1811519 h 1924530"/>
              <a:gd name="connsiteX13" fmla="*/ 1391862 w 1392351"/>
              <a:gd name="connsiteY13" fmla="*/ 1359477 h 1924530"/>
              <a:gd name="connsiteX14" fmla="*/ 1250103 w 1392351"/>
              <a:gd name="connsiteY14" fmla="*/ 1026160 h 1924530"/>
              <a:gd name="connsiteX15" fmla="*/ 1199303 w 1392351"/>
              <a:gd name="connsiteY15" fmla="*/ 914400 h 1924530"/>
              <a:gd name="connsiteX16" fmla="*/ 1218370 w 1392351"/>
              <a:gd name="connsiteY16" fmla="*/ 907434 h 1924530"/>
              <a:gd name="connsiteX17" fmla="*/ 1160470 w 1392351"/>
              <a:gd name="connsiteY17" fmla="*/ 737918 h 1924530"/>
              <a:gd name="connsiteX18" fmla="*/ 1128183 w 1392351"/>
              <a:gd name="connsiteY18" fmla="*/ 640080 h 1924530"/>
              <a:gd name="connsiteX19" fmla="*/ 1128183 w 1392351"/>
              <a:gd name="connsiteY19" fmla="*/ 640080 h 1924530"/>
              <a:gd name="connsiteX20" fmla="*/ 1046903 w 1392351"/>
              <a:gd name="connsiteY20" fmla="*/ 518160 h 1924530"/>
              <a:gd name="connsiteX21" fmla="*/ 986769 w 1392351"/>
              <a:gd name="connsiteY21" fmla="*/ 285875 h 1924530"/>
              <a:gd name="connsiteX22" fmla="*/ 1032298 w 1392351"/>
              <a:gd name="connsiteY22" fmla="*/ 35560 h 1924530"/>
              <a:gd name="connsiteX23" fmla="*/ 1006263 w 1392351"/>
              <a:gd name="connsiteY23" fmla="*/ 0 h 1924530"/>
              <a:gd name="connsiteX0" fmla="*/ 1006263 w 1392351"/>
              <a:gd name="connsiteY0" fmla="*/ 0 h 1924530"/>
              <a:gd name="connsiteX1" fmla="*/ 569383 w 1392351"/>
              <a:gd name="connsiteY1" fmla="*/ 20320 h 1924530"/>
              <a:gd name="connsiteX2" fmla="*/ 3598 w 1392351"/>
              <a:gd name="connsiteY2" fmla="*/ 32173 h 1924530"/>
              <a:gd name="connsiteX3" fmla="*/ 0 w 1392351"/>
              <a:gd name="connsiteY3" fmla="*/ 489373 h 1924530"/>
              <a:gd name="connsiteX4" fmla="*/ 162983 w 1392351"/>
              <a:gd name="connsiteY4" fmla="*/ 528320 h 1924530"/>
              <a:gd name="connsiteX5" fmla="*/ 142663 w 1392351"/>
              <a:gd name="connsiteY5" fmla="*/ 629920 h 1924530"/>
              <a:gd name="connsiteX6" fmla="*/ 142663 w 1392351"/>
              <a:gd name="connsiteY6" fmla="*/ 629920 h 1924530"/>
              <a:gd name="connsiteX7" fmla="*/ 142663 w 1392351"/>
              <a:gd name="connsiteY7" fmla="*/ 1158240 h 1924530"/>
              <a:gd name="connsiteX8" fmla="*/ 349830 w 1392351"/>
              <a:gd name="connsiteY8" fmla="*/ 1189896 h 1924530"/>
              <a:gd name="connsiteX9" fmla="*/ 523512 w 1392351"/>
              <a:gd name="connsiteY9" fmla="*/ 1924530 h 1924530"/>
              <a:gd name="connsiteX10" fmla="*/ 792903 w 1392351"/>
              <a:gd name="connsiteY10" fmla="*/ 1899920 h 1924530"/>
              <a:gd name="connsiteX11" fmla="*/ 812982 w 1392351"/>
              <a:gd name="connsiteY11" fmla="*/ 1811519 h 1924530"/>
              <a:gd name="connsiteX12" fmla="*/ 1392109 w 1392351"/>
              <a:gd name="connsiteY12" fmla="*/ 1811519 h 1924530"/>
              <a:gd name="connsiteX13" fmla="*/ 1391862 w 1392351"/>
              <a:gd name="connsiteY13" fmla="*/ 1359477 h 1924530"/>
              <a:gd name="connsiteX14" fmla="*/ 1250103 w 1392351"/>
              <a:gd name="connsiteY14" fmla="*/ 1026160 h 1924530"/>
              <a:gd name="connsiteX15" fmla="*/ 1199303 w 1392351"/>
              <a:gd name="connsiteY15" fmla="*/ 914400 h 1924530"/>
              <a:gd name="connsiteX16" fmla="*/ 1218370 w 1392351"/>
              <a:gd name="connsiteY16" fmla="*/ 907434 h 1924530"/>
              <a:gd name="connsiteX17" fmla="*/ 1160470 w 1392351"/>
              <a:gd name="connsiteY17" fmla="*/ 737918 h 1924530"/>
              <a:gd name="connsiteX18" fmla="*/ 1128183 w 1392351"/>
              <a:gd name="connsiteY18" fmla="*/ 640080 h 1924530"/>
              <a:gd name="connsiteX19" fmla="*/ 1128183 w 1392351"/>
              <a:gd name="connsiteY19" fmla="*/ 640080 h 1924530"/>
              <a:gd name="connsiteX20" fmla="*/ 1046903 w 1392351"/>
              <a:gd name="connsiteY20" fmla="*/ 518160 h 1924530"/>
              <a:gd name="connsiteX21" fmla="*/ 986769 w 1392351"/>
              <a:gd name="connsiteY21" fmla="*/ 285875 h 1924530"/>
              <a:gd name="connsiteX22" fmla="*/ 1032298 w 1392351"/>
              <a:gd name="connsiteY22" fmla="*/ 35560 h 1924530"/>
              <a:gd name="connsiteX23" fmla="*/ 1006263 w 1392351"/>
              <a:gd name="connsiteY23" fmla="*/ 0 h 1924530"/>
              <a:gd name="connsiteX0" fmla="*/ 1006263 w 1392351"/>
              <a:gd name="connsiteY0" fmla="*/ 36587 h 1961117"/>
              <a:gd name="connsiteX1" fmla="*/ 569383 w 1392351"/>
              <a:gd name="connsiteY1" fmla="*/ 56907 h 1961117"/>
              <a:gd name="connsiteX2" fmla="*/ 2466 w 1392351"/>
              <a:gd name="connsiteY2" fmla="*/ 174 h 1961117"/>
              <a:gd name="connsiteX3" fmla="*/ 0 w 1392351"/>
              <a:gd name="connsiteY3" fmla="*/ 525960 h 1961117"/>
              <a:gd name="connsiteX4" fmla="*/ 162983 w 1392351"/>
              <a:gd name="connsiteY4" fmla="*/ 564907 h 1961117"/>
              <a:gd name="connsiteX5" fmla="*/ 142663 w 1392351"/>
              <a:gd name="connsiteY5" fmla="*/ 666507 h 1961117"/>
              <a:gd name="connsiteX6" fmla="*/ 142663 w 1392351"/>
              <a:gd name="connsiteY6" fmla="*/ 666507 h 1961117"/>
              <a:gd name="connsiteX7" fmla="*/ 142663 w 1392351"/>
              <a:gd name="connsiteY7" fmla="*/ 1194827 h 1961117"/>
              <a:gd name="connsiteX8" fmla="*/ 349830 w 1392351"/>
              <a:gd name="connsiteY8" fmla="*/ 1226483 h 1961117"/>
              <a:gd name="connsiteX9" fmla="*/ 523512 w 1392351"/>
              <a:gd name="connsiteY9" fmla="*/ 1961117 h 1961117"/>
              <a:gd name="connsiteX10" fmla="*/ 792903 w 1392351"/>
              <a:gd name="connsiteY10" fmla="*/ 1936507 h 1961117"/>
              <a:gd name="connsiteX11" fmla="*/ 812982 w 1392351"/>
              <a:gd name="connsiteY11" fmla="*/ 1848106 h 1961117"/>
              <a:gd name="connsiteX12" fmla="*/ 1392109 w 1392351"/>
              <a:gd name="connsiteY12" fmla="*/ 1848106 h 1961117"/>
              <a:gd name="connsiteX13" fmla="*/ 1391862 w 1392351"/>
              <a:gd name="connsiteY13" fmla="*/ 1396064 h 1961117"/>
              <a:gd name="connsiteX14" fmla="*/ 1250103 w 1392351"/>
              <a:gd name="connsiteY14" fmla="*/ 1062747 h 1961117"/>
              <a:gd name="connsiteX15" fmla="*/ 1199303 w 1392351"/>
              <a:gd name="connsiteY15" fmla="*/ 950987 h 1961117"/>
              <a:gd name="connsiteX16" fmla="*/ 1218370 w 1392351"/>
              <a:gd name="connsiteY16" fmla="*/ 944021 h 1961117"/>
              <a:gd name="connsiteX17" fmla="*/ 1160470 w 1392351"/>
              <a:gd name="connsiteY17" fmla="*/ 774505 h 1961117"/>
              <a:gd name="connsiteX18" fmla="*/ 1128183 w 1392351"/>
              <a:gd name="connsiteY18" fmla="*/ 676667 h 1961117"/>
              <a:gd name="connsiteX19" fmla="*/ 1128183 w 1392351"/>
              <a:gd name="connsiteY19" fmla="*/ 676667 h 1961117"/>
              <a:gd name="connsiteX20" fmla="*/ 1046903 w 1392351"/>
              <a:gd name="connsiteY20" fmla="*/ 554747 h 1961117"/>
              <a:gd name="connsiteX21" fmla="*/ 986769 w 1392351"/>
              <a:gd name="connsiteY21" fmla="*/ 322462 h 1961117"/>
              <a:gd name="connsiteX22" fmla="*/ 1032298 w 1392351"/>
              <a:gd name="connsiteY22" fmla="*/ 72147 h 1961117"/>
              <a:gd name="connsiteX23" fmla="*/ 1006263 w 1392351"/>
              <a:gd name="connsiteY23" fmla="*/ 36587 h 1961117"/>
              <a:gd name="connsiteX0" fmla="*/ 1006263 w 1392351"/>
              <a:gd name="connsiteY0" fmla="*/ 37441 h 1961971"/>
              <a:gd name="connsiteX1" fmla="*/ 581406 w 1392351"/>
              <a:gd name="connsiteY1" fmla="*/ 2110 h 1961971"/>
              <a:gd name="connsiteX2" fmla="*/ 2466 w 1392351"/>
              <a:gd name="connsiteY2" fmla="*/ 1028 h 1961971"/>
              <a:gd name="connsiteX3" fmla="*/ 0 w 1392351"/>
              <a:gd name="connsiteY3" fmla="*/ 526814 h 1961971"/>
              <a:gd name="connsiteX4" fmla="*/ 162983 w 1392351"/>
              <a:gd name="connsiteY4" fmla="*/ 565761 h 1961971"/>
              <a:gd name="connsiteX5" fmla="*/ 142663 w 1392351"/>
              <a:gd name="connsiteY5" fmla="*/ 667361 h 1961971"/>
              <a:gd name="connsiteX6" fmla="*/ 142663 w 1392351"/>
              <a:gd name="connsiteY6" fmla="*/ 667361 h 1961971"/>
              <a:gd name="connsiteX7" fmla="*/ 142663 w 1392351"/>
              <a:gd name="connsiteY7" fmla="*/ 1195681 h 1961971"/>
              <a:gd name="connsiteX8" fmla="*/ 349830 w 1392351"/>
              <a:gd name="connsiteY8" fmla="*/ 1227337 h 1961971"/>
              <a:gd name="connsiteX9" fmla="*/ 523512 w 1392351"/>
              <a:gd name="connsiteY9" fmla="*/ 1961971 h 1961971"/>
              <a:gd name="connsiteX10" fmla="*/ 792903 w 1392351"/>
              <a:gd name="connsiteY10" fmla="*/ 1937361 h 1961971"/>
              <a:gd name="connsiteX11" fmla="*/ 812982 w 1392351"/>
              <a:gd name="connsiteY11" fmla="*/ 1848960 h 1961971"/>
              <a:gd name="connsiteX12" fmla="*/ 1392109 w 1392351"/>
              <a:gd name="connsiteY12" fmla="*/ 1848960 h 1961971"/>
              <a:gd name="connsiteX13" fmla="*/ 1391862 w 1392351"/>
              <a:gd name="connsiteY13" fmla="*/ 1396918 h 1961971"/>
              <a:gd name="connsiteX14" fmla="*/ 1250103 w 1392351"/>
              <a:gd name="connsiteY14" fmla="*/ 1063601 h 1961971"/>
              <a:gd name="connsiteX15" fmla="*/ 1199303 w 1392351"/>
              <a:gd name="connsiteY15" fmla="*/ 951841 h 1961971"/>
              <a:gd name="connsiteX16" fmla="*/ 1218370 w 1392351"/>
              <a:gd name="connsiteY16" fmla="*/ 944875 h 1961971"/>
              <a:gd name="connsiteX17" fmla="*/ 1160470 w 1392351"/>
              <a:gd name="connsiteY17" fmla="*/ 775359 h 1961971"/>
              <a:gd name="connsiteX18" fmla="*/ 1128183 w 1392351"/>
              <a:gd name="connsiteY18" fmla="*/ 677521 h 1961971"/>
              <a:gd name="connsiteX19" fmla="*/ 1128183 w 1392351"/>
              <a:gd name="connsiteY19" fmla="*/ 677521 h 1961971"/>
              <a:gd name="connsiteX20" fmla="*/ 1046903 w 1392351"/>
              <a:gd name="connsiteY20" fmla="*/ 555601 h 1961971"/>
              <a:gd name="connsiteX21" fmla="*/ 986769 w 1392351"/>
              <a:gd name="connsiteY21" fmla="*/ 323316 h 1961971"/>
              <a:gd name="connsiteX22" fmla="*/ 1032298 w 1392351"/>
              <a:gd name="connsiteY22" fmla="*/ 73001 h 1961971"/>
              <a:gd name="connsiteX23" fmla="*/ 1006263 w 1392351"/>
              <a:gd name="connsiteY23" fmla="*/ 37441 h 1961971"/>
              <a:gd name="connsiteX0" fmla="*/ 986664 w 1392351"/>
              <a:gd name="connsiteY0" fmla="*/ 1256 h 1961971"/>
              <a:gd name="connsiteX1" fmla="*/ 581406 w 1392351"/>
              <a:gd name="connsiteY1" fmla="*/ 2110 h 1961971"/>
              <a:gd name="connsiteX2" fmla="*/ 2466 w 1392351"/>
              <a:gd name="connsiteY2" fmla="*/ 1028 h 1961971"/>
              <a:gd name="connsiteX3" fmla="*/ 0 w 1392351"/>
              <a:gd name="connsiteY3" fmla="*/ 526814 h 1961971"/>
              <a:gd name="connsiteX4" fmla="*/ 162983 w 1392351"/>
              <a:gd name="connsiteY4" fmla="*/ 565761 h 1961971"/>
              <a:gd name="connsiteX5" fmla="*/ 142663 w 1392351"/>
              <a:gd name="connsiteY5" fmla="*/ 667361 h 1961971"/>
              <a:gd name="connsiteX6" fmla="*/ 142663 w 1392351"/>
              <a:gd name="connsiteY6" fmla="*/ 667361 h 1961971"/>
              <a:gd name="connsiteX7" fmla="*/ 142663 w 1392351"/>
              <a:gd name="connsiteY7" fmla="*/ 1195681 h 1961971"/>
              <a:gd name="connsiteX8" fmla="*/ 349830 w 1392351"/>
              <a:gd name="connsiteY8" fmla="*/ 1227337 h 1961971"/>
              <a:gd name="connsiteX9" fmla="*/ 523512 w 1392351"/>
              <a:gd name="connsiteY9" fmla="*/ 1961971 h 1961971"/>
              <a:gd name="connsiteX10" fmla="*/ 792903 w 1392351"/>
              <a:gd name="connsiteY10" fmla="*/ 1937361 h 1961971"/>
              <a:gd name="connsiteX11" fmla="*/ 812982 w 1392351"/>
              <a:gd name="connsiteY11" fmla="*/ 1848960 h 1961971"/>
              <a:gd name="connsiteX12" fmla="*/ 1392109 w 1392351"/>
              <a:gd name="connsiteY12" fmla="*/ 1848960 h 1961971"/>
              <a:gd name="connsiteX13" fmla="*/ 1391862 w 1392351"/>
              <a:gd name="connsiteY13" fmla="*/ 1396918 h 1961971"/>
              <a:gd name="connsiteX14" fmla="*/ 1250103 w 1392351"/>
              <a:gd name="connsiteY14" fmla="*/ 1063601 h 1961971"/>
              <a:gd name="connsiteX15" fmla="*/ 1199303 w 1392351"/>
              <a:gd name="connsiteY15" fmla="*/ 951841 h 1961971"/>
              <a:gd name="connsiteX16" fmla="*/ 1218370 w 1392351"/>
              <a:gd name="connsiteY16" fmla="*/ 944875 h 1961971"/>
              <a:gd name="connsiteX17" fmla="*/ 1160470 w 1392351"/>
              <a:gd name="connsiteY17" fmla="*/ 775359 h 1961971"/>
              <a:gd name="connsiteX18" fmla="*/ 1128183 w 1392351"/>
              <a:gd name="connsiteY18" fmla="*/ 677521 h 1961971"/>
              <a:gd name="connsiteX19" fmla="*/ 1128183 w 1392351"/>
              <a:gd name="connsiteY19" fmla="*/ 677521 h 1961971"/>
              <a:gd name="connsiteX20" fmla="*/ 1046903 w 1392351"/>
              <a:gd name="connsiteY20" fmla="*/ 555601 h 1961971"/>
              <a:gd name="connsiteX21" fmla="*/ 986769 w 1392351"/>
              <a:gd name="connsiteY21" fmla="*/ 323316 h 1961971"/>
              <a:gd name="connsiteX22" fmla="*/ 1032298 w 1392351"/>
              <a:gd name="connsiteY22" fmla="*/ 73001 h 1961971"/>
              <a:gd name="connsiteX23" fmla="*/ 986664 w 1392351"/>
              <a:gd name="connsiteY23" fmla="*/ 1256 h 1961971"/>
              <a:gd name="connsiteX0" fmla="*/ 1042092 w 1447779"/>
              <a:gd name="connsiteY0" fmla="*/ 1256 h 1961971"/>
              <a:gd name="connsiteX1" fmla="*/ 636834 w 1447779"/>
              <a:gd name="connsiteY1" fmla="*/ 2110 h 1961971"/>
              <a:gd name="connsiteX2" fmla="*/ 57894 w 1447779"/>
              <a:gd name="connsiteY2" fmla="*/ 1028 h 1961971"/>
              <a:gd name="connsiteX3" fmla="*/ 0 w 1447779"/>
              <a:gd name="connsiteY3" fmla="*/ 566394 h 1961971"/>
              <a:gd name="connsiteX4" fmla="*/ 218411 w 1447779"/>
              <a:gd name="connsiteY4" fmla="*/ 565761 h 1961971"/>
              <a:gd name="connsiteX5" fmla="*/ 198091 w 1447779"/>
              <a:gd name="connsiteY5" fmla="*/ 667361 h 1961971"/>
              <a:gd name="connsiteX6" fmla="*/ 198091 w 1447779"/>
              <a:gd name="connsiteY6" fmla="*/ 667361 h 1961971"/>
              <a:gd name="connsiteX7" fmla="*/ 198091 w 1447779"/>
              <a:gd name="connsiteY7" fmla="*/ 1195681 h 1961971"/>
              <a:gd name="connsiteX8" fmla="*/ 405258 w 1447779"/>
              <a:gd name="connsiteY8" fmla="*/ 1227337 h 1961971"/>
              <a:gd name="connsiteX9" fmla="*/ 578940 w 1447779"/>
              <a:gd name="connsiteY9" fmla="*/ 1961971 h 1961971"/>
              <a:gd name="connsiteX10" fmla="*/ 848331 w 1447779"/>
              <a:gd name="connsiteY10" fmla="*/ 1937361 h 1961971"/>
              <a:gd name="connsiteX11" fmla="*/ 868410 w 1447779"/>
              <a:gd name="connsiteY11" fmla="*/ 1848960 h 1961971"/>
              <a:gd name="connsiteX12" fmla="*/ 1447537 w 1447779"/>
              <a:gd name="connsiteY12" fmla="*/ 1848960 h 1961971"/>
              <a:gd name="connsiteX13" fmla="*/ 1447290 w 1447779"/>
              <a:gd name="connsiteY13" fmla="*/ 1396918 h 1961971"/>
              <a:gd name="connsiteX14" fmla="*/ 1305531 w 1447779"/>
              <a:gd name="connsiteY14" fmla="*/ 1063601 h 1961971"/>
              <a:gd name="connsiteX15" fmla="*/ 1254731 w 1447779"/>
              <a:gd name="connsiteY15" fmla="*/ 951841 h 1961971"/>
              <a:gd name="connsiteX16" fmla="*/ 1273798 w 1447779"/>
              <a:gd name="connsiteY16" fmla="*/ 944875 h 1961971"/>
              <a:gd name="connsiteX17" fmla="*/ 1215898 w 1447779"/>
              <a:gd name="connsiteY17" fmla="*/ 775359 h 1961971"/>
              <a:gd name="connsiteX18" fmla="*/ 1183611 w 1447779"/>
              <a:gd name="connsiteY18" fmla="*/ 677521 h 1961971"/>
              <a:gd name="connsiteX19" fmla="*/ 1183611 w 1447779"/>
              <a:gd name="connsiteY19" fmla="*/ 677521 h 1961971"/>
              <a:gd name="connsiteX20" fmla="*/ 1102331 w 1447779"/>
              <a:gd name="connsiteY20" fmla="*/ 555601 h 1961971"/>
              <a:gd name="connsiteX21" fmla="*/ 1042197 w 1447779"/>
              <a:gd name="connsiteY21" fmla="*/ 323316 h 1961971"/>
              <a:gd name="connsiteX22" fmla="*/ 1087726 w 1447779"/>
              <a:gd name="connsiteY22" fmla="*/ 73001 h 1961971"/>
              <a:gd name="connsiteX23" fmla="*/ 1042092 w 1447779"/>
              <a:gd name="connsiteY23" fmla="*/ 1256 h 1961971"/>
              <a:gd name="connsiteX0" fmla="*/ 1042157 w 1447844"/>
              <a:gd name="connsiteY0" fmla="*/ 1051 h 1961766"/>
              <a:gd name="connsiteX1" fmla="*/ 636899 w 1447844"/>
              <a:gd name="connsiteY1" fmla="*/ 1905 h 1961766"/>
              <a:gd name="connsiteX2" fmla="*/ 387 w 1447844"/>
              <a:gd name="connsiteY2" fmla="*/ 1051 h 1961766"/>
              <a:gd name="connsiteX3" fmla="*/ 65 w 1447844"/>
              <a:gd name="connsiteY3" fmla="*/ 566189 h 1961766"/>
              <a:gd name="connsiteX4" fmla="*/ 218476 w 1447844"/>
              <a:gd name="connsiteY4" fmla="*/ 565556 h 1961766"/>
              <a:gd name="connsiteX5" fmla="*/ 198156 w 1447844"/>
              <a:gd name="connsiteY5" fmla="*/ 667156 h 1961766"/>
              <a:gd name="connsiteX6" fmla="*/ 198156 w 1447844"/>
              <a:gd name="connsiteY6" fmla="*/ 667156 h 1961766"/>
              <a:gd name="connsiteX7" fmla="*/ 198156 w 1447844"/>
              <a:gd name="connsiteY7" fmla="*/ 1195476 h 1961766"/>
              <a:gd name="connsiteX8" fmla="*/ 405323 w 1447844"/>
              <a:gd name="connsiteY8" fmla="*/ 1227132 h 1961766"/>
              <a:gd name="connsiteX9" fmla="*/ 579005 w 1447844"/>
              <a:gd name="connsiteY9" fmla="*/ 1961766 h 1961766"/>
              <a:gd name="connsiteX10" fmla="*/ 848396 w 1447844"/>
              <a:gd name="connsiteY10" fmla="*/ 1937156 h 1961766"/>
              <a:gd name="connsiteX11" fmla="*/ 868475 w 1447844"/>
              <a:gd name="connsiteY11" fmla="*/ 1848755 h 1961766"/>
              <a:gd name="connsiteX12" fmla="*/ 1447602 w 1447844"/>
              <a:gd name="connsiteY12" fmla="*/ 1848755 h 1961766"/>
              <a:gd name="connsiteX13" fmla="*/ 1447355 w 1447844"/>
              <a:gd name="connsiteY13" fmla="*/ 1396713 h 1961766"/>
              <a:gd name="connsiteX14" fmla="*/ 1305596 w 1447844"/>
              <a:gd name="connsiteY14" fmla="*/ 1063396 h 1961766"/>
              <a:gd name="connsiteX15" fmla="*/ 1254796 w 1447844"/>
              <a:gd name="connsiteY15" fmla="*/ 951636 h 1961766"/>
              <a:gd name="connsiteX16" fmla="*/ 1273863 w 1447844"/>
              <a:gd name="connsiteY16" fmla="*/ 944670 h 1961766"/>
              <a:gd name="connsiteX17" fmla="*/ 1215963 w 1447844"/>
              <a:gd name="connsiteY17" fmla="*/ 775154 h 1961766"/>
              <a:gd name="connsiteX18" fmla="*/ 1183676 w 1447844"/>
              <a:gd name="connsiteY18" fmla="*/ 677316 h 1961766"/>
              <a:gd name="connsiteX19" fmla="*/ 1183676 w 1447844"/>
              <a:gd name="connsiteY19" fmla="*/ 677316 h 1961766"/>
              <a:gd name="connsiteX20" fmla="*/ 1102396 w 1447844"/>
              <a:gd name="connsiteY20" fmla="*/ 555396 h 1961766"/>
              <a:gd name="connsiteX21" fmla="*/ 1042262 w 1447844"/>
              <a:gd name="connsiteY21" fmla="*/ 323111 h 1961766"/>
              <a:gd name="connsiteX22" fmla="*/ 1087791 w 1447844"/>
              <a:gd name="connsiteY22" fmla="*/ 72796 h 1961766"/>
              <a:gd name="connsiteX23" fmla="*/ 1042157 w 1447844"/>
              <a:gd name="connsiteY23" fmla="*/ 1051 h 1961766"/>
              <a:gd name="connsiteX0" fmla="*/ 1042157 w 1447844"/>
              <a:gd name="connsiteY0" fmla="*/ 1051 h 1961766"/>
              <a:gd name="connsiteX1" fmla="*/ 636899 w 1447844"/>
              <a:gd name="connsiteY1" fmla="*/ 1905 h 1961766"/>
              <a:gd name="connsiteX2" fmla="*/ 387 w 1447844"/>
              <a:gd name="connsiteY2" fmla="*/ 1051 h 1961766"/>
              <a:gd name="connsiteX3" fmla="*/ 65 w 1447844"/>
              <a:gd name="connsiteY3" fmla="*/ 566189 h 1961766"/>
              <a:gd name="connsiteX4" fmla="*/ 218476 w 1447844"/>
              <a:gd name="connsiteY4" fmla="*/ 565556 h 1961766"/>
              <a:gd name="connsiteX5" fmla="*/ 198156 w 1447844"/>
              <a:gd name="connsiteY5" fmla="*/ 667156 h 1961766"/>
              <a:gd name="connsiteX6" fmla="*/ 198156 w 1447844"/>
              <a:gd name="connsiteY6" fmla="*/ 667156 h 1961766"/>
              <a:gd name="connsiteX7" fmla="*/ 231925 w 1447844"/>
              <a:gd name="connsiteY7" fmla="*/ 1244430 h 1961766"/>
              <a:gd name="connsiteX8" fmla="*/ 405323 w 1447844"/>
              <a:gd name="connsiteY8" fmla="*/ 1227132 h 1961766"/>
              <a:gd name="connsiteX9" fmla="*/ 579005 w 1447844"/>
              <a:gd name="connsiteY9" fmla="*/ 1961766 h 1961766"/>
              <a:gd name="connsiteX10" fmla="*/ 848396 w 1447844"/>
              <a:gd name="connsiteY10" fmla="*/ 1937156 h 1961766"/>
              <a:gd name="connsiteX11" fmla="*/ 868475 w 1447844"/>
              <a:gd name="connsiteY11" fmla="*/ 1848755 h 1961766"/>
              <a:gd name="connsiteX12" fmla="*/ 1447602 w 1447844"/>
              <a:gd name="connsiteY12" fmla="*/ 1848755 h 1961766"/>
              <a:gd name="connsiteX13" fmla="*/ 1447355 w 1447844"/>
              <a:gd name="connsiteY13" fmla="*/ 1396713 h 1961766"/>
              <a:gd name="connsiteX14" fmla="*/ 1305596 w 1447844"/>
              <a:gd name="connsiteY14" fmla="*/ 1063396 h 1961766"/>
              <a:gd name="connsiteX15" fmla="*/ 1254796 w 1447844"/>
              <a:gd name="connsiteY15" fmla="*/ 951636 h 1961766"/>
              <a:gd name="connsiteX16" fmla="*/ 1273863 w 1447844"/>
              <a:gd name="connsiteY16" fmla="*/ 944670 h 1961766"/>
              <a:gd name="connsiteX17" fmla="*/ 1215963 w 1447844"/>
              <a:gd name="connsiteY17" fmla="*/ 775154 h 1961766"/>
              <a:gd name="connsiteX18" fmla="*/ 1183676 w 1447844"/>
              <a:gd name="connsiteY18" fmla="*/ 677316 h 1961766"/>
              <a:gd name="connsiteX19" fmla="*/ 1183676 w 1447844"/>
              <a:gd name="connsiteY19" fmla="*/ 677316 h 1961766"/>
              <a:gd name="connsiteX20" fmla="*/ 1102396 w 1447844"/>
              <a:gd name="connsiteY20" fmla="*/ 555396 h 1961766"/>
              <a:gd name="connsiteX21" fmla="*/ 1042262 w 1447844"/>
              <a:gd name="connsiteY21" fmla="*/ 323111 h 1961766"/>
              <a:gd name="connsiteX22" fmla="*/ 1087791 w 1447844"/>
              <a:gd name="connsiteY22" fmla="*/ 72796 h 1961766"/>
              <a:gd name="connsiteX23" fmla="*/ 1042157 w 1447844"/>
              <a:gd name="connsiteY23" fmla="*/ 1051 h 1961766"/>
              <a:gd name="connsiteX0" fmla="*/ 1042157 w 1447844"/>
              <a:gd name="connsiteY0" fmla="*/ 1051 h 1961766"/>
              <a:gd name="connsiteX1" fmla="*/ 636899 w 1447844"/>
              <a:gd name="connsiteY1" fmla="*/ 1905 h 1961766"/>
              <a:gd name="connsiteX2" fmla="*/ 387 w 1447844"/>
              <a:gd name="connsiteY2" fmla="*/ 1051 h 1961766"/>
              <a:gd name="connsiteX3" fmla="*/ 65 w 1447844"/>
              <a:gd name="connsiteY3" fmla="*/ 566189 h 1961766"/>
              <a:gd name="connsiteX4" fmla="*/ 218476 w 1447844"/>
              <a:gd name="connsiteY4" fmla="*/ 565556 h 1961766"/>
              <a:gd name="connsiteX5" fmla="*/ 198156 w 1447844"/>
              <a:gd name="connsiteY5" fmla="*/ 667156 h 1961766"/>
              <a:gd name="connsiteX6" fmla="*/ 198156 w 1447844"/>
              <a:gd name="connsiteY6" fmla="*/ 667156 h 1961766"/>
              <a:gd name="connsiteX7" fmla="*/ 231925 w 1447844"/>
              <a:gd name="connsiteY7" fmla="*/ 1244430 h 1961766"/>
              <a:gd name="connsiteX8" fmla="*/ 405628 w 1447844"/>
              <a:gd name="connsiteY8" fmla="*/ 1244430 h 1961766"/>
              <a:gd name="connsiteX9" fmla="*/ 579005 w 1447844"/>
              <a:gd name="connsiteY9" fmla="*/ 1961766 h 1961766"/>
              <a:gd name="connsiteX10" fmla="*/ 848396 w 1447844"/>
              <a:gd name="connsiteY10" fmla="*/ 1937156 h 1961766"/>
              <a:gd name="connsiteX11" fmla="*/ 868475 w 1447844"/>
              <a:gd name="connsiteY11" fmla="*/ 1848755 h 1961766"/>
              <a:gd name="connsiteX12" fmla="*/ 1447602 w 1447844"/>
              <a:gd name="connsiteY12" fmla="*/ 1848755 h 1961766"/>
              <a:gd name="connsiteX13" fmla="*/ 1447355 w 1447844"/>
              <a:gd name="connsiteY13" fmla="*/ 1396713 h 1961766"/>
              <a:gd name="connsiteX14" fmla="*/ 1305596 w 1447844"/>
              <a:gd name="connsiteY14" fmla="*/ 1063396 h 1961766"/>
              <a:gd name="connsiteX15" fmla="*/ 1254796 w 1447844"/>
              <a:gd name="connsiteY15" fmla="*/ 951636 h 1961766"/>
              <a:gd name="connsiteX16" fmla="*/ 1273863 w 1447844"/>
              <a:gd name="connsiteY16" fmla="*/ 944670 h 1961766"/>
              <a:gd name="connsiteX17" fmla="*/ 1215963 w 1447844"/>
              <a:gd name="connsiteY17" fmla="*/ 775154 h 1961766"/>
              <a:gd name="connsiteX18" fmla="*/ 1183676 w 1447844"/>
              <a:gd name="connsiteY18" fmla="*/ 677316 h 1961766"/>
              <a:gd name="connsiteX19" fmla="*/ 1183676 w 1447844"/>
              <a:gd name="connsiteY19" fmla="*/ 677316 h 1961766"/>
              <a:gd name="connsiteX20" fmla="*/ 1102396 w 1447844"/>
              <a:gd name="connsiteY20" fmla="*/ 555396 h 1961766"/>
              <a:gd name="connsiteX21" fmla="*/ 1042262 w 1447844"/>
              <a:gd name="connsiteY21" fmla="*/ 323111 h 1961766"/>
              <a:gd name="connsiteX22" fmla="*/ 1087791 w 1447844"/>
              <a:gd name="connsiteY22" fmla="*/ 72796 h 1961766"/>
              <a:gd name="connsiteX23" fmla="*/ 1042157 w 1447844"/>
              <a:gd name="connsiteY23" fmla="*/ 1051 h 1961766"/>
              <a:gd name="connsiteX0" fmla="*/ 1042157 w 1447844"/>
              <a:gd name="connsiteY0" fmla="*/ 1051 h 1961766"/>
              <a:gd name="connsiteX1" fmla="*/ 636899 w 1447844"/>
              <a:gd name="connsiteY1" fmla="*/ 1905 h 1961766"/>
              <a:gd name="connsiteX2" fmla="*/ 387 w 1447844"/>
              <a:gd name="connsiteY2" fmla="*/ 1051 h 1961766"/>
              <a:gd name="connsiteX3" fmla="*/ 65 w 1447844"/>
              <a:gd name="connsiteY3" fmla="*/ 566189 h 1961766"/>
              <a:gd name="connsiteX4" fmla="*/ 218476 w 1447844"/>
              <a:gd name="connsiteY4" fmla="*/ 565556 h 1961766"/>
              <a:gd name="connsiteX5" fmla="*/ 198156 w 1447844"/>
              <a:gd name="connsiteY5" fmla="*/ 667156 h 1961766"/>
              <a:gd name="connsiteX6" fmla="*/ 198156 w 1447844"/>
              <a:gd name="connsiteY6" fmla="*/ 667156 h 1961766"/>
              <a:gd name="connsiteX7" fmla="*/ 231925 w 1447844"/>
              <a:gd name="connsiteY7" fmla="*/ 1244430 h 1961766"/>
              <a:gd name="connsiteX8" fmla="*/ 405628 w 1447844"/>
              <a:gd name="connsiteY8" fmla="*/ 1244430 h 1961766"/>
              <a:gd name="connsiteX9" fmla="*/ 579005 w 1447844"/>
              <a:gd name="connsiteY9" fmla="*/ 1961766 h 1961766"/>
              <a:gd name="connsiteX10" fmla="*/ 848396 w 1447844"/>
              <a:gd name="connsiteY10" fmla="*/ 1937156 h 1961766"/>
              <a:gd name="connsiteX11" fmla="*/ 868475 w 1447844"/>
              <a:gd name="connsiteY11" fmla="*/ 1848755 h 1961766"/>
              <a:gd name="connsiteX12" fmla="*/ 1447602 w 1447844"/>
              <a:gd name="connsiteY12" fmla="*/ 1848755 h 1961766"/>
              <a:gd name="connsiteX13" fmla="*/ 1447355 w 1447844"/>
              <a:gd name="connsiteY13" fmla="*/ 1396713 h 1961766"/>
              <a:gd name="connsiteX14" fmla="*/ 1305596 w 1447844"/>
              <a:gd name="connsiteY14" fmla="*/ 1063396 h 1961766"/>
              <a:gd name="connsiteX15" fmla="*/ 1254796 w 1447844"/>
              <a:gd name="connsiteY15" fmla="*/ 951636 h 1961766"/>
              <a:gd name="connsiteX16" fmla="*/ 1273863 w 1447844"/>
              <a:gd name="connsiteY16" fmla="*/ 944670 h 1961766"/>
              <a:gd name="connsiteX17" fmla="*/ 1215963 w 1447844"/>
              <a:gd name="connsiteY17" fmla="*/ 775154 h 1961766"/>
              <a:gd name="connsiteX18" fmla="*/ 1183676 w 1447844"/>
              <a:gd name="connsiteY18" fmla="*/ 677316 h 1961766"/>
              <a:gd name="connsiteX19" fmla="*/ 1183676 w 1447844"/>
              <a:gd name="connsiteY19" fmla="*/ 677316 h 1961766"/>
              <a:gd name="connsiteX20" fmla="*/ 1102396 w 1447844"/>
              <a:gd name="connsiteY20" fmla="*/ 555396 h 1961766"/>
              <a:gd name="connsiteX21" fmla="*/ 1042262 w 1447844"/>
              <a:gd name="connsiteY21" fmla="*/ 323111 h 1961766"/>
              <a:gd name="connsiteX22" fmla="*/ 1087791 w 1447844"/>
              <a:gd name="connsiteY22" fmla="*/ 72796 h 1961766"/>
              <a:gd name="connsiteX23" fmla="*/ 1042157 w 1447844"/>
              <a:gd name="connsiteY23" fmla="*/ 1051 h 1961766"/>
              <a:gd name="connsiteX0" fmla="*/ 1042157 w 1447844"/>
              <a:gd name="connsiteY0" fmla="*/ 1051 h 1937156"/>
              <a:gd name="connsiteX1" fmla="*/ 636899 w 1447844"/>
              <a:gd name="connsiteY1" fmla="*/ 1905 h 1937156"/>
              <a:gd name="connsiteX2" fmla="*/ 387 w 1447844"/>
              <a:gd name="connsiteY2" fmla="*/ 1051 h 1937156"/>
              <a:gd name="connsiteX3" fmla="*/ 65 w 1447844"/>
              <a:gd name="connsiteY3" fmla="*/ 566189 h 1937156"/>
              <a:gd name="connsiteX4" fmla="*/ 218476 w 1447844"/>
              <a:gd name="connsiteY4" fmla="*/ 565556 h 1937156"/>
              <a:gd name="connsiteX5" fmla="*/ 198156 w 1447844"/>
              <a:gd name="connsiteY5" fmla="*/ 667156 h 1937156"/>
              <a:gd name="connsiteX6" fmla="*/ 198156 w 1447844"/>
              <a:gd name="connsiteY6" fmla="*/ 667156 h 1937156"/>
              <a:gd name="connsiteX7" fmla="*/ 231925 w 1447844"/>
              <a:gd name="connsiteY7" fmla="*/ 1244430 h 1937156"/>
              <a:gd name="connsiteX8" fmla="*/ 405628 w 1447844"/>
              <a:gd name="connsiteY8" fmla="*/ 1244430 h 1937156"/>
              <a:gd name="connsiteX9" fmla="*/ 405628 w 1447844"/>
              <a:gd name="connsiteY9" fmla="*/ 1922524 h 1937156"/>
              <a:gd name="connsiteX10" fmla="*/ 848396 w 1447844"/>
              <a:gd name="connsiteY10" fmla="*/ 1937156 h 1937156"/>
              <a:gd name="connsiteX11" fmla="*/ 868475 w 1447844"/>
              <a:gd name="connsiteY11" fmla="*/ 1848755 h 1937156"/>
              <a:gd name="connsiteX12" fmla="*/ 1447602 w 1447844"/>
              <a:gd name="connsiteY12" fmla="*/ 1848755 h 1937156"/>
              <a:gd name="connsiteX13" fmla="*/ 1447355 w 1447844"/>
              <a:gd name="connsiteY13" fmla="*/ 1396713 h 1937156"/>
              <a:gd name="connsiteX14" fmla="*/ 1305596 w 1447844"/>
              <a:gd name="connsiteY14" fmla="*/ 1063396 h 1937156"/>
              <a:gd name="connsiteX15" fmla="*/ 1254796 w 1447844"/>
              <a:gd name="connsiteY15" fmla="*/ 951636 h 1937156"/>
              <a:gd name="connsiteX16" fmla="*/ 1273863 w 1447844"/>
              <a:gd name="connsiteY16" fmla="*/ 944670 h 1937156"/>
              <a:gd name="connsiteX17" fmla="*/ 1215963 w 1447844"/>
              <a:gd name="connsiteY17" fmla="*/ 775154 h 1937156"/>
              <a:gd name="connsiteX18" fmla="*/ 1183676 w 1447844"/>
              <a:gd name="connsiteY18" fmla="*/ 677316 h 1937156"/>
              <a:gd name="connsiteX19" fmla="*/ 1183676 w 1447844"/>
              <a:gd name="connsiteY19" fmla="*/ 677316 h 1937156"/>
              <a:gd name="connsiteX20" fmla="*/ 1102396 w 1447844"/>
              <a:gd name="connsiteY20" fmla="*/ 555396 h 1937156"/>
              <a:gd name="connsiteX21" fmla="*/ 1042262 w 1447844"/>
              <a:gd name="connsiteY21" fmla="*/ 323111 h 1937156"/>
              <a:gd name="connsiteX22" fmla="*/ 1087791 w 1447844"/>
              <a:gd name="connsiteY22" fmla="*/ 72796 h 1937156"/>
              <a:gd name="connsiteX23" fmla="*/ 1042157 w 1447844"/>
              <a:gd name="connsiteY23" fmla="*/ 1051 h 1937156"/>
              <a:gd name="connsiteX0" fmla="*/ 1042157 w 1447844"/>
              <a:gd name="connsiteY0" fmla="*/ 1051 h 1937156"/>
              <a:gd name="connsiteX1" fmla="*/ 636899 w 1447844"/>
              <a:gd name="connsiteY1" fmla="*/ 1905 h 1937156"/>
              <a:gd name="connsiteX2" fmla="*/ 387 w 1447844"/>
              <a:gd name="connsiteY2" fmla="*/ 1051 h 1937156"/>
              <a:gd name="connsiteX3" fmla="*/ 65 w 1447844"/>
              <a:gd name="connsiteY3" fmla="*/ 566189 h 1937156"/>
              <a:gd name="connsiteX4" fmla="*/ 218476 w 1447844"/>
              <a:gd name="connsiteY4" fmla="*/ 565556 h 1937156"/>
              <a:gd name="connsiteX5" fmla="*/ 198156 w 1447844"/>
              <a:gd name="connsiteY5" fmla="*/ 667156 h 1937156"/>
              <a:gd name="connsiteX6" fmla="*/ 198156 w 1447844"/>
              <a:gd name="connsiteY6" fmla="*/ 667156 h 1937156"/>
              <a:gd name="connsiteX7" fmla="*/ 231925 w 1447844"/>
              <a:gd name="connsiteY7" fmla="*/ 1244430 h 1937156"/>
              <a:gd name="connsiteX8" fmla="*/ 405628 w 1447844"/>
              <a:gd name="connsiteY8" fmla="*/ 1244430 h 1937156"/>
              <a:gd name="connsiteX9" fmla="*/ 405628 w 1447844"/>
              <a:gd name="connsiteY9" fmla="*/ 1922524 h 1937156"/>
              <a:gd name="connsiteX10" fmla="*/ 848396 w 1447844"/>
              <a:gd name="connsiteY10" fmla="*/ 1937156 h 1937156"/>
              <a:gd name="connsiteX11" fmla="*/ 810934 w 1447844"/>
              <a:gd name="connsiteY11" fmla="*/ 1866200 h 1937156"/>
              <a:gd name="connsiteX12" fmla="*/ 1447602 w 1447844"/>
              <a:gd name="connsiteY12" fmla="*/ 1848755 h 1937156"/>
              <a:gd name="connsiteX13" fmla="*/ 1447355 w 1447844"/>
              <a:gd name="connsiteY13" fmla="*/ 1396713 h 1937156"/>
              <a:gd name="connsiteX14" fmla="*/ 1305596 w 1447844"/>
              <a:gd name="connsiteY14" fmla="*/ 1063396 h 1937156"/>
              <a:gd name="connsiteX15" fmla="*/ 1254796 w 1447844"/>
              <a:gd name="connsiteY15" fmla="*/ 951636 h 1937156"/>
              <a:gd name="connsiteX16" fmla="*/ 1273863 w 1447844"/>
              <a:gd name="connsiteY16" fmla="*/ 944670 h 1937156"/>
              <a:gd name="connsiteX17" fmla="*/ 1215963 w 1447844"/>
              <a:gd name="connsiteY17" fmla="*/ 775154 h 1937156"/>
              <a:gd name="connsiteX18" fmla="*/ 1183676 w 1447844"/>
              <a:gd name="connsiteY18" fmla="*/ 677316 h 1937156"/>
              <a:gd name="connsiteX19" fmla="*/ 1183676 w 1447844"/>
              <a:gd name="connsiteY19" fmla="*/ 677316 h 1937156"/>
              <a:gd name="connsiteX20" fmla="*/ 1102396 w 1447844"/>
              <a:gd name="connsiteY20" fmla="*/ 555396 h 1937156"/>
              <a:gd name="connsiteX21" fmla="*/ 1042262 w 1447844"/>
              <a:gd name="connsiteY21" fmla="*/ 323111 h 1937156"/>
              <a:gd name="connsiteX22" fmla="*/ 1087791 w 1447844"/>
              <a:gd name="connsiteY22" fmla="*/ 72796 h 1937156"/>
              <a:gd name="connsiteX23" fmla="*/ 1042157 w 1447844"/>
              <a:gd name="connsiteY23" fmla="*/ 1051 h 1937156"/>
              <a:gd name="connsiteX0" fmla="*/ 1042157 w 1447844"/>
              <a:gd name="connsiteY0" fmla="*/ 1051 h 2205281"/>
              <a:gd name="connsiteX1" fmla="*/ 636899 w 1447844"/>
              <a:gd name="connsiteY1" fmla="*/ 1905 h 2205281"/>
              <a:gd name="connsiteX2" fmla="*/ 387 w 1447844"/>
              <a:gd name="connsiteY2" fmla="*/ 1051 h 2205281"/>
              <a:gd name="connsiteX3" fmla="*/ 65 w 1447844"/>
              <a:gd name="connsiteY3" fmla="*/ 566189 h 2205281"/>
              <a:gd name="connsiteX4" fmla="*/ 218476 w 1447844"/>
              <a:gd name="connsiteY4" fmla="*/ 565556 h 2205281"/>
              <a:gd name="connsiteX5" fmla="*/ 198156 w 1447844"/>
              <a:gd name="connsiteY5" fmla="*/ 667156 h 2205281"/>
              <a:gd name="connsiteX6" fmla="*/ 198156 w 1447844"/>
              <a:gd name="connsiteY6" fmla="*/ 667156 h 2205281"/>
              <a:gd name="connsiteX7" fmla="*/ 231925 w 1447844"/>
              <a:gd name="connsiteY7" fmla="*/ 1244430 h 2205281"/>
              <a:gd name="connsiteX8" fmla="*/ 405628 w 1447844"/>
              <a:gd name="connsiteY8" fmla="*/ 1244430 h 2205281"/>
              <a:gd name="connsiteX9" fmla="*/ 405628 w 1447844"/>
              <a:gd name="connsiteY9" fmla="*/ 1922524 h 2205281"/>
              <a:gd name="connsiteX10" fmla="*/ 810934 w 1447844"/>
              <a:gd name="connsiteY10" fmla="*/ 2205281 h 2205281"/>
              <a:gd name="connsiteX11" fmla="*/ 810934 w 1447844"/>
              <a:gd name="connsiteY11" fmla="*/ 1866200 h 2205281"/>
              <a:gd name="connsiteX12" fmla="*/ 1447602 w 1447844"/>
              <a:gd name="connsiteY12" fmla="*/ 1848755 h 2205281"/>
              <a:gd name="connsiteX13" fmla="*/ 1447355 w 1447844"/>
              <a:gd name="connsiteY13" fmla="*/ 1396713 h 2205281"/>
              <a:gd name="connsiteX14" fmla="*/ 1305596 w 1447844"/>
              <a:gd name="connsiteY14" fmla="*/ 1063396 h 2205281"/>
              <a:gd name="connsiteX15" fmla="*/ 1254796 w 1447844"/>
              <a:gd name="connsiteY15" fmla="*/ 951636 h 2205281"/>
              <a:gd name="connsiteX16" fmla="*/ 1273863 w 1447844"/>
              <a:gd name="connsiteY16" fmla="*/ 944670 h 2205281"/>
              <a:gd name="connsiteX17" fmla="*/ 1215963 w 1447844"/>
              <a:gd name="connsiteY17" fmla="*/ 775154 h 2205281"/>
              <a:gd name="connsiteX18" fmla="*/ 1183676 w 1447844"/>
              <a:gd name="connsiteY18" fmla="*/ 677316 h 2205281"/>
              <a:gd name="connsiteX19" fmla="*/ 1183676 w 1447844"/>
              <a:gd name="connsiteY19" fmla="*/ 677316 h 2205281"/>
              <a:gd name="connsiteX20" fmla="*/ 1102396 w 1447844"/>
              <a:gd name="connsiteY20" fmla="*/ 555396 h 2205281"/>
              <a:gd name="connsiteX21" fmla="*/ 1042262 w 1447844"/>
              <a:gd name="connsiteY21" fmla="*/ 323111 h 2205281"/>
              <a:gd name="connsiteX22" fmla="*/ 1087791 w 1447844"/>
              <a:gd name="connsiteY22" fmla="*/ 72796 h 2205281"/>
              <a:gd name="connsiteX23" fmla="*/ 1042157 w 1447844"/>
              <a:gd name="connsiteY23" fmla="*/ 1051 h 2205281"/>
              <a:gd name="connsiteX0" fmla="*/ 1042157 w 1447844"/>
              <a:gd name="connsiteY0" fmla="*/ 1051 h 2205281"/>
              <a:gd name="connsiteX1" fmla="*/ 636899 w 1447844"/>
              <a:gd name="connsiteY1" fmla="*/ 1905 h 2205281"/>
              <a:gd name="connsiteX2" fmla="*/ 387 w 1447844"/>
              <a:gd name="connsiteY2" fmla="*/ 1051 h 2205281"/>
              <a:gd name="connsiteX3" fmla="*/ 65 w 1447844"/>
              <a:gd name="connsiteY3" fmla="*/ 566189 h 2205281"/>
              <a:gd name="connsiteX4" fmla="*/ 218476 w 1447844"/>
              <a:gd name="connsiteY4" fmla="*/ 565556 h 2205281"/>
              <a:gd name="connsiteX5" fmla="*/ 198156 w 1447844"/>
              <a:gd name="connsiteY5" fmla="*/ 667156 h 2205281"/>
              <a:gd name="connsiteX6" fmla="*/ 198156 w 1447844"/>
              <a:gd name="connsiteY6" fmla="*/ 667156 h 2205281"/>
              <a:gd name="connsiteX7" fmla="*/ 231925 w 1447844"/>
              <a:gd name="connsiteY7" fmla="*/ 1244430 h 2205281"/>
              <a:gd name="connsiteX8" fmla="*/ 405628 w 1447844"/>
              <a:gd name="connsiteY8" fmla="*/ 1244430 h 2205281"/>
              <a:gd name="connsiteX9" fmla="*/ 405628 w 1447844"/>
              <a:gd name="connsiteY9" fmla="*/ 2205281 h 2205281"/>
              <a:gd name="connsiteX10" fmla="*/ 810934 w 1447844"/>
              <a:gd name="connsiteY10" fmla="*/ 2205281 h 2205281"/>
              <a:gd name="connsiteX11" fmla="*/ 810934 w 1447844"/>
              <a:gd name="connsiteY11" fmla="*/ 1866200 h 2205281"/>
              <a:gd name="connsiteX12" fmla="*/ 1447602 w 1447844"/>
              <a:gd name="connsiteY12" fmla="*/ 1848755 h 2205281"/>
              <a:gd name="connsiteX13" fmla="*/ 1447355 w 1447844"/>
              <a:gd name="connsiteY13" fmla="*/ 1396713 h 2205281"/>
              <a:gd name="connsiteX14" fmla="*/ 1305596 w 1447844"/>
              <a:gd name="connsiteY14" fmla="*/ 1063396 h 2205281"/>
              <a:gd name="connsiteX15" fmla="*/ 1254796 w 1447844"/>
              <a:gd name="connsiteY15" fmla="*/ 951636 h 2205281"/>
              <a:gd name="connsiteX16" fmla="*/ 1273863 w 1447844"/>
              <a:gd name="connsiteY16" fmla="*/ 944670 h 2205281"/>
              <a:gd name="connsiteX17" fmla="*/ 1215963 w 1447844"/>
              <a:gd name="connsiteY17" fmla="*/ 775154 h 2205281"/>
              <a:gd name="connsiteX18" fmla="*/ 1183676 w 1447844"/>
              <a:gd name="connsiteY18" fmla="*/ 677316 h 2205281"/>
              <a:gd name="connsiteX19" fmla="*/ 1183676 w 1447844"/>
              <a:gd name="connsiteY19" fmla="*/ 677316 h 2205281"/>
              <a:gd name="connsiteX20" fmla="*/ 1102396 w 1447844"/>
              <a:gd name="connsiteY20" fmla="*/ 555396 h 2205281"/>
              <a:gd name="connsiteX21" fmla="*/ 1042262 w 1447844"/>
              <a:gd name="connsiteY21" fmla="*/ 323111 h 2205281"/>
              <a:gd name="connsiteX22" fmla="*/ 1087791 w 1447844"/>
              <a:gd name="connsiteY22" fmla="*/ 72796 h 2205281"/>
              <a:gd name="connsiteX23" fmla="*/ 1042157 w 1447844"/>
              <a:gd name="connsiteY23" fmla="*/ 1051 h 2205281"/>
              <a:gd name="connsiteX0" fmla="*/ 1042157 w 1447844"/>
              <a:gd name="connsiteY0" fmla="*/ 1051 h 2205281"/>
              <a:gd name="connsiteX1" fmla="*/ 636899 w 1447844"/>
              <a:gd name="connsiteY1" fmla="*/ 1905 h 2205281"/>
              <a:gd name="connsiteX2" fmla="*/ 387 w 1447844"/>
              <a:gd name="connsiteY2" fmla="*/ 1051 h 2205281"/>
              <a:gd name="connsiteX3" fmla="*/ 65 w 1447844"/>
              <a:gd name="connsiteY3" fmla="*/ 566189 h 2205281"/>
              <a:gd name="connsiteX4" fmla="*/ 218476 w 1447844"/>
              <a:gd name="connsiteY4" fmla="*/ 565556 h 2205281"/>
              <a:gd name="connsiteX5" fmla="*/ 198156 w 1447844"/>
              <a:gd name="connsiteY5" fmla="*/ 667156 h 2205281"/>
              <a:gd name="connsiteX6" fmla="*/ 198156 w 1447844"/>
              <a:gd name="connsiteY6" fmla="*/ 667156 h 2205281"/>
              <a:gd name="connsiteX7" fmla="*/ 231925 w 1447844"/>
              <a:gd name="connsiteY7" fmla="*/ 1244430 h 2205281"/>
              <a:gd name="connsiteX8" fmla="*/ 405628 w 1447844"/>
              <a:gd name="connsiteY8" fmla="*/ 1244430 h 2205281"/>
              <a:gd name="connsiteX9" fmla="*/ 405628 w 1447844"/>
              <a:gd name="connsiteY9" fmla="*/ 2205281 h 2205281"/>
              <a:gd name="connsiteX10" fmla="*/ 810934 w 1447844"/>
              <a:gd name="connsiteY10" fmla="*/ 2205281 h 2205281"/>
              <a:gd name="connsiteX11" fmla="*/ 810934 w 1447844"/>
              <a:gd name="connsiteY11" fmla="*/ 2092254 h 2205281"/>
              <a:gd name="connsiteX12" fmla="*/ 1447602 w 1447844"/>
              <a:gd name="connsiteY12" fmla="*/ 1848755 h 2205281"/>
              <a:gd name="connsiteX13" fmla="*/ 1447355 w 1447844"/>
              <a:gd name="connsiteY13" fmla="*/ 1396713 h 2205281"/>
              <a:gd name="connsiteX14" fmla="*/ 1305596 w 1447844"/>
              <a:gd name="connsiteY14" fmla="*/ 1063396 h 2205281"/>
              <a:gd name="connsiteX15" fmla="*/ 1254796 w 1447844"/>
              <a:gd name="connsiteY15" fmla="*/ 951636 h 2205281"/>
              <a:gd name="connsiteX16" fmla="*/ 1273863 w 1447844"/>
              <a:gd name="connsiteY16" fmla="*/ 944670 h 2205281"/>
              <a:gd name="connsiteX17" fmla="*/ 1215963 w 1447844"/>
              <a:gd name="connsiteY17" fmla="*/ 775154 h 2205281"/>
              <a:gd name="connsiteX18" fmla="*/ 1183676 w 1447844"/>
              <a:gd name="connsiteY18" fmla="*/ 677316 h 2205281"/>
              <a:gd name="connsiteX19" fmla="*/ 1183676 w 1447844"/>
              <a:gd name="connsiteY19" fmla="*/ 677316 h 2205281"/>
              <a:gd name="connsiteX20" fmla="*/ 1102396 w 1447844"/>
              <a:gd name="connsiteY20" fmla="*/ 555396 h 2205281"/>
              <a:gd name="connsiteX21" fmla="*/ 1042262 w 1447844"/>
              <a:gd name="connsiteY21" fmla="*/ 323111 h 2205281"/>
              <a:gd name="connsiteX22" fmla="*/ 1087791 w 1447844"/>
              <a:gd name="connsiteY22" fmla="*/ 72796 h 2205281"/>
              <a:gd name="connsiteX23" fmla="*/ 1042157 w 1447844"/>
              <a:gd name="connsiteY23" fmla="*/ 1051 h 2205281"/>
              <a:gd name="connsiteX0" fmla="*/ 1042157 w 1448065"/>
              <a:gd name="connsiteY0" fmla="*/ 1051 h 2205281"/>
              <a:gd name="connsiteX1" fmla="*/ 636899 w 1448065"/>
              <a:gd name="connsiteY1" fmla="*/ 1905 h 2205281"/>
              <a:gd name="connsiteX2" fmla="*/ 387 w 1448065"/>
              <a:gd name="connsiteY2" fmla="*/ 1051 h 2205281"/>
              <a:gd name="connsiteX3" fmla="*/ 65 w 1448065"/>
              <a:gd name="connsiteY3" fmla="*/ 566189 h 2205281"/>
              <a:gd name="connsiteX4" fmla="*/ 218476 w 1448065"/>
              <a:gd name="connsiteY4" fmla="*/ 565556 h 2205281"/>
              <a:gd name="connsiteX5" fmla="*/ 198156 w 1448065"/>
              <a:gd name="connsiteY5" fmla="*/ 667156 h 2205281"/>
              <a:gd name="connsiteX6" fmla="*/ 198156 w 1448065"/>
              <a:gd name="connsiteY6" fmla="*/ 667156 h 2205281"/>
              <a:gd name="connsiteX7" fmla="*/ 231925 w 1448065"/>
              <a:gd name="connsiteY7" fmla="*/ 1244430 h 2205281"/>
              <a:gd name="connsiteX8" fmla="*/ 405628 w 1448065"/>
              <a:gd name="connsiteY8" fmla="*/ 1244430 h 2205281"/>
              <a:gd name="connsiteX9" fmla="*/ 405628 w 1448065"/>
              <a:gd name="connsiteY9" fmla="*/ 2205281 h 2205281"/>
              <a:gd name="connsiteX10" fmla="*/ 810934 w 1448065"/>
              <a:gd name="connsiteY10" fmla="*/ 2205281 h 2205281"/>
              <a:gd name="connsiteX11" fmla="*/ 810934 w 1448065"/>
              <a:gd name="connsiteY11" fmla="*/ 2092254 h 2205281"/>
              <a:gd name="connsiteX12" fmla="*/ 1447844 w 1448065"/>
              <a:gd name="connsiteY12" fmla="*/ 2092254 h 2205281"/>
              <a:gd name="connsiteX13" fmla="*/ 1447355 w 1448065"/>
              <a:gd name="connsiteY13" fmla="*/ 1396713 h 2205281"/>
              <a:gd name="connsiteX14" fmla="*/ 1305596 w 1448065"/>
              <a:gd name="connsiteY14" fmla="*/ 1063396 h 2205281"/>
              <a:gd name="connsiteX15" fmla="*/ 1254796 w 1448065"/>
              <a:gd name="connsiteY15" fmla="*/ 951636 h 2205281"/>
              <a:gd name="connsiteX16" fmla="*/ 1273863 w 1448065"/>
              <a:gd name="connsiteY16" fmla="*/ 944670 h 2205281"/>
              <a:gd name="connsiteX17" fmla="*/ 1215963 w 1448065"/>
              <a:gd name="connsiteY17" fmla="*/ 775154 h 2205281"/>
              <a:gd name="connsiteX18" fmla="*/ 1183676 w 1448065"/>
              <a:gd name="connsiteY18" fmla="*/ 677316 h 2205281"/>
              <a:gd name="connsiteX19" fmla="*/ 1183676 w 1448065"/>
              <a:gd name="connsiteY19" fmla="*/ 677316 h 2205281"/>
              <a:gd name="connsiteX20" fmla="*/ 1102396 w 1448065"/>
              <a:gd name="connsiteY20" fmla="*/ 555396 h 2205281"/>
              <a:gd name="connsiteX21" fmla="*/ 1042262 w 1448065"/>
              <a:gd name="connsiteY21" fmla="*/ 323111 h 2205281"/>
              <a:gd name="connsiteX22" fmla="*/ 1087791 w 1448065"/>
              <a:gd name="connsiteY22" fmla="*/ 72796 h 2205281"/>
              <a:gd name="connsiteX23" fmla="*/ 1042157 w 1448065"/>
              <a:gd name="connsiteY23" fmla="*/ 1051 h 2205281"/>
              <a:gd name="connsiteX0" fmla="*/ 1042157 w 1448065"/>
              <a:gd name="connsiteY0" fmla="*/ 1051 h 2205281"/>
              <a:gd name="connsiteX1" fmla="*/ 636899 w 1448065"/>
              <a:gd name="connsiteY1" fmla="*/ 1905 h 2205281"/>
              <a:gd name="connsiteX2" fmla="*/ 387 w 1448065"/>
              <a:gd name="connsiteY2" fmla="*/ 1051 h 2205281"/>
              <a:gd name="connsiteX3" fmla="*/ 65 w 1448065"/>
              <a:gd name="connsiteY3" fmla="*/ 566189 h 2205281"/>
              <a:gd name="connsiteX4" fmla="*/ 218476 w 1448065"/>
              <a:gd name="connsiteY4" fmla="*/ 565556 h 2205281"/>
              <a:gd name="connsiteX5" fmla="*/ 198156 w 1448065"/>
              <a:gd name="connsiteY5" fmla="*/ 667156 h 2205281"/>
              <a:gd name="connsiteX6" fmla="*/ 198156 w 1448065"/>
              <a:gd name="connsiteY6" fmla="*/ 667156 h 2205281"/>
              <a:gd name="connsiteX7" fmla="*/ 322 w 1448065"/>
              <a:gd name="connsiteY7" fmla="*/ 1244552 h 2205281"/>
              <a:gd name="connsiteX8" fmla="*/ 405628 w 1448065"/>
              <a:gd name="connsiteY8" fmla="*/ 1244430 h 2205281"/>
              <a:gd name="connsiteX9" fmla="*/ 405628 w 1448065"/>
              <a:gd name="connsiteY9" fmla="*/ 2205281 h 2205281"/>
              <a:gd name="connsiteX10" fmla="*/ 810934 w 1448065"/>
              <a:gd name="connsiteY10" fmla="*/ 2205281 h 2205281"/>
              <a:gd name="connsiteX11" fmla="*/ 810934 w 1448065"/>
              <a:gd name="connsiteY11" fmla="*/ 2092254 h 2205281"/>
              <a:gd name="connsiteX12" fmla="*/ 1447844 w 1448065"/>
              <a:gd name="connsiteY12" fmla="*/ 2092254 h 2205281"/>
              <a:gd name="connsiteX13" fmla="*/ 1447355 w 1448065"/>
              <a:gd name="connsiteY13" fmla="*/ 1396713 h 2205281"/>
              <a:gd name="connsiteX14" fmla="*/ 1305596 w 1448065"/>
              <a:gd name="connsiteY14" fmla="*/ 1063396 h 2205281"/>
              <a:gd name="connsiteX15" fmla="*/ 1254796 w 1448065"/>
              <a:gd name="connsiteY15" fmla="*/ 951636 h 2205281"/>
              <a:gd name="connsiteX16" fmla="*/ 1273863 w 1448065"/>
              <a:gd name="connsiteY16" fmla="*/ 944670 h 2205281"/>
              <a:gd name="connsiteX17" fmla="*/ 1215963 w 1448065"/>
              <a:gd name="connsiteY17" fmla="*/ 775154 h 2205281"/>
              <a:gd name="connsiteX18" fmla="*/ 1183676 w 1448065"/>
              <a:gd name="connsiteY18" fmla="*/ 677316 h 2205281"/>
              <a:gd name="connsiteX19" fmla="*/ 1183676 w 1448065"/>
              <a:gd name="connsiteY19" fmla="*/ 677316 h 2205281"/>
              <a:gd name="connsiteX20" fmla="*/ 1102396 w 1448065"/>
              <a:gd name="connsiteY20" fmla="*/ 555396 h 2205281"/>
              <a:gd name="connsiteX21" fmla="*/ 1042262 w 1448065"/>
              <a:gd name="connsiteY21" fmla="*/ 323111 h 2205281"/>
              <a:gd name="connsiteX22" fmla="*/ 1087791 w 1448065"/>
              <a:gd name="connsiteY22" fmla="*/ 72796 h 2205281"/>
              <a:gd name="connsiteX23" fmla="*/ 1042157 w 1448065"/>
              <a:gd name="connsiteY23" fmla="*/ 1051 h 2205281"/>
              <a:gd name="connsiteX0" fmla="*/ 1042157 w 1448065"/>
              <a:gd name="connsiteY0" fmla="*/ 1051 h 2205281"/>
              <a:gd name="connsiteX1" fmla="*/ 636899 w 1448065"/>
              <a:gd name="connsiteY1" fmla="*/ 1905 h 2205281"/>
              <a:gd name="connsiteX2" fmla="*/ 387 w 1448065"/>
              <a:gd name="connsiteY2" fmla="*/ 1051 h 2205281"/>
              <a:gd name="connsiteX3" fmla="*/ 65 w 1448065"/>
              <a:gd name="connsiteY3" fmla="*/ 566189 h 2205281"/>
              <a:gd name="connsiteX4" fmla="*/ 218476 w 1448065"/>
              <a:gd name="connsiteY4" fmla="*/ 565556 h 2205281"/>
              <a:gd name="connsiteX5" fmla="*/ 198156 w 1448065"/>
              <a:gd name="connsiteY5" fmla="*/ 667156 h 2205281"/>
              <a:gd name="connsiteX6" fmla="*/ 58219 w 1448065"/>
              <a:gd name="connsiteY6" fmla="*/ 679417 h 2205281"/>
              <a:gd name="connsiteX7" fmla="*/ 322 w 1448065"/>
              <a:gd name="connsiteY7" fmla="*/ 1244552 h 2205281"/>
              <a:gd name="connsiteX8" fmla="*/ 405628 w 1448065"/>
              <a:gd name="connsiteY8" fmla="*/ 1244430 h 2205281"/>
              <a:gd name="connsiteX9" fmla="*/ 405628 w 1448065"/>
              <a:gd name="connsiteY9" fmla="*/ 2205281 h 2205281"/>
              <a:gd name="connsiteX10" fmla="*/ 810934 w 1448065"/>
              <a:gd name="connsiteY10" fmla="*/ 2205281 h 2205281"/>
              <a:gd name="connsiteX11" fmla="*/ 810934 w 1448065"/>
              <a:gd name="connsiteY11" fmla="*/ 2092254 h 2205281"/>
              <a:gd name="connsiteX12" fmla="*/ 1447844 w 1448065"/>
              <a:gd name="connsiteY12" fmla="*/ 2092254 h 2205281"/>
              <a:gd name="connsiteX13" fmla="*/ 1447355 w 1448065"/>
              <a:gd name="connsiteY13" fmla="*/ 1396713 h 2205281"/>
              <a:gd name="connsiteX14" fmla="*/ 1305596 w 1448065"/>
              <a:gd name="connsiteY14" fmla="*/ 1063396 h 2205281"/>
              <a:gd name="connsiteX15" fmla="*/ 1254796 w 1448065"/>
              <a:gd name="connsiteY15" fmla="*/ 951636 h 2205281"/>
              <a:gd name="connsiteX16" fmla="*/ 1273863 w 1448065"/>
              <a:gd name="connsiteY16" fmla="*/ 944670 h 2205281"/>
              <a:gd name="connsiteX17" fmla="*/ 1215963 w 1448065"/>
              <a:gd name="connsiteY17" fmla="*/ 775154 h 2205281"/>
              <a:gd name="connsiteX18" fmla="*/ 1183676 w 1448065"/>
              <a:gd name="connsiteY18" fmla="*/ 677316 h 2205281"/>
              <a:gd name="connsiteX19" fmla="*/ 1183676 w 1448065"/>
              <a:gd name="connsiteY19" fmla="*/ 677316 h 2205281"/>
              <a:gd name="connsiteX20" fmla="*/ 1102396 w 1448065"/>
              <a:gd name="connsiteY20" fmla="*/ 555396 h 2205281"/>
              <a:gd name="connsiteX21" fmla="*/ 1042262 w 1448065"/>
              <a:gd name="connsiteY21" fmla="*/ 323111 h 2205281"/>
              <a:gd name="connsiteX22" fmla="*/ 1087791 w 1448065"/>
              <a:gd name="connsiteY22" fmla="*/ 72796 h 2205281"/>
              <a:gd name="connsiteX23" fmla="*/ 1042157 w 1448065"/>
              <a:gd name="connsiteY23" fmla="*/ 1051 h 2205281"/>
              <a:gd name="connsiteX0" fmla="*/ 1042157 w 1448065"/>
              <a:gd name="connsiteY0" fmla="*/ 1051 h 2205281"/>
              <a:gd name="connsiteX1" fmla="*/ 636899 w 1448065"/>
              <a:gd name="connsiteY1" fmla="*/ 1905 h 2205281"/>
              <a:gd name="connsiteX2" fmla="*/ 387 w 1448065"/>
              <a:gd name="connsiteY2" fmla="*/ 1051 h 2205281"/>
              <a:gd name="connsiteX3" fmla="*/ 65 w 1448065"/>
              <a:gd name="connsiteY3" fmla="*/ 566189 h 2205281"/>
              <a:gd name="connsiteX4" fmla="*/ 58219 w 1448065"/>
              <a:gd name="connsiteY4" fmla="*/ 566391 h 2205281"/>
              <a:gd name="connsiteX5" fmla="*/ 198156 w 1448065"/>
              <a:gd name="connsiteY5" fmla="*/ 667156 h 2205281"/>
              <a:gd name="connsiteX6" fmla="*/ 58219 w 1448065"/>
              <a:gd name="connsiteY6" fmla="*/ 679417 h 2205281"/>
              <a:gd name="connsiteX7" fmla="*/ 322 w 1448065"/>
              <a:gd name="connsiteY7" fmla="*/ 1244552 h 2205281"/>
              <a:gd name="connsiteX8" fmla="*/ 405628 w 1448065"/>
              <a:gd name="connsiteY8" fmla="*/ 1244430 h 2205281"/>
              <a:gd name="connsiteX9" fmla="*/ 405628 w 1448065"/>
              <a:gd name="connsiteY9" fmla="*/ 2205281 h 2205281"/>
              <a:gd name="connsiteX10" fmla="*/ 810934 w 1448065"/>
              <a:gd name="connsiteY10" fmla="*/ 2205281 h 2205281"/>
              <a:gd name="connsiteX11" fmla="*/ 810934 w 1448065"/>
              <a:gd name="connsiteY11" fmla="*/ 2092254 h 2205281"/>
              <a:gd name="connsiteX12" fmla="*/ 1447844 w 1448065"/>
              <a:gd name="connsiteY12" fmla="*/ 2092254 h 2205281"/>
              <a:gd name="connsiteX13" fmla="*/ 1447355 w 1448065"/>
              <a:gd name="connsiteY13" fmla="*/ 1396713 h 2205281"/>
              <a:gd name="connsiteX14" fmla="*/ 1305596 w 1448065"/>
              <a:gd name="connsiteY14" fmla="*/ 1063396 h 2205281"/>
              <a:gd name="connsiteX15" fmla="*/ 1254796 w 1448065"/>
              <a:gd name="connsiteY15" fmla="*/ 951636 h 2205281"/>
              <a:gd name="connsiteX16" fmla="*/ 1273863 w 1448065"/>
              <a:gd name="connsiteY16" fmla="*/ 944670 h 2205281"/>
              <a:gd name="connsiteX17" fmla="*/ 1215963 w 1448065"/>
              <a:gd name="connsiteY17" fmla="*/ 775154 h 2205281"/>
              <a:gd name="connsiteX18" fmla="*/ 1183676 w 1448065"/>
              <a:gd name="connsiteY18" fmla="*/ 677316 h 2205281"/>
              <a:gd name="connsiteX19" fmla="*/ 1183676 w 1448065"/>
              <a:gd name="connsiteY19" fmla="*/ 677316 h 2205281"/>
              <a:gd name="connsiteX20" fmla="*/ 1102396 w 1448065"/>
              <a:gd name="connsiteY20" fmla="*/ 555396 h 2205281"/>
              <a:gd name="connsiteX21" fmla="*/ 1042262 w 1448065"/>
              <a:gd name="connsiteY21" fmla="*/ 323111 h 2205281"/>
              <a:gd name="connsiteX22" fmla="*/ 1087791 w 1448065"/>
              <a:gd name="connsiteY22" fmla="*/ 72796 h 2205281"/>
              <a:gd name="connsiteX23" fmla="*/ 1042157 w 1448065"/>
              <a:gd name="connsiteY23" fmla="*/ 1051 h 2205281"/>
              <a:gd name="connsiteX0" fmla="*/ 1042157 w 1448065"/>
              <a:gd name="connsiteY0" fmla="*/ 1051 h 2205281"/>
              <a:gd name="connsiteX1" fmla="*/ 636899 w 1448065"/>
              <a:gd name="connsiteY1" fmla="*/ 1905 h 2205281"/>
              <a:gd name="connsiteX2" fmla="*/ 387 w 1448065"/>
              <a:gd name="connsiteY2" fmla="*/ 1051 h 2205281"/>
              <a:gd name="connsiteX3" fmla="*/ 65 w 1448065"/>
              <a:gd name="connsiteY3" fmla="*/ 566189 h 2205281"/>
              <a:gd name="connsiteX4" fmla="*/ 58219 w 1448065"/>
              <a:gd name="connsiteY4" fmla="*/ 566391 h 2205281"/>
              <a:gd name="connsiteX5" fmla="*/ 198156 w 1448065"/>
              <a:gd name="connsiteY5" fmla="*/ 667156 h 2205281"/>
              <a:gd name="connsiteX6" fmla="*/ 58219 w 1448065"/>
              <a:gd name="connsiteY6" fmla="*/ 679417 h 2205281"/>
              <a:gd name="connsiteX7" fmla="*/ 322 w 1448065"/>
              <a:gd name="connsiteY7" fmla="*/ 1244552 h 2205281"/>
              <a:gd name="connsiteX8" fmla="*/ 405628 w 1448065"/>
              <a:gd name="connsiteY8" fmla="*/ 1244430 h 2205281"/>
              <a:gd name="connsiteX9" fmla="*/ 405628 w 1448065"/>
              <a:gd name="connsiteY9" fmla="*/ 2205281 h 2205281"/>
              <a:gd name="connsiteX10" fmla="*/ 810934 w 1448065"/>
              <a:gd name="connsiteY10" fmla="*/ 2205281 h 2205281"/>
              <a:gd name="connsiteX11" fmla="*/ 810934 w 1448065"/>
              <a:gd name="connsiteY11" fmla="*/ 2092254 h 2205281"/>
              <a:gd name="connsiteX12" fmla="*/ 1447844 w 1448065"/>
              <a:gd name="connsiteY12" fmla="*/ 2092254 h 2205281"/>
              <a:gd name="connsiteX13" fmla="*/ 1447355 w 1448065"/>
              <a:gd name="connsiteY13" fmla="*/ 1396713 h 2205281"/>
              <a:gd name="connsiteX14" fmla="*/ 1305596 w 1448065"/>
              <a:gd name="connsiteY14" fmla="*/ 1063396 h 2205281"/>
              <a:gd name="connsiteX15" fmla="*/ 1254796 w 1448065"/>
              <a:gd name="connsiteY15" fmla="*/ 951636 h 2205281"/>
              <a:gd name="connsiteX16" fmla="*/ 1273863 w 1448065"/>
              <a:gd name="connsiteY16" fmla="*/ 944670 h 2205281"/>
              <a:gd name="connsiteX17" fmla="*/ 1215963 w 1448065"/>
              <a:gd name="connsiteY17" fmla="*/ 775154 h 2205281"/>
              <a:gd name="connsiteX18" fmla="*/ 1183676 w 1448065"/>
              <a:gd name="connsiteY18" fmla="*/ 677316 h 2205281"/>
              <a:gd name="connsiteX19" fmla="*/ 1183676 w 1448065"/>
              <a:gd name="connsiteY19" fmla="*/ 677316 h 2205281"/>
              <a:gd name="connsiteX20" fmla="*/ 1102396 w 1448065"/>
              <a:gd name="connsiteY20" fmla="*/ 555396 h 2205281"/>
              <a:gd name="connsiteX21" fmla="*/ 1042262 w 1448065"/>
              <a:gd name="connsiteY21" fmla="*/ 323111 h 2205281"/>
              <a:gd name="connsiteX22" fmla="*/ 1087791 w 1448065"/>
              <a:gd name="connsiteY22" fmla="*/ 72796 h 2205281"/>
              <a:gd name="connsiteX23" fmla="*/ 1042157 w 1448065"/>
              <a:gd name="connsiteY23" fmla="*/ 1051 h 2205281"/>
              <a:gd name="connsiteX0" fmla="*/ 1042157 w 1448065"/>
              <a:gd name="connsiteY0" fmla="*/ 1051 h 2205281"/>
              <a:gd name="connsiteX1" fmla="*/ 636899 w 1448065"/>
              <a:gd name="connsiteY1" fmla="*/ 1905 h 2205281"/>
              <a:gd name="connsiteX2" fmla="*/ 387 w 1448065"/>
              <a:gd name="connsiteY2" fmla="*/ 1051 h 2205281"/>
              <a:gd name="connsiteX3" fmla="*/ 65 w 1448065"/>
              <a:gd name="connsiteY3" fmla="*/ 566189 h 2205281"/>
              <a:gd name="connsiteX4" fmla="*/ 58219 w 1448065"/>
              <a:gd name="connsiteY4" fmla="*/ 566391 h 2205281"/>
              <a:gd name="connsiteX5" fmla="*/ 58219 w 1448065"/>
              <a:gd name="connsiteY5" fmla="*/ 679417 h 2205281"/>
              <a:gd name="connsiteX6" fmla="*/ 58219 w 1448065"/>
              <a:gd name="connsiteY6" fmla="*/ 679417 h 2205281"/>
              <a:gd name="connsiteX7" fmla="*/ 322 w 1448065"/>
              <a:gd name="connsiteY7" fmla="*/ 1244552 h 2205281"/>
              <a:gd name="connsiteX8" fmla="*/ 405628 w 1448065"/>
              <a:gd name="connsiteY8" fmla="*/ 1244430 h 2205281"/>
              <a:gd name="connsiteX9" fmla="*/ 405628 w 1448065"/>
              <a:gd name="connsiteY9" fmla="*/ 2205281 h 2205281"/>
              <a:gd name="connsiteX10" fmla="*/ 810934 w 1448065"/>
              <a:gd name="connsiteY10" fmla="*/ 2205281 h 2205281"/>
              <a:gd name="connsiteX11" fmla="*/ 810934 w 1448065"/>
              <a:gd name="connsiteY11" fmla="*/ 2092254 h 2205281"/>
              <a:gd name="connsiteX12" fmla="*/ 1447844 w 1448065"/>
              <a:gd name="connsiteY12" fmla="*/ 2092254 h 2205281"/>
              <a:gd name="connsiteX13" fmla="*/ 1447355 w 1448065"/>
              <a:gd name="connsiteY13" fmla="*/ 1396713 h 2205281"/>
              <a:gd name="connsiteX14" fmla="*/ 1305596 w 1448065"/>
              <a:gd name="connsiteY14" fmla="*/ 1063396 h 2205281"/>
              <a:gd name="connsiteX15" fmla="*/ 1254796 w 1448065"/>
              <a:gd name="connsiteY15" fmla="*/ 951636 h 2205281"/>
              <a:gd name="connsiteX16" fmla="*/ 1273863 w 1448065"/>
              <a:gd name="connsiteY16" fmla="*/ 944670 h 2205281"/>
              <a:gd name="connsiteX17" fmla="*/ 1215963 w 1448065"/>
              <a:gd name="connsiteY17" fmla="*/ 775154 h 2205281"/>
              <a:gd name="connsiteX18" fmla="*/ 1183676 w 1448065"/>
              <a:gd name="connsiteY18" fmla="*/ 677316 h 2205281"/>
              <a:gd name="connsiteX19" fmla="*/ 1183676 w 1448065"/>
              <a:gd name="connsiteY19" fmla="*/ 677316 h 2205281"/>
              <a:gd name="connsiteX20" fmla="*/ 1102396 w 1448065"/>
              <a:gd name="connsiteY20" fmla="*/ 555396 h 2205281"/>
              <a:gd name="connsiteX21" fmla="*/ 1042262 w 1448065"/>
              <a:gd name="connsiteY21" fmla="*/ 323111 h 2205281"/>
              <a:gd name="connsiteX22" fmla="*/ 1087791 w 1448065"/>
              <a:gd name="connsiteY22" fmla="*/ 72796 h 2205281"/>
              <a:gd name="connsiteX23" fmla="*/ 1042157 w 1448065"/>
              <a:gd name="connsiteY23" fmla="*/ 1051 h 2205281"/>
              <a:gd name="connsiteX0" fmla="*/ 1042157 w 1448065"/>
              <a:gd name="connsiteY0" fmla="*/ 1051 h 2205281"/>
              <a:gd name="connsiteX1" fmla="*/ 636899 w 1448065"/>
              <a:gd name="connsiteY1" fmla="*/ 1905 h 2205281"/>
              <a:gd name="connsiteX2" fmla="*/ 387 w 1448065"/>
              <a:gd name="connsiteY2" fmla="*/ 1051 h 2205281"/>
              <a:gd name="connsiteX3" fmla="*/ 65 w 1448065"/>
              <a:gd name="connsiteY3" fmla="*/ 566189 h 2205281"/>
              <a:gd name="connsiteX4" fmla="*/ 58219 w 1448065"/>
              <a:gd name="connsiteY4" fmla="*/ 566391 h 2205281"/>
              <a:gd name="connsiteX5" fmla="*/ 58219 w 1448065"/>
              <a:gd name="connsiteY5" fmla="*/ 679417 h 2205281"/>
              <a:gd name="connsiteX6" fmla="*/ 58219 w 1448065"/>
              <a:gd name="connsiteY6" fmla="*/ 679417 h 2205281"/>
              <a:gd name="connsiteX7" fmla="*/ 322 w 1448065"/>
              <a:gd name="connsiteY7" fmla="*/ 1244552 h 2205281"/>
              <a:gd name="connsiteX8" fmla="*/ 405628 w 1448065"/>
              <a:gd name="connsiteY8" fmla="*/ 1244430 h 2205281"/>
              <a:gd name="connsiteX9" fmla="*/ 405628 w 1448065"/>
              <a:gd name="connsiteY9" fmla="*/ 2205281 h 2205281"/>
              <a:gd name="connsiteX10" fmla="*/ 810934 w 1448065"/>
              <a:gd name="connsiteY10" fmla="*/ 2205281 h 2205281"/>
              <a:gd name="connsiteX11" fmla="*/ 810934 w 1448065"/>
              <a:gd name="connsiteY11" fmla="*/ 2092254 h 2205281"/>
              <a:gd name="connsiteX12" fmla="*/ 1447844 w 1448065"/>
              <a:gd name="connsiteY12" fmla="*/ 2092254 h 2205281"/>
              <a:gd name="connsiteX13" fmla="*/ 1447355 w 1448065"/>
              <a:gd name="connsiteY13" fmla="*/ 1396713 h 2205281"/>
              <a:gd name="connsiteX14" fmla="*/ 1305596 w 1448065"/>
              <a:gd name="connsiteY14" fmla="*/ 1063396 h 2205281"/>
              <a:gd name="connsiteX15" fmla="*/ 1254796 w 1448065"/>
              <a:gd name="connsiteY15" fmla="*/ 951636 h 2205281"/>
              <a:gd name="connsiteX16" fmla="*/ 1273863 w 1448065"/>
              <a:gd name="connsiteY16" fmla="*/ 944670 h 2205281"/>
              <a:gd name="connsiteX17" fmla="*/ 1215963 w 1448065"/>
              <a:gd name="connsiteY17" fmla="*/ 775154 h 2205281"/>
              <a:gd name="connsiteX18" fmla="*/ 1183676 w 1448065"/>
              <a:gd name="connsiteY18" fmla="*/ 677316 h 2205281"/>
              <a:gd name="connsiteX19" fmla="*/ 1183676 w 1448065"/>
              <a:gd name="connsiteY19" fmla="*/ 677316 h 2205281"/>
              <a:gd name="connsiteX20" fmla="*/ 1102396 w 1448065"/>
              <a:gd name="connsiteY20" fmla="*/ 555396 h 2205281"/>
              <a:gd name="connsiteX21" fmla="*/ 1042262 w 1448065"/>
              <a:gd name="connsiteY21" fmla="*/ 323111 h 2205281"/>
              <a:gd name="connsiteX22" fmla="*/ 1087791 w 1448065"/>
              <a:gd name="connsiteY22" fmla="*/ 72796 h 2205281"/>
              <a:gd name="connsiteX23" fmla="*/ 1042157 w 1448065"/>
              <a:gd name="connsiteY23" fmla="*/ 1051 h 2205281"/>
              <a:gd name="connsiteX0" fmla="*/ 1042157 w 1448065"/>
              <a:gd name="connsiteY0" fmla="*/ 1051 h 2205281"/>
              <a:gd name="connsiteX1" fmla="*/ 636899 w 1448065"/>
              <a:gd name="connsiteY1" fmla="*/ 1905 h 2205281"/>
              <a:gd name="connsiteX2" fmla="*/ 387 w 1448065"/>
              <a:gd name="connsiteY2" fmla="*/ 1051 h 2205281"/>
              <a:gd name="connsiteX3" fmla="*/ 65 w 1448065"/>
              <a:gd name="connsiteY3" fmla="*/ 566189 h 2205281"/>
              <a:gd name="connsiteX4" fmla="*/ 58219 w 1448065"/>
              <a:gd name="connsiteY4" fmla="*/ 566391 h 2205281"/>
              <a:gd name="connsiteX5" fmla="*/ 58219 w 1448065"/>
              <a:gd name="connsiteY5" fmla="*/ 679417 h 2205281"/>
              <a:gd name="connsiteX6" fmla="*/ 58219 w 1448065"/>
              <a:gd name="connsiteY6" fmla="*/ 679417 h 2205281"/>
              <a:gd name="connsiteX7" fmla="*/ 322 w 1448065"/>
              <a:gd name="connsiteY7" fmla="*/ 1244552 h 2205281"/>
              <a:gd name="connsiteX8" fmla="*/ 405628 w 1448065"/>
              <a:gd name="connsiteY8" fmla="*/ 1244430 h 2205281"/>
              <a:gd name="connsiteX9" fmla="*/ 405628 w 1448065"/>
              <a:gd name="connsiteY9" fmla="*/ 2205281 h 2205281"/>
              <a:gd name="connsiteX10" fmla="*/ 810934 w 1448065"/>
              <a:gd name="connsiteY10" fmla="*/ 2205281 h 2205281"/>
              <a:gd name="connsiteX11" fmla="*/ 810934 w 1448065"/>
              <a:gd name="connsiteY11" fmla="*/ 2092254 h 2205281"/>
              <a:gd name="connsiteX12" fmla="*/ 1447844 w 1448065"/>
              <a:gd name="connsiteY12" fmla="*/ 2092254 h 2205281"/>
              <a:gd name="connsiteX13" fmla="*/ 1447355 w 1448065"/>
              <a:gd name="connsiteY13" fmla="*/ 1396713 h 2205281"/>
              <a:gd name="connsiteX14" fmla="*/ 1305596 w 1448065"/>
              <a:gd name="connsiteY14" fmla="*/ 1063396 h 2205281"/>
              <a:gd name="connsiteX15" fmla="*/ 1254796 w 1448065"/>
              <a:gd name="connsiteY15" fmla="*/ 951636 h 2205281"/>
              <a:gd name="connsiteX16" fmla="*/ 1273863 w 1448065"/>
              <a:gd name="connsiteY16" fmla="*/ 944670 h 2205281"/>
              <a:gd name="connsiteX17" fmla="*/ 1215963 w 1448065"/>
              <a:gd name="connsiteY17" fmla="*/ 775154 h 2205281"/>
              <a:gd name="connsiteX18" fmla="*/ 1183676 w 1448065"/>
              <a:gd name="connsiteY18" fmla="*/ 677316 h 2205281"/>
              <a:gd name="connsiteX19" fmla="*/ 1183676 w 1448065"/>
              <a:gd name="connsiteY19" fmla="*/ 677316 h 2205281"/>
              <a:gd name="connsiteX20" fmla="*/ 1102396 w 1448065"/>
              <a:gd name="connsiteY20" fmla="*/ 555396 h 2205281"/>
              <a:gd name="connsiteX21" fmla="*/ 1042262 w 1448065"/>
              <a:gd name="connsiteY21" fmla="*/ 323111 h 2205281"/>
              <a:gd name="connsiteX22" fmla="*/ 1087791 w 1448065"/>
              <a:gd name="connsiteY22" fmla="*/ 72796 h 2205281"/>
              <a:gd name="connsiteX23" fmla="*/ 1042157 w 1448065"/>
              <a:gd name="connsiteY23" fmla="*/ 1051 h 2205281"/>
              <a:gd name="connsiteX0" fmla="*/ 1059023 w 1464931"/>
              <a:gd name="connsiteY0" fmla="*/ 1051 h 2205281"/>
              <a:gd name="connsiteX1" fmla="*/ 653765 w 1464931"/>
              <a:gd name="connsiteY1" fmla="*/ 1905 h 2205281"/>
              <a:gd name="connsiteX2" fmla="*/ 17253 w 1464931"/>
              <a:gd name="connsiteY2" fmla="*/ 1051 h 2205281"/>
              <a:gd name="connsiteX3" fmla="*/ 16931 w 1464931"/>
              <a:gd name="connsiteY3" fmla="*/ 566189 h 2205281"/>
              <a:gd name="connsiteX4" fmla="*/ 75085 w 1464931"/>
              <a:gd name="connsiteY4" fmla="*/ 566391 h 2205281"/>
              <a:gd name="connsiteX5" fmla="*/ 75085 w 1464931"/>
              <a:gd name="connsiteY5" fmla="*/ 679417 h 2205281"/>
              <a:gd name="connsiteX6" fmla="*/ 75085 w 1464931"/>
              <a:gd name="connsiteY6" fmla="*/ 679417 h 2205281"/>
              <a:gd name="connsiteX7" fmla="*/ 17188 w 1464931"/>
              <a:gd name="connsiteY7" fmla="*/ 1244552 h 2205281"/>
              <a:gd name="connsiteX8" fmla="*/ 422494 w 1464931"/>
              <a:gd name="connsiteY8" fmla="*/ 1244430 h 2205281"/>
              <a:gd name="connsiteX9" fmla="*/ 422494 w 1464931"/>
              <a:gd name="connsiteY9" fmla="*/ 2205281 h 2205281"/>
              <a:gd name="connsiteX10" fmla="*/ 827800 w 1464931"/>
              <a:gd name="connsiteY10" fmla="*/ 2205281 h 2205281"/>
              <a:gd name="connsiteX11" fmla="*/ 827800 w 1464931"/>
              <a:gd name="connsiteY11" fmla="*/ 2092254 h 2205281"/>
              <a:gd name="connsiteX12" fmla="*/ 1464710 w 1464931"/>
              <a:gd name="connsiteY12" fmla="*/ 2092254 h 2205281"/>
              <a:gd name="connsiteX13" fmla="*/ 1464221 w 1464931"/>
              <a:gd name="connsiteY13" fmla="*/ 1396713 h 2205281"/>
              <a:gd name="connsiteX14" fmla="*/ 1322462 w 1464931"/>
              <a:gd name="connsiteY14" fmla="*/ 1063396 h 2205281"/>
              <a:gd name="connsiteX15" fmla="*/ 1271662 w 1464931"/>
              <a:gd name="connsiteY15" fmla="*/ 951636 h 2205281"/>
              <a:gd name="connsiteX16" fmla="*/ 1290729 w 1464931"/>
              <a:gd name="connsiteY16" fmla="*/ 944670 h 2205281"/>
              <a:gd name="connsiteX17" fmla="*/ 1232829 w 1464931"/>
              <a:gd name="connsiteY17" fmla="*/ 775154 h 2205281"/>
              <a:gd name="connsiteX18" fmla="*/ 1200542 w 1464931"/>
              <a:gd name="connsiteY18" fmla="*/ 677316 h 2205281"/>
              <a:gd name="connsiteX19" fmla="*/ 1200542 w 1464931"/>
              <a:gd name="connsiteY19" fmla="*/ 677316 h 2205281"/>
              <a:gd name="connsiteX20" fmla="*/ 1119262 w 1464931"/>
              <a:gd name="connsiteY20" fmla="*/ 555396 h 2205281"/>
              <a:gd name="connsiteX21" fmla="*/ 1059128 w 1464931"/>
              <a:gd name="connsiteY21" fmla="*/ 323111 h 2205281"/>
              <a:gd name="connsiteX22" fmla="*/ 1104657 w 1464931"/>
              <a:gd name="connsiteY22" fmla="*/ 72796 h 2205281"/>
              <a:gd name="connsiteX23" fmla="*/ 1059023 w 1464931"/>
              <a:gd name="connsiteY23" fmla="*/ 1051 h 2205281"/>
              <a:gd name="connsiteX0" fmla="*/ 1069764 w 1475672"/>
              <a:gd name="connsiteY0" fmla="*/ 1051 h 2205281"/>
              <a:gd name="connsiteX1" fmla="*/ 664506 w 1475672"/>
              <a:gd name="connsiteY1" fmla="*/ 1905 h 2205281"/>
              <a:gd name="connsiteX2" fmla="*/ 27994 w 1475672"/>
              <a:gd name="connsiteY2" fmla="*/ 1051 h 2205281"/>
              <a:gd name="connsiteX3" fmla="*/ 27672 w 1475672"/>
              <a:gd name="connsiteY3" fmla="*/ 566189 h 2205281"/>
              <a:gd name="connsiteX4" fmla="*/ 85826 w 1475672"/>
              <a:gd name="connsiteY4" fmla="*/ 566391 h 2205281"/>
              <a:gd name="connsiteX5" fmla="*/ 85826 w 1475672"/>
              <a:gd name="connsiteY5" fmla="*/ 679417 h 2205281"/>
              <a:gd name="connsiteX6" fmla="*/ 28219 w 1475672"/>
              <a:gd name="connsiteY6" fmla="*/ 679417 h 2205281"/>
              <a:gd name="connsiteX7" fmla="*/ 27929 w 1475672"/>
              <a:gd name="connsiteY7" fmla="*/ 1244552 h 2205281"/>
              <a:gd name="connsiteX8" fmla="*/ 433235 w 1475672"/>
              <a:gd name="connsiteY8" fmla="*/ 1244430 h 2205281"/>
              <a:gd name="connsiteX9" fmla="*/ 433235 w 1475672"/>
              <a:gd name="connsiteY9" fmla="*/ 2205281 h 2205281"/>
              <a:gd name="connsiteX10" fmla="*/ 838541 w 1475672"/>
              <a:gd name="connsiteY10" fmla="*/ 2205281 h 2205281"/>
              <a:gd name="connsiteX11" fmla="*/ 838541 w 1475672"/>
              <a:gd name="connsiteY11" fmla="*/ 2092254 h 2205281"/>
              <a:gd name="connsiteX12" fmla="*/ 1475451 w 1475672"/>
              <a:gd name="connsiteY12" fmla="*/ 2092254 h 2205281"/>
              <a:gd name="connsiteX13" fmla="*/ 1474962 w 1475672"/>
              <a:gd name="connsiteY13" fmla="*/ 1396713 h 2205281"/>
              <a:gd name="connsiteX14" fmla="*/ 1333203 w 1475672"/>
              <a:gd name="connsiteY14" fmla="*/ 1063396 h 2205281"/>
              <a:gd name="connsiteX15" fmla="*/ 1282403 w 1475672"/>
              <a:gd name="connsiteY15" fmla="*/ 951636 h 2205281"/>
              <a:gd name="connsiteX16" fmla="*/ 1301470 w 1475672"/>
              <a:gd name="connsiteY16" fmla="*/ 944670 h 2205281"/>
              <a:gd name="connsiteX17" fmla="*/ 1243570 w 1475672"/>
              <a:gd name="connsiteY17" fmla="*/ 775154 h 2205281"/>
              <a:gd name="connsiteX18" fmla="*/ 1211283 w 1475672"/>
              <a:gd name="connsiteY18" fmla="*/ 677316 h 2205281"/>
              <a:gd name="connsiteX19" fmla="*/ 1211283 w 1475672"/>
              <a:gd name="connsiteY19" fmla="*/ 677316 h 2205281"/>
              <a:gd name="connsiteX20" fmla="*/ 1130003 w 1475672"/>
              <a:gd name="connsiteY20" fmla="*/ 555396 h 2205281"/>
              <a:gd name="connsiteX21" fmla="*/ 1069869 w 1475672"/>
              <a:gd name="connsiteY21" fmla="*/ 323111 h 2205281"/>
              <a:gd name="connsiteX22" fmla="*/ 1115398 w 1475672"/>
              <a:gd name="connsiteY22" fmla="*/ 72796 h 2205281"/>
              <a:gd name="connsiteX23" fmla="*/ 1069764 w 1475672"/>
              <a:gd name="connsiteY23" fmla="*/ 1051 h 2205281"/>
              <a:gd name="connsiteX0" fmla="*/ 1042158 w 1448066"/>
              <a:gd name="connsiteY0" fmla="*/ 1051 h 2205281"/>
              <a:gd name="connsiteX1" fmla="*/ 636900 w 1448066"/>
              <a:gd name="connsiteY1" fmla="*/ 1905 h 2205281"/>
              <a:gd name="connsiteX2" fmla="*/ 388 w 1448066"/>
              <a:gd name="connsiteY2" fmla="*/ 1051 h 2205281"/>
              <a:gd name="connsiteX3" fmla="*/ 66 w 1448066"/>
              <a:gd name="connsiteY3" fmla="*/ 566189 h 2205281"/>
              <a:gd name="connsiteX4" fmla="*/ 58220 w 1448066"/>
              <a:gd name="connsiteY4" fmla="*/ 566391 h 2205281"/>
              <a:gd name="connsiteX5" fmla="*/ 58220 w 1448066"/>
              <a:gd name="connsiteY5" fmla="*/ 679417 h 2205281"/>
              <a:gd name="connsiteX6" fmla="*/ 613 w 1448066"/>
              <a:gd name="connsiteY6" fmla="*/ 679417 h 2205281"/>
              <a:gd name="connsiteX7" fmla="*/ 323 w 1448066"/>
              <a:gd name="connsiteY7" fmla="*/ 1244552 h 2205281"/>
              <a:gd name="connsiteX8" fmla="*/ 405629 w 1448066"/>
              <a:gd name="connsiteY8" fmla="*/ 1244430 h 2205281"/>
              <a:gd name="connsiteX9" fmla="*/ 405629 w 1448066"/>
              <a:gd name="connsiteY9" fmla="*/ 2205281 h 2205281"/>
              <a:gd name="connsiteX10" fmla="*/ 810935 w 1448066"/>
              <a:gd name="connsiteY10" fmla="*/ 2205281 h 2205281"/>
              <a:gd name="connsiteX11" fmla="*/ 810935 w 1448066"/>
              <a:gd name="connsiteY11" fmla="*/ 2092254 h 2205281"/>
              <a:gd name="connsiteX12" fmla="*/ 1447845 w 1448066"/>
              <a:gd name="connsiteY12" fmla="*/ 2092254 h 2205281"/>
              <a:gd name="connsiteX13" fmla="*/ 1447356 w 1448066"/>
              <a:gd name="connsiteY13" fmla="*/ 1396713 h 2205281"/>
              <a:gd name="connsiteX14" fmla="*/ 1305597 w 1448066"/>
              <a:gd name="connsiteY14" fmla="*/ 1063396 h 2205281"/>
              <a:gd name="connsiteX15" fmla="*/ 1254797 w 1448066"/>
              <a:gd name="connsiteY15" fmla="*/ 951636 h 2205281"/>
              <a:gd name="connsiteX16" fmla="*/ 1273864 w 1448066"/>
              <a:gd name="connsiteY16" fmla="*/ 944670 h 2205281"/>
              <a:gd name="connsiteX17" fmla="*/ 1215964 w 1448066"/>
              <a:gd name="connsiteY17" fmla="*/ 775154 h 2205281"/>
              <a:gd name="connsiteX18" fmla="*/ 1183677 w 1448066"/>
              <a:gd name="connsiteY18" fmla="*/ 677316 h 2205281"/>
              <a:gd name="connsiteX19" fmla="*/ 1183677 w 1448066"/>
              <a:gd name="connsiteY19" fmla="*/ 677316 h 2205281"/>
              <a:gd name="connsiteX20" fmla="*/ 1102397 w 1448066"/>
              <a:gd name="connsiteY20" fmla="*/ 555396 h 2205281"/>
              <a:gd name="connsiteX21" fmla="*/ 1042263 w 1448066"/>
              <a:gd name="connsiteY21" fmla="*/ 323111 h 2205281"/>
              <a:gd name="connsiteX22" fmla="*/ 1087792 w 1448066"/>
              <a:gd name="connsiteY22" fmla="*/ 72796 h 2205281"/>
              <a:gd name="connsiteX23" fmla="*/ 1042158 w 1448066"/>
              <a:gd name="connsiteY23" fmla="*/ 1051 h 2205281"/>
              <a:gd name="connsiteX0" fmla="*/ 1153341 w 1559249"/>
              <a:gd name="connsiteY0" fmla="*/ 1051 h 2205281"/>
              <a:gd name="connsiteX1" fmla="*/ 748083 w 1559249"/>
              <a:gd name="connsiteY1" fmla="*/ 1905 h 2205281"/>
              <a:gd name="connsiteX2" fmla="*/ 111571 w 1559249"/>
              <a:gd name="connsiteY2" fmla="*/ 1051 h 2205281"/>
              <a:gd name="connsiteX3" fmla="*/ 0 w 1559249"/>
              <a:gd name="connsiteY3" fmla="*/ 622904 h 2205281"/>
              <a:gd name="connsiteX4" fmla="*/ 169403 w 1559249"/>
              <a:gd name="connsiteY4" fmla="*/ 566391 h 2205281"/>
              <a:gd name="connsiteX5" fmla="*/ 169403 w 1559249"/>
              <a:gd name="connsiteY5" fmla="*/ 679417 h 2205281"/>
              <a:gd name="connsiteX6" fmla="*/ 111796 w 1559249"/>
              <a:gd name="connsiteY6" fmla="*/ 679417 h 2205281"/>
              <a:gd name="connsiteX7" fmla="*/ 111506 w 1559249"/>
              <a:gd name="connsiteY7" fmla="*/ 1244552 h 2205281"/>
              <a:gd name="connsiteX8" fmla="*/ 516812 w 1559249"/>
              <a:gd name="connsiteY8" fmla="*/ 1244430 h 2205281"/>
              <a:gd name="connsiteX9" fmla="*/ 516812 w 1559249"/>
              <a:gd name="connsiteY9" fmla="*/ 2205281 h 2205281"/>
              <a:gd name="connsiteX10" fmla="*/ 922118 w 1559249"/>
              <a:gd name="connsiteY10" fmla="*/ 2205281 h 2205281"/>
              <a:gd name="connsiteX11" fmla="*/ 922118 w 1559249"/>
              <a:gd name="connsiteY11" fmla="*/ 2092254 h 2205281"/>
              <a:gd name="connsiteX12" fmla="*/ 1559028 w 1559249"/>
              <a:gd name="connsiteY12" fmla="*/ 2092254 h 2205281"/>
              <a:gd name="connsiteX13" fmla="*/ 1558539 w 1559249"/>
              <a:gd name="connsiteY13" fmla="*/ 1396713 h 2205281"/>
              <a:gd name="connsiteX14" fmla="*/ 1416780 w 1559249"/>
              <a:gd name="connsiteY14" fmla="*/ 1063396 h 2205281"/>
              <a:gd name="connsiteX15" fmla="*/ 1365980 w 1559249"/>
              <a:gd name="connsiteY15" fmla="*/ 951636 h 2205281"/>
              <a:gd name="connsiteX16" fmla="*/ 1385047 w 1559249"/>
              <a:gd name="connsiteY16" fmla="*/ 944670 h 2205281"/>
              <a:gd name="connsiteX17" fmla="*/ 1327147 w 1559249"/>
              <a:gd name="connsiteY17" fmla="*/ 775154 h 2205281"/>
              <a:gd name="connsiteX18" fmla="*/ 1294860 w 1559249"/>
              <a:gd name="connsiteY18" fmla="*/ 677316 h 2205281"/>
              <a:gd name="connsiteX19" fmla="*/ 1294860 w 1559249"/>
              <a:gd name="connsiteY19" fmla="*/ 677316 h 2205281"/>
              <a:gd name="connsiteX20" fmla="*/ 1213580 w 1559249"/>
              <a:gd name="connsiteY20" fmla="*/ 555396 h 2205281"/>
              <a:gd name="connsiteX21" fmla="*/ 1153446 w 1559249"/>
              <a:gd name="connsiteY21" fmla="*/ 323111 h 2205281"/>
              <a:gd name="connsiteX22" fmla="*/ 1198975 w 1559249"/>
              <a:gd name="connsiteY22" fmla="*/ 72796 h 2205281"/>
              <a:gd name="connsiteX23" fmla="*/ 1153341 w 1559249"/>
              <a:gd name="connsiteY23" fmla="*/ 1051 h 2205281"/>
              <a:gd name="connsiteX0" fmla="*/ 1153406 w 1559314"/>
              <a:gd name="connsiteY0" fmla="*/ 866 h 2205096"/>
              <a:gd name="connsiteX1" fmla="*/ 748148 w 1559314"/>
              <a:gd name="connsiteY1" fmla="*/ 1720 h 2205096"/>
              <a:gd name="connsiteX2" fmla="*/ 387 w 1559314"/>
              <a:gd name="connsiteY2" fmla="*/ 1071 h 2205096"/>
              <a:gd name="connsiteX3" fmla="*/ 65 w 1559314"/>
              <a:gd name="connsiteY3" fmla="*/ 622719 h 2205096"/>
              <a:gd name="connsiteX4" fmla="*/ 169468 w 1559314"/>
              <a:gd name="connsiteY4" fmla="*/ 566206 h 2205096"/>
              <a:gd name="connsiteX5" fmla="*/ 169468 w 1559314"/>
              <a:gd name="connsiteY5" fmla="*/ 679232 h 2205096"/>
              <a:gd name="connsiteX6" fmla="*/ 111861 w 1559314"/>
              <a:gd name="connsiteY6" fmla="*/ 679232 h 2205096"/>
              <a:gd name="connsiteX7" fmla="*/ 111571 w 1559314"/>
              <a:gd name="connsiteY7" fmla="*/ 1244367 h 2205096"/>
              <a:gd name="connsiteX8" fmla="*/ 516877 w 1559314"/>
              <a:gd name="connsiteY8" fmla="*/ 1244245 h 2205096"/>
              <a:gd name="connsiteX9" fmla="*/ 516877 w 1559314"/>
              <a:gd name="connsiteY9" fmla="*/ 2205096 h 2205096"/>
              <a:gd name="connsiteX10" fmla="*/ 922183 w 1559314"/>
              <a:gd name="connsiteY10" fmla="*/ 2205096 h 2205096"/>
              <a:gd name="connsiteX11" fmla="*/ 922183 w 1559314"/>
              <a:gd name="connsiteY11" fmla="*/ 2092069 h 2205096"/>
              <a:gd name="connsiteX12" fmla="*/ 1559093 w 1559314"/>
              <a:gd name="connsiteY12" fmla="*/ 2092069 h 2205096"/>
              <a:gd name="connsiteX13" fmla="*/ 1558604 w 1559314"/>
              <a:gd name="connsiteY13" fmla="*/ 1396528 h 2205096"/>
              <a:gd name="connsiteX14" fmla="*/ 1416845 w 1559314"/>
              <a:gd name="connsiteY14" fmla="*/ 1063211 h 2205096"/>
              <a:gd name="connsiteX15" fmla="*/ 1366045 w 1559314"/>
              <a:gd name="connsiteY15" fmla="*/ 951451 h 2205096"/>
              <a:gd name="connsiteX16" fmla="*/ 1385112 w 1559314"/>
              <a:gd name="connsiteY16" fmla="*/ 944485 h 2205096"/>
              <a:gd name="connsiteX17" fmla="*/ 1327212 w 1559314"/>
              <a:gd name="connsiteY17" fmla="*/ 774969 h 2205096"/>
              <a:gd name="connsiteX18" fmla="*/ 1294925 w 1559314"/>
              <a:gd name="connsiteY18" fmla="*/ 677131 h 2205096"/>
              <a:gd name="connsiteX19" fmla="*/ 1294925 w 1559314"/>
              <a:gd name="connsiteY19" fmla="*/ 677131 h 2205096"/>
              <a:gd name="connsiteX20" fmla="*/ 1213645 w 1559314"/>
              <a:gd name="connsiteY20" fmla="*/ 555211 h 2205096"/>
              <a:gd name="connsiteX21" fmla="*/ 1153511 w 1559314"/>
              <a:gd name="connsiteY21" fmla="*/ 322926 h 2205096"/>
              <a:gd name="connsiteX22" fmla="*/ 1199040 w 1559314"/>
              <a:gd name="connsiteY22" fmla="*/ 72611 h 2205096"/>
              <a:gd name="connsiteX23" fmla="*/ 1153406 w 1559314"/>
              <a:gd name="connsiteY23" fmla="*/ 866 h 2205096"/>
              <a:gd name="connsiteX0" fmla="*/ 1153373 w 1559281"/>
              <a:gd name="connsiteY0" fmla="*/ 866 h 2205096"/>
              <a:gd name="connsiteX1" fmla="*/ 748115 w 1559281"/>
              <a:gd name="connsiteY1" fmla="*/ 1720 h 2205096"/>
              <a:gd name="connsiteX2" fmla="*/ 354 w 1559281"/>
              <a:gd name="connsiteY2" fmla="*/ 1071 h 2205096"/>
              <a:gd name="connsiteX3" fmla="*/ 289 w 1559281"/>
              <a:gd name="connsiteY3" fmla="*/ 566343 h 2205096"/>
              <a:gd name="connsiteX4" fmla="*/ 169435 w 1559281"/>
              <a:gd name="connsiteY4" fmla="*/ 566206 h 2205096"/>
              <a:gd name="connsiteX5" fmla="*/ 169435 w 1559281"/>
              <a:gd name="connsiteY5" fmla="*/ 679232 h 2205096"/>
              <a:gd name="connsiteX6" fmla="*/ 111828 w 1559281"/>
              <a:gd name="connsiteY6" fmla="*/ 679232 h 2205096"/>
              <a:gd name="connsiteX7" fmla="*/ 111538 w 1559281"/>
              <a:gd name="connsiteY7" fmla="*/ 1244367 h 2205096"/>
              <a:gd name="connsiteX8" fmla="*/ 516844 w 1559281"/>
              <a:gd name="connsiteY8" fmla="*/ 1244245 h 2205096"/>
              <a:gd name="connsiteX9" fmla="*/ 516844 w 1559281"/>
              <a:gd name="connsiteY9" fmla="*/ 2205096 h 2205096"/>
              <a:gd name="connsiteX10" fmla="*/ 922150 w 1559281"/>
              <a:gd name="connsiteY10" fmla="*/ 2205096 h 2205096"/>
              <a:gd name="connsiteX11" fmla="*/ 922150 w 1559281"/>
              <a:gd name="connsiteY11" fmla="*/ 2092069 h 2205096"/>
              <a:gd name="connsiteX12" fmla="*/ 1559060 w 1559281"/>
              <a:gd name="connsiteY12" fmla="*/ 2092069 h 2205096"/>
              <a:gd name="connsiteX13" fmla="*/ 1558571 w 1559281"/>
              <a:gd name="connsiteY13" fmla="*/ 1396528 h 2205096"/>
              <a:gd name="connsiteX14" fmla="*/ 1416812 w 1559281"/>
              <a:gd name="connsiteY14" fmla="*/ 1063211 h 2205096"/>
              <a:gd name="connsiteX15" fmla="*/ 1366012 w 1559281"/>
              <a:gd name="connsiteY15" fmla="*/ 951451 h 2205096"/>
              <a:gd name="connsiteX16" fmla="*/ 1385079 w 1559281"/>
              <a:gd name="connsiteY16" fmla="*/ 944485 h 2205096"/>
              <a:gd name="connsiteX17" fmla="*/ 1327179 w 1559281"/>
              <a:gd name="connsiteY17" fmla="*/ 774969 h 2205096"/>
              <a:gd name="connsiteX18" fmla="*/ 1294892 w 1559281"/>
              <a:gd name="connsiteY18" fmla="*/ 677131 h 2205096"/>
              <a:gd name="connsiteX19" fmla="*/ 1294892 w 1559281"/>
              <a:gd name="connsiteY19" fmla="*/ 677131 h 2205096"/>
              <a:gd name="connsiteX20" fmla="*/ 1213612 w 1559281"/>
              <a:gd name="connsiteY20" fmla="*/ 555211 h 2205096"/>
              <a:gd name="connsiteX21" fmla="*/ 1153478 w 1559281"/>
              <a:gd name="connsiteY21" fmla="*/ 322926 h 2205096"/>
              <a:gd name="connsiteX22" fmla="*/ 1199007 w 1559281"/>
              <a:gd name="connsiteY22" fmla="*/ 72611 h 2205096"/>
              <a:gd name="connsiteX23" fmla="*/ 1153373 w 1559281"/>
              <a:gd name="connsiteY23" fmla="*/ 866 h 2205096"/>
              <a:gd name="connsiteX0" fmla="*/ 1153373 w 1559281"/>
              <a:gd name="connsiteY0" fmla="*/ 866 h 2205096"/>
              <a:gd name="connsiteX1" fmla="*/ 748115 w 1559281"/>
              <a:gd name="connsiteY1" fmla="*/ 1720 h 2205096"/>
              <a:gd name="connsiteX2" fmla="*/ 354 w 1559281"/>
              <a:gd name="connsiteY2" fmla="*/ 1071 h 2205096"/>
              <a:gd name="connsiteX3" fmla="*/ 289 w 1559281"/>
              <a:gd name="connsiteY3" fmla="*/ 566343 h 2205096"/>
              <a:gd name="connsiteX4" fmla="*/ 169435 w 1559281"/>
              <a:gd name="connsiteY4" fmla="*/ 566206 h 2205096"/>
              <a:gd name="connsiteX5" fmla="*/ 174004 w 1559281"/>
              <a:gd name="connsiteY5" fmla="*/ 679360 h 2205096"/>
              <a:gd name="connsiteX6" fmla="*/ 111828 w 1559281"/>
              <a:gd name="connsiteY6" fmla="*/ 679232 h 2205096"/>
              <a:gd name="connsiteX7" fmla="*/ 111538 w 1559281"/>
              <a:gd name="connsiteY7" fmla="*/ 1244367 h 2205096"/>
              <a:gd name="connsiteX8" fmla="*/ 516844 w 1559281"/>
              <a:gd name="connsiteY8" fmla="*/ 1244245 h 2205096"/>
              <a:gd name="connsiteX9" fmla="*/ 516844 w 1559281"/>
              <a:gd name="connsiteY9" fmla="*/ 2205096 h 2205096"/>
              <a:gd name="connsiteX10" fmla="*/ 922150 w 1559281"/>
              <a:gd name="connsiteY10" fmla="*/ 2205096 h 2205096"/>
              <a:gd name="connsiteX11" fmla="*/ 922150 w 1559281"/>
              <a:gd name="connsiteY11" fmla="*/ 2092069 h 2205096"/>
              <a:gd name="connsiteX12" fmla="*/ 1559060 w 1559281"/>
              <a:gd name="connsiteY12" fmla="*/ 2092069 h 2205096"/>
              <a:gd name="connsiteX13" fmla="*/ 1558571 w 1559281"/>
              <a:gd name="connsiteY13" fmla="*/ 1396528 h 2205096"/>
              <a:gd name="connsiteX14" fmla="*/ 1416812 w 1559281"/>
              <a:gd name="connsiteY14" fmla="*/ 1063211 h 2205096"/>
              <a:gd name="connsiteX15" fmla="*/ 1366012 w 1559281"/>
              <a:gd name="connsiteY15" fmla="*/ 951451 h 2205096"/>
              <a:gd name="connsiteX16" fmla="*/ 1385079 w 1559281"/>
              <a:gd name="connsiteY16" fmla="*/ 944485 h 2205096"/>
              <a:gd name="connsiteX17" fmla="*/ 1327179 w 1559281"/>
              <a:gd name="connsiteY17" fmla="*/ 774969 h 2205096"/>
              <a:gd name="connsiteX18" fmla="*/ 1294892 w 1559281"/>
              <a:gd name="connsiteY18" fmla="*/ 677131 h 2205096"/>
              <a:gd name="connsiteX19" fmla="*/ 1294892 w 1559281"/>
              <a:gd name="connsiteY19" fmla="*/ 677131 h 2205096"/>
              <a:gd name="connsiteX20" fmla="*/ 1213612 w 1559281"/>
              <a:gd name="connsiteY20" fmla="*/ 555211 h 2205096"/>
              <a:gd name="connsiteX21" fmla="*/ 1153478 w 1559281"/>
              <a:gd name="connsiteY21" fmla="*/ 322926 h 2205096"/>
              <a:gd name="connsiteX22" fmla="*/ 1199007 w 1559281"/>
              <a:gd name="connsiteY22" fmla="*/ 72611 h 2205096"/>
              <a:gd name="connsiteX23" fmla="*/ 1153373 w 1559281"/>
              <a:gd name="connsiteY23" fmla="*/ 866 h 2205096"/>
              <a:gd name="connsiteX0" fmla="*/ 1153373 w 1559281"/>
              <a:gd name="connsiteY0" fmla="*/ 866 h 2205096"/>
              <a:gd name="connsiteX1" fmla="*/ 748115 w 1559281"/>
              <a:gd name="connsiteY1" fmla="*/ 1720 h 2205096"/>
              <a:gd name="connsiteX2" fmla="*/ 354 w 1559281"/>
              <a:gd name="connsiteY2" fmla="*/ 1071 h 2205096"/>
              <a:gd name="connsiteX3" fmla="*/ 289 w 1559281"/>
              <a:gd name="connsiteY3" fmla="*/ 566343 h 2205096"/>
              <a:gd name="connsiteX4" fmla="*/ 116110 w 1559281"/>
              <a:gd name="connsiteY4" fmla="*/ 566343 h 2205096"/>
              <a:gd name="connsiteX5" fmla="*/ 174004 w 1559281"/>
              <a:gd name="connsiteY5" fmla="*/ 679360 h 2205096"/>
              <a:gd name="connsiteX6" fmla="*/ 111828 w 1559281"/>
              <a:gd name="connsiteY6" fmla="*/ 679232 h 2205096"/>
              <a:gd name="connsiteX7" fmla="*/ 111538 w 1559281"/>
              <a:gd name="connsiteY7" fmla="*/ 1244367 h 2205096"/>
              <a:gd name="connsiteX8" fmla="*/ 516844 w 1559281"/>
              <a:gd name="connsiteY8" fmla="*/ 1244245 h 2205096"/>
              <a:gd name="connsiteX9" fmla="*/ 516844 w 1559281"/>
              <a:gd name="connsiteY9" fmla="*/ 2205096 h 2205096"/>
              <a:gd name="connsiteX10" fmla="*/ 922150 w 1559281"/>
              <a:gd name="connsiteY10" fmla="*/ 2205096 h 2205096"/>
              <a:gd name="connsiteX11" fmla="*/ 922150 w 1559281"/>
              <a:gd name="connsiteY11" fmla="*/ 2092069 h 2205096"/>
              <a:gd name="connsiteX12" fmla="*/ 1559060 w 1559281"/>
              <a:gd name="connsiteY12" fmla="*/ 2092069 h 2205096"/>
              <a:gd name="connsiteX13" fmla="*/ 1558571 w 1559281"/>
              <a:gd name="connsiteY13" fmla="*/ 1396528 h 2205096"/>
              <a:gd name="connsiteX14" fmla="*/ 1416812 w 1559281"/>
              <a:gd name="connsiteY14" fmla="*/ 1063211 h 2205096"/>
              <a:gd name="connsiteX15" fmla="*/ 1366012 w 1559281"/>
              <a:gd name="connsiteY15" fmla="*/ 951451 h 2205096"/>
              <a:gd name="connsiteX16" fmla="*/ 1385079 w 1559281"/>
              <a:gd name="connsiteY16" fmla="*/ 944485 h 2205096"/>
              <a:gd name="connsiteX17" fmla="*/ 1327179 w 1559281"/>
              <a:gd name="connsiteY17" fmla="*/ 774969 h 2205096"/>
              <a:gd name="connsiteX18" fmla="*/ 1294892 w 1559281"/>
              <a:gd name="connsiteY18" fmla="*/ 677131 h 2205096"/>
              <a:gd name="connsiteX19" fmla="*/ 1294892 w 1559281"/>
              <a:gd name="connsiteY19" fmla="*/ 677131 h 2205096"/>
              <a:gd name="connsiteX20" fmla="*/ 1213612 w 1559281"/>
              <a:gd name="connsiteY20" fmla="*/ 555211 h 2205096"/>
              <a:gd name="connsiteX21" fmla="*/ 1153478 w 1559281"/>
              <a:gd name="connsiteY21" fmla="*/ 322926 h 2205096"/>
              <a:gd name="connsiteX22" fmla="*/ 1199007 w 1559281"/>
              <a:gd name="connsiteY22" fmla="*/ 72611 h 2205096"/>
              <a:gd name="connsiteX23" fmla="*/ 1153373 w 1559281"/>
              <a:gd name="connsiteY23" fmla="*/ 866 h 2205096"/>
              <a:gd name="connsiteX0" fmla="*/ 1153373 w 1559281"/>
              <a:gd name="connsiteY0" fmla="*/ 866 h 2205096"/>
              <a:gd name="connsiteX1" fmla="*/ 748115 w 1559281"/>
              <a:gd name="connsiteY1" fmla="*/ 1720 h 2205096"/>
              <a:gd name="connsiteX2" fmla="*/ 354 w 1559281"/>
              <a:gd name="connsiteY2" fmla="*/ 1071 h 2205096"/>
              <a:gd name="connsiteX3" fmla="*/ 289 w 1559281"/>
              <a:gd name="connsiteY3" fmla="*/ 566343 h 2205096"/>
              <a:gd name="connsiteX4" fmla="*/ 116110 w 1559281"/>
              <a:gd name="connsiteY4" fmla="*/ 566343 h 2205096"/>
              <a:gd name="connsiteX5" fmla="*/ 174004 w 1559281"/>
              <a:gd name="connsiteY5" fmla="*/ 679360 h 2205096"/>
              <a:gd name="connsiteX6" fmla="*/ 111828 w 1559281"/>
              <a:gd name="connsiteY6" fmla="*/ 679232 h 2205096"/>
              <a:gd name="connsiteX7" fmla="*/ 111538 w 1559281"/>
              <a:gd name="connsiteY7" fmla="*/ 1244367 h 2205096"/>
              <a:gd name="connsiteX8" fmla="*/ 516844 w 1559281"/>
              <a:gd name="connsiteY8" fmla="*/ 1244245 h 2205096"/>
              <a:gd name="connsiteX9" fmla="*/ 516844 w 1559281"/>
              <a:gd name="connsiteY9" fmla="*/ 2205096 h 2205096"/>
              <a:gd name="connsiteX10" fmla="*/ 922150 w 1559281"/>
              <a:gd name="connsiteY10" fmla="*/ 2205096 h 2205096"/>
              <a:gd name="connsiteX11" fmla="*/ 922150 w 1559281"/>
              <a:gd name="connsiteY11" fmla="*/ 2092069 h 2205096"/>
              <a:gd name="connsiteX12" fmla="*/ 1559060 w 1559281"/>
              <a:gd name="connsiteY12" fmla="*/ 2092069 h 2205096"/>
              <a:gd name="connsiteX13" fmla="*/ 1558571 w 1559281"/>
              <a:gd name="connsiteY13" fmla="*/ 1396528 h 2205096"/>
              <a:gd name="connsiteX14" fmla="*/ 1416812 w 1559281"/>
              <a:gd name="connsiteY14" fmla="*/ 1063211 h 2205096"/>
              <a:gd name="connsiteX15" fmla="*/ 1366012 w 1559281"/>
              <a:gd name="connsiteY15" fmla="*/ 951451 h 2205096"/>
              <a:gd name="connsiteX16" fmla="*/ 1385079 w 1559281"/>
              <a:gd name="connsiteY16" fmla="*/ 944485 h 2205096"/>
              <a:gd name="connsiteX17" fmla="*/ 1327179 w 1559281"/>
              <a:gd name="connsiteY17" fmla="*/ 774969 h 2205096"/>
              <a:gd name="connsiteX18" fmla="*/ 1294892 w 1559281"/>
              <a:gd name="connsiteY18" fmla="*/ 677131 h 2205096"/>
              <a:gd name="connsiteX19" fmla="*/ 1294892 w 1559281"/>
              <a:gd name="connsiteY19" fmla="*/ 677131 h 2205096"/>
              <a:gd name="connsiteX20" fmla="*/ 1213612 w 1559281"/>
              <a:gd name="connsiteY20" fmla="*/ 555211 h 2205096"/>
              <a:gd name="connsiteX21" fmla="*/ 1153478 w 1559281"/>
              <a:gd name="connsiteY21" fmla="*/ 322926 h 2205096"/>
              <a:gd name="connsiteX22" fmla="*/ 1199007 w 1559281"/>
              <a:gd name="connsiteY22" fmla="*/ 72611 h 2205096"/>
              <a:gd name="connsiteX23" fmla="*/ 1153373 w 1559281"/>
              <a:gd name="connsiteY23" fmla="*/ 866 h 2205096"/>
              <a:gd name="connsiteX0" fmla="*/ 1153373 w 1559281"/>
              <a:gd name="connsiteY0" fmla="*/ 866 h 2205096"/>
              <a:gd name="connsiteX1" fmla="*/ 748115 w 1559281"/>
              <a:gd name="connsiteY1" fmla="*/ 1720 h 2205096"/>
              <a:gd name="connsiteX2" fmla="*/ 354 w 1559281"/>
              <a:gd name="connsiteY2" fmla="*/ 1071 h 2205096"/>
              <a:gd name="connsiteX3" fmla="*/ 289 w 1559281"/>
              <a:gd name="connsiteY3" fmla="*/ 566343 h 2205096"/>
              <a:gd name="connsiteX4" fmla="*/ 116110 w 1559281"/>
              <a:gd name="connsiteY4" fmla="*/ 566343 h 2205096"/>
              <a:gd name="connsiteX5" fmla="*/ 116110 w 1559281"/>
              <a:gd name="connsiteY5" fmla="*/ 679360 h 2205096"/>
              <a:gd name="connsiteX6" fmla="*/ 111828 w 1559281"/>
              <a:gd name="connsiteY6" fmla="*/ 679232 h 2205096"/>
              <a:gd name="connsiteX7" fmla="*/ 111538 w 1559281"/>
              <a:gd name="connsiteY7" fmla="*/ 1244367 h 2205096"/>
              <a:gd name="connsiteX8" fmla="*/ 516844 w 1559281"/>
              <a:gd name="connsiteY8" fmla="*/ 1244245 h 2205096"/>
              <a:gd name="connsiteX9" fmla="*/ 516844 w 1559281"/>
              <a:gd name="connsiteY9" fmla="*/ 2205096 h 2205096"/>
              <a:gd name="connsiteX10" fmla="*/ 922150 w 1559281"/>
              <a:gd name="connsiteY10" fmla="*/ 2205096 h 2205096"/>
              <a:gd name="connsiteX11" fmla="*/ 922150 w 1559281"/>
              <a:gd name="connsiteY11" fmla="*/ 2092069 h 2205096"/>
              <a:gd name="connsiteX12" fmla="*/ 1559060 w 1559281"/>
              <a:gd name="connsiteY12" fmla="*/ 2092069 h 2205096"/>
              <a:gd name="connsiteX13" fmla="*/ 1558571 w 1559281"/>
              <a:gd name="connsiteY13" fmla="*/ 1396528 h 2205096"/>
              <a:gd name="connsiteX14" fmla="*/ 1416812 w 1559281"/>
              <a:gd name="connsiteY14" fmla="*/ 1063211 h 2205096"/>
              <a:gd name="connsiteX15" fmla="*/ 1366012 w 1559281"/>
              <a:gd name="connsiteY15" fmla="*/ 951451 h 2205096"/>
              <a:gd name="connsiteX16" fmla="*/ 1385079 w 1559281"/>
              <a:gd name="connsiteY16" fmla="*/ 944485 h 2205096"/>
              <a:gd name="connsiteX17" fmla="*/ 1327179 w 1559281"/>
              <a:gd name="connsiteY17" fmla="*/ 774969 h 2205096"/>
              <a:gd name="connsiteX18" fmla="*/ 1294892 w 1559281"/>
              <a:gd name="connsiteY18" fmla="*/ 677131 h 2205096"/>
              <a:gd name="connsiteX19" fmla="*/ 1294892 w 1559281"/>
              <a:gd name="connsiteY19" fmla="*/ 677131 h 2205096"/>
              <a:gd name="connsiteX20" fmla="*/ 1213612 w 1559281"/>
              <a:gd name="connsiteY20" fmla="*/ 555211 h 2205096"/>
              <a:gd name="connsiteX21" fmla="*/ 1153478 w 1559281"/>
              <a:gd name="connsiteY21" fmla="*/ 322926 h 2205096"/>
              <a:gd name="connsiteX22" fmla="*/ 1199007 w 1559281"/>
              <a:gd name="connsiteY22" fmla="*/ 72611 h 2205096"/>
              <a:gd name="connsiteX23" fmla="*/ 1153373 w 1559281"/>
              <a:gd name="connsiteY23" fmla="*/ 866 h 2205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59281" h="2205096">
                <a:moveTo>
                  <a:pt x="1153373" y="866"/>
                </a:moveTo>
                <a:lnTo>
                  <a:pt x="748115" y="1720"/>
                </a:lnTo>
                <a:cubicBezTo>
                  <a:pt x="559520" y="5671"/>
                  <a:pt x="188949" y="-2880"/>
                  <a:pt x="354" y="1071"/>
                </a:cubicBezTo>
                <a:cubicBezTo>
                  <a:pt x="-845" y="153471"/>
                  <a:pt x="1488" y="413943"/>
                  <a:pt x="289" y="566343"/>
                </a:cubicBezTo>
                <a:lnTo>
                  <a:pt x="116110" y="566343"/>
                </a:lnTo>
                <a:lnTo>
                  <a:pt x="116110" y="679360"/>
                </a:lnTo>
                <a:cubicBezTo>
                  <a:pt x="114683" y="679317"/>
                  <a:pt x="112590" y="585064"/>
                  <a:pt x="111828" y="679232"/>
                </a:cubicBezTo>
                <a:cubicBezTo>
                  <a:pt x="111066" y="773400"/>
                  <a:pt x="111635" y="1055989"/>
                  <a:pt x="111538" y="1244367"/>
                </a:cubicBezTo>
                <a:lnTo>
                  <a:pt x="516844" y="1244245"/>
                </a:lnTo>
                <a:lnTo>
                  <a:pt x="516844" y="2205096"/>
                </a:lnTo>
                <a:lnTo>
                  <a:pt x="922150" y="2205096"/>
                </a:lnTo>
                <a:lnTo>
                  <a:pt x="922150" y="2092069"/>
                </a:lnTo>
                <a:lnTo>
                  <a:pt x="1559060" y="2092069"/>
                </a:lnTo>
                <a:cubicBezTo>
                  <a:pt x="1559989" y="1921664"/>
                  <a:pt x="1557642" y="1566933"/>
                  <a:pt x="1558571" y="1396528"/>
                </a:cubicBezTo>
                <a:lnTo>
                  <a:pt x="1416812" y="1063211"/>
                </a:lnTo>
                <a:cubicBezTo>
                  <a:pt x="1399879" y="1025958"/>
                  <a:pt x="1371301" y="971239"/>
                  <a:pt x="1366012" y="951451"/>
                </a:cubicBezTo>
                <a:cubicBezTo>
                  <a:pt x="1360723" y="931663"/>
                  <a:pt x="1391551" y="973899"/>
                  <a:pt x="1385079" y="944485"/>
                </a:cubicBezTo>
                <a:cubicBezTo>
                  <a:pt x="1378607" y="915071"/>
                  <a:pt x="1346479" y="831474"/>
                  <a:pt x="1327179" y="774969"/>
                </a:cubicBezTo>
                <a:lnTo>
                  <a:pt x="1294892" y="677131"/>
                </a:lnTo>
                <a:lnTo>
                  <a:pt x="1294892" y="677131"/>
                </a:lnTo>
                <a:lnTo>
                  <a:pt x="1213612" y="555211"/>
                </a:lnTo>
                <a:cubicBezTo>
                  <a:pt x="1178581" y="491993"/>
                  <a:pt x="1147446" y="428759"/>
                  <a:pt x="1153478" y="322926"/>
                </a:cubicBezTo>
                <a:cubicBezTo>
                  <a:pt x="1159510" y="217093"/>
                  <a:pt x="1202394" y="118331"/>
                  <a:pt x="1199007" y="72611"/>
                </a:cubicBezTo>
                <a:lnTo>
                  <a:pt x="1153373" y="866"/>
                </a:lnTo>
                <a:close/>
              </a:path>
            </a:pathLst>
          </a:custGeom>
          <a:solidFill>
            <a:sysClr val="windowText" lastClr="000000">
              <a:alpha val="13000"/>
            </a:sysClr>
          </a:solidFill>
          <a:ln w="19050">
            <a:solidFill>
              <a:srgbClr val="FF0000"/>
            </a:solid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nvGrpSpPr>
          <p:cNvPr id="6" name="Group 5"/>
          <p:cNvGrpSpPr/>
          <p:nvPr/>
        </p:nvGrpSpPr>
        <p:grpSpPr>
          <a:xfrm>
            <a:off x="3189752" y="3661965"/>
            <a:ext cx="2174875" cy="2014855"/>
            <a:chOff x="1" y="0"/>
            <a:chExt cx="3068320" cy="4155440"/>
          </a:xfrm>
        </p:grpSpPr>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68385" b="75926"/>
            <a:stretch/>
          </p:blipFill>
          <p:spPr bwMode="auto">
            <a:xfrm>
              <a:off x="264160" y="0"/>
              <a:ext cx="2789555" cy="3795395"/>
            </a:xfrm>
            <a:prstGeom prst="rect">
              <a:avLst/>
            </a:prstGeom>
            <a:ln>
              <a:noFill/>
            </a:ln>
            <a:extLst>
              <a:ext uri="{53640926-AAD7-44D8-BBD7-CCE9431645EC}">
                <a14:shadowObscured xmlns:a14="http://schemas.microsoft.com/office/drawing/2010/main"/>
              </a:ext>
            </a:extLst>
          </p:spPr>
        </p:pic>
        <p:sp>
          <p:nvSpPr>
            <p:cNvPr id="8" name="Freeform 7"/>
            <p:cNvSpPr/>
            <p:nvPr/>
          </p:nvSpPr>
          <p:spPr>
            <a:xfrm>
              <a:off x="1" y="1046481"/>
              <a:ext cx="3068320" cy="3108959"/>
            </a:xfrm>
            <a:custGeom>
              <a:avLst/>
              <a:gdLst>
                <a:gd name="connsiteX0" fmla="*/ 172720 w 3068320"/>
                <a:gd name="connsiteY0" fmla="*/ 10160 h 3108960"/>
                <a:gd name="connsiteX1" fmla="*/ 518160 w 3068320"/>
                <a:gd name="connsiteY1" fmla="*/ 0 h 3108960"/>
                <a:gd name="connsiteX2" fmla="*/ 477520 w 3068320"/>
                <a:gd name="connsiteY2" fmla="*/ 264160 h 3108960"/>
                <a:gd name="connsiteX3" fmla="*/ 477520 w 3068320"/>
                <a:gd name="connsiteY3" fmla="*/ 264160 h 3108960"/>
                <a:gd name="connsiteX4" fmla="*/ 477520 w 3068320"/>
                <a:gd name="connsiteY4" fmla="*/ 1706880 h 3108960"/>
                <a:gd name="connsiteX5" fmla="*/ 487680 w 3068320"/>
                <a:gd name="connsiteY5" fmla="*/ 1209040 h 3108960"/>
                <a:gd name="connsiteX6" fmla="*/ 1229360 w 3068320"/>
                <a:gd name="connsiteY6" fmla="*/ 1198880 h 3108960"/>
                <a:gd name="connsiteX7" fmla="*/ 1249680 w 3068320"/>
                <a:gd name="connsiteY7" fmla="*/ 2672080 h 3108960"/>
                <a:gd name="connsiteX8" fmla="*/ 1767840 w 3068320"/>
                <a:gd name="connsiteY8" fmla="*/ 2651760 h 3108960"/>
                <a:gd name="connsiteX9" fmla="*/ 1778000 w 3068320"/>
                <a:gd name="connsiteY9" fmla="*/ 2407920 h 3108960"/>
                <a:gd name="connsiteX10" fmla="*/ 2783840 w 3068320"/>
                <a:gd name="connsiteY10" fmla="*/ 2367280 h 3108960"/>
                <a:gd name="connsiteX11" fmla="*/ 3068320 w 3068320"/>
                <a:gd name="connsiteY11" fmla="*/ 2387600 h 3108960"/>
                <a:gd name="connsiteX12" fmla="*/ 2987040 w 3068320"/>
                <a:gd name="connsiteY12" fmla="*/ 3108960 h 3108960"/>
                <a:gd name="connsiteX13" fmla="*/ 0 w 3068320"/>
                <a:gd name="connsiteY13" fmla="*/ 3027680 h 3108960"/>
                <a:gd name="connsiteX14" fmla="*/ 172720 w 3068320"/>
                <a:gd name="connsiteY14" fmla="*/ 10160 h 3108960"/>
                <a:gd name="connsiteX0" fmla="*/ 172720 w 3068320"/>
                <a:gd name="connsiteY0" fmla="*/ 10160 h 3108960"/>
                <a:gd name="connsiteX1" fmla="*/ 518160 w 3068320"/>
                <a:gd name="connsiteY1" fmla="*/ 0 h 3108960"/>
                <a:gd name="connsiteX2" fmla="*/ 477520 w 3068320"/>
                <a:gd name="connsiteY2" fmla="*/ 264160 h 3108960"/>
                <a:gd name="connsiteX3" fmla="*/ 477520 w 3068320"/>
                <a:gd name="connsiteY3" fmla="*/ 264160 h 3108960"/>
                <a:gd name="connsiteX4" fmla="*/ 487680 w 3068320"/>
                <a:gd name="connsiteY4" fmla="*/ 1209040 h 3108960"/>
                <a:gd name="connsiteX5" fmla="*/ 1229360 w 3068320"/>
                <a:gd name="connsiteY5" fmla="*/ 1198880 h 3108960"/>
                <a:gd name="connsiteX6" fmla="*/ 1249680 w 3068320"/>
                <a:gd name="connsiteY6" fmla="*/ 2672080 h 3108960"/>
                <a:gd name="connsiteX7" fmla="*/ 1767840 w 3068320"/>
                <a:gd name="connsiteY7" fmla="*/ 2651760 h 3108960"/>
                <a:gd name="connsiteX8" fmla="*/ 1778000 w 3068320"/>
                <a:gd name="connsiteY8" fmla="*/ 2407920 h 3108960"/>
                <a:gd name="connsiteX9" fmla="*/ 2783840 w 3068320"/>
                <a:gd name="connsiteY9" fmla="*/ 2367280 h 3108960"/>
                <a:gd name="connsiteX10" fmla="*/ 3068320 w 3068320"/>
                <a:gd name="connsiteY10" fmla="*/ 2387600 h 3108960"/>
                <a:gd name="connsiteX11" fmla="*/ 2987040 w 3068320"/>
                <a:gd name="connsiteY11" fmla="*/ 3108960 h 3108960"/>
                <a:gd name="connsiteX12" fmla="*/ 0 w 3068320"/>
                <a:gd name="connsiteY12" fmla="*/ 3027680 h 3108960"/>
                <a:gd name="connsiteX13" fmla="*/ 172720 w 3068320"/>
                <a:gd name="connsiteY13" fmla="*/ 101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68320" h="3108960">
                  <a:moveTo>
                    <a:pt x="172720" y="10160"/>
                  </a:moveTo>
                  <a:lnTo>
                    <a:pt x="518160" y="0"/>
                  </a:lnTo>
                  <a:lnTo>
                    <a:pt x="477520" y="264160"/>
                  </a:lnTo>
                  <a:lnTo>
                    <a:pt x="477520" y="264160"/>
                  </a:lnTo>
                  <a:lnTo>
                    <a:pt x="487680" y="1209040"/>
                  </a:lnTo>
                  <a:lnTo>
                    <a:pt x="1229360" y="1198880"/>
                  </a:lnTo>
                  <a:lnTo>
                    <a:pt x="1249680" y="2672080"/>
                  </a:lnTo>
                  <a:lnTo>
                    <a:pt x="1767840" y="2651760"/>
                  </a:lnTo>
                  <a:lnTo>
                    <a:pt x="1778000" y="2407920"/>
                  </a:lnTo>
                  <a:lnTo>
                    <a:pt x="2783840" y="2367280"/>
                  </a:lnTo>
                  <a:lnTo>
                    <a:pt x="3068320" y="2387600"/>
                  </a:lnTo>
                  <a:lnTo>
                    <a:pt x="2987040" y="3108960"/>
                  </a:lnTo>
                  <a:lnTo>
                    <a:pt x="0" y="3027680"/>
                  </a:lnTo>
                  <a:lnTo>
                    <a:pt x="172720" y="10160"/>
                  </a:lnTo>
                  <a:close/>
                </a:path>
              </a:pathLst>
            </a:cu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9" name="Line Callout 2 8"/>
          <p:cNvSpPr/>
          <p:nvPr/>
        </p:nvSpPr>
        <p:spPr>
          <a:xfrm>
            <a:off x="5133703" y="5953898"/>
            <a:ext cx="1021770" cy="698491"/>
          </a:xfrm>
          <a:prstGeom prst="borderCallout2">
            <a:avLst>
              <a:gd name="adj1" fmla="val 18750"/>
              <a:gd name="adj2" fmla="val -8333"/>
              <a:gd name="adj3" fmla="val 18750"/>
              <a:gd name="adj4" fmla="val -16667"/>
              <a:gd name="adj5" fmla="val -111890"/>
              <a:gd name="adj6" fmla="val -70351"/>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en-US" sz="1400" smtClean="0"/>
              <a:t>CMAP Region</a:t>
            </a:r>
            <a:endParaRPr lang="en-US" sz="1400" dirty="0"/>
          </a:p>
        </p:txBody>
      </p:sp>
      <p:sp>
        <p:nvSpPr>
          <p:cNvPr id="10" name="Freeform 9"/>
          <p:cNvSpPr/>
          <p:nvPr/>
        </p:nvSpPr>
        <p:spPr>
          <a:xfrm>
            <a:off x="6155473" y="5542156"/>
            <a:ext cx="412595" cy="646771"/>
          </a:xfrm>
          <a:custGeom>
            <a:avLst/>
            <a:gdLst>
              <a:gd name="connsiteX0" fmla="*/ 0 w 345688"/>
              <a:gd name="connsiteY0" fmla="*/ 546410 h 557561"/>
              <a:gd name="connsiteX1" fmla="*/ 178420 w 345688"/>
              <a:gd name="connsiteY1" fmla="*/ 557561 h 557561"/>
              <a:gd name="connsiteX2" fmla="*/ 345688 w 345688"/>
              <a:gd name="connsiteY2" fmla="*/ 0 h 557561"/>
            </a:gdLst>
            <a:ahLst/>
            <a:cxnLst>
              <a:cxn ang="0">
                <a:pos x="connsiteX0" y="connsiteY0"/>
              </a:cxn>
              <a:cxn ang="0">
                <a:pos x="connsiteX1" y="connsiteY1"/>
              </a:cxn>
              <a:cxn ang="0">
                <a:pos x="connsiteX2" y="connsiteY2"/>
              </a:cxn>
            </a:cxnLst>
            <a:rect l="l" t="t" r="r" b="b"/>
            <a:pathLst>
              <a:path w="345688" h="557561">
                <a:moveTo>
                  <a:pt x="0" y="546410"/>
                </a:moveTo>
                <a:lnTo>
                  <a:pt x="178420" y="557561"/>
                </a:lnTo>
                <a:lnTo>
                  <a:pt x="345688"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8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Study Process</a:t>
            </a:r>
            <a:endParaRPr lang="en-US" dirty="0"/>
          </a:p>
        </p:txBody>
      </p:sp>
      <p:sp>
        <p:nvSpPr>
          <p:cNvPr id="3" name="Content Placeholder 2"/>
          <p:cNvSpPr>
            <a:spLocks noGrp="1"/>
          </p:cNvSpPr>
          <p:nvPr>
            <p:ph sz="half" idx="1"/>
          </p:nvPr>
        </p:nvSpPr>
        <p:spPr>
          <a:xfrm>
            <a:off x="457200" y="1600200"/>
            <a:ext cx="8229600" cy="4525963"/>
          </a:xfrm>
        </p:spPr>
        <p:txBody>
          <a:bodyPr>
            <a:normAutofit fontScale="92500" lnSpcReduction="20000"/>
          </a:bodyPr>
          <a:lstStyle/>
          <a:p>
            <a:pPr lvl="0"/>
            <a:r>
              <a:rPr lang="en-US" b="1" dirty="0"/>
              <a:t>As-Is Assessment</a:t>
            </a:r>
            <a:r>
              <a:rPr lang="en-US" dirty="0"/>
              <a:t> </a:t>
            </a:r>
            <a:r>
              <a:rPr lang="en-US" dirty="0" smtClean="0"/>
              <a:t>- define </a:t>
            </a:r>
            <a:r>
              <a:rPr lang="en-US" dirty="0"/>
              <a:t>the current state of the Alternative Fuel Market in the </a:t>
            </a:r>
            <a:r>
              <a:rPr lang="en-US" dirty="0" smtClean="0"/>
              <a:t>Region </a:t>
            </a:r>
            <a:r>
              <a:rPr lang="mr-IN" dirty="0" smtClean="0"/>
              <a:t>–</a:t>
            </a:r>
            <a:r>
              <a:rPr lang="en-US" dirty="0" smtClean="0"/>
              <a:t> vehicles and infra</a:t>
            </a:r>
            <a:endParaRPr lang="en-US" dirty="0"/>
          </a:p>
          <a:p>
            <a:pPr lvl="0"/>
            <a:r>
              <a:rPr lang="en-US" b="1" dirty="0"/>
              <a:t>To-Be Vision</a:t>
            </a:r>
            <a:r>
              <a:rPr lang="en-US" dirty="0"/>
              <a:t> – a set of ideas and recommendations which define a set of pathways for regional stakeholders to </a:t>
            </a:r>
            <a:r>
              <a:rPr lang="en-US" dirty="0" smtClean="0"/>
              <a:t>consider: </a:t>
            </a:r>
            <a:endParaRPr lang="en-US" dirty="0"/>
          </a:p>
          <a:p>
            <a:pPr lvl="1"/>
            <a:r>
              <a:rPr lang="en-US" dirty="0" smtClean="0"/>
              <a:t>Define </a:t>
            </a:r>
            <a:r>
              <a:rPr lang="en-US" dirty="0"/>
              <a:t>logical ideas for the transportation market for the Region </a:t>
            </a:r>
          </a:p>
          <a:p>
            <a:pPr lvl="1"/>
            <a:r>
              <a:rPr lang="en-US" dirty="0" smtClean="0"/>
              <a:t>Create </a:t>
            </a:r>
            <a:r>
              <a:rPr lang="en-US" dirty="0"/>
              <a:t>and </a:t>
            </a:r>
            <a:r>
              <a:rPr lang="en-US" dirty="0" smtClean="0"/>
              <a:t>evaluate </a:t>
            </a:r>
            <a:r>
              <a:rPr lang="en-US" dirty="0"/>
              <a:t>practical and possible solutions, including costs, risks and benefits </a:t>
            </a:r>
          </a:p>
          <a:p>
            <a:pPr lvl="1"/>
            <a:r>
              <a:rPr lang="en-US" dirty="0" smtClean="0"/>
              <a:t>Select </a:t>
            </a:r>
            <a:r>
              <a:rPr lang="en-US" dirty="0"/>
              <a:t>most likely targets</a:t>
            </a:r>
          </a:p>
          <a:p>
            <a:pPr lvl="1"/>
            <a:r>
              <a:rPr lang="en-US" dirty="0" smtClean="0"/>
              <a:t>Complete </a:t>
            </a:r>
            <a:r>
              <a:rPr lang="en-US" b="1" dirty="0"/>
              <a:t>Gap Analysis</a:t>
            </a:r>
            <a:r>
              <a:rPr lang="en-US" dirty="0"/>
              <a:t> - </a:t>
            </a:r>
            <a:r>
              <a:rPr lang="en-US" dirty="0" smtClean="0"/>
              <a:t>what </a:t>
            </a:r>
            <a:r>
              <a:rPr lang="en-US" dirty="0"/>
              <a:t>is missing from the As-Is Assessment to move to the To-Be </a:t>
            </a:r>
            <a:r>
              <a:rPr lang="en-US" dirty="0" smtClean="0"/>
              <a:t>Vision</a:t>
            </a:r>
            <a:endParaRPr lang="en-US" dirty="0"/>
          </a:p>
          <a:p>
            <a:pPr lvl="1"/>
            <a:r>
              <a:rPr lang="en-US" dirty="0"/>
              <a:t>Develop roadmap</a:t>
            </a:r>
          </a:p>
          <a:p>
            <a:pPr lvl="1"/>
            <a:r>
              <a:rPr lang="en-US" dirty="0"/>
              <a:t>Define strategies and tactics</a:t>
            </a:r>
          </a:p>
          <a:p>
            <a:endParaRPr lang="en-US" dirty="0"/>
          </a:p>
        </p:txBody>
      </p:sp>
    </p:spTree>
    <p:extLst>
      <p:ext uri="{BB962C8B-B14F-4D97-AF65-F5344CB8AC3E}">
        <p14:creationId xmlns:p14="http://schemas.microsoft.com/office/powerpoint/2010/main" val="16226500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Alt Fuel Fleet Questions</a:t>
            </a:r>
          </a:p>
        </p:txBody>
      </p:sp>
      <p:sp>
        <p:nvSpPr>
          <p:cNvPr id="3" name="Content Placeholder 2"/>
          <p:cNvSpPr>
            <a:spLocks noGrp="1"/>
          </p:cNvSpPr>
          <p:nvPr>
            <p:ph sz="half" idx="1"/>
          </p:nvPr>
        </p:nvSpPr>
        <p:spPr>
          <a:xfrm>
            <a:off x="457200" y="1600200"/>
            <a:ext cx="8229600" cy="4525963"/>
          </a:xfrm>
        </p:spPr>
        <p:txBody>
          <a:bodyPr>
            <a:normAutofit fontScale="47500" lnSpcReduction="20000"/>
          </a:bodyPr>
          <a:lstStyle/>
          <a:p>
            <a:pPr lvl="0"/>
            <a:r>
              <a:rPr lang="en-US" dirty="0" smtClean="0"/>
              <a:t>Should my fleet invest </a:t>
            </a:r>
            <a:r>
              <a:rPr lang="en-US" dirty="0"/>
              <a:t>in </a:t>
            </a:r>
            <a:endParaRPr lang="en-US" dirty="0" smtClean="0"/>
          </a:p>
          <a:p>
            <a:pPr lvl="1"/>
            <a:r>
              <a:rPr lang="en-US" dirty="0" smtClean="0"/>
              <a:t>AFVs </a:t>
            </a:r>
            <a:r>
              <a:rPr lang="en-US" dirty="0"/>
              <a:t>only and rely on existing or future regional retail fueling or </a:t>
            </a:r>
          </a:p>
          <a:p>
            <a:pPr lvl="1"/>
            <a:r>
              <a:rPr lang="en-US" dirty="0" smtClean="0"/>
              <a:t>Include </a:t>
            </a:r>
            <a:r>
              <a:rPr lang="en-US" dirty="0"/>
              <a:t>fleet refueling infrastructure </a:t>
            </a:r>
            <a:r>
              <a:rPr lang="en-US" dirty="0" smtClean="0"/>
              <a:t>investments?</a:t>
            </a:r>
          </a:p>
          <a:p>
            <a:r>
              <a:rPr lang="en-US" dirty="0"/>
              <a:t>How much AF does my fleet need to consume to justify an investment in AFVs? In AF infra</a:t>
            </a:r>
            <a:r>
              <a:rPr lang="en-US" dirty="0" smtClean="0"/>
              <a:t>?</a:t>
            </a:r>
          </a:p>
          <a:p>
            <a:r>
              <a:rPr lang="en-US" dirty="0"/>
              <a:t>Which vehicles make sense for me or my organization to convert to AF? </a:t>
            </a:r>
          </a:p>
          <a:p>
            <a:r>
              <a:rPr lang="en-US" dirty="0"/>
              <a:t>Which </a:t>
            </a:r>
            <a:r>
              <a:rPr lang="en-US" dirty="0" smtClean="0"/>
              <a:t>AF(s) </a:t>
            </a:r>
            <a:r>
              <a:rPr lang="en-US" dirty="0"/>
              <a:t>and why?</a:t>
            </a:r>
          </a:p>
          <a:p>
            <a:r>
              <a:rPr lang="en-US" dirty="0"/>
              <a:t>What AFV investments are required?  </a:t>
            </a:r>
            <a:r>
              <a:rPr lang="en-US" dirty="0" smtClean="0"/>
              <a:t>Will we need new AF </a:t>
            </a:r>
            <a:r>
              <a:rPr lang="en-US" dirty="0"/>
              <a:t>Facilities? </a:t>
            </a:r>
          </a:p>
          <a:p>
            <a:r>
              <a:rPr lang="en-US" dirty="0" smtClean="0"/>
              <a:t>Will </a:t>
            </a:r>
            <a:r>
              <a:rPr lang="en-US" dirty="0"/>
              <a:t>there be incentive funding </a:t>
            </a:r>
            <a:r>
              <a:rPr lang="en-US" dirty="0" smtClean="0"/>
              <a:t>available</a:t>
            </a:r>
            <a:r>
              <a:rPr lang="en-US" dirty="0"/>
              <a:t>? How much? Timing</a:t>
            </a:r>
            <a:r>
              <a:rPr lang="en-US" dirty="0" smtClean="0"/>
              <a:t>?</a:t>
            </a:r>
            <a:endParaRPr lang="en-US" dirty="0"/>
          </a:p>
          <a:p>
            <a:r>
              <a:rPr lang="en-US" dirty="0" smtClean="0"/>
              <a:t>What is our lifecycle Return On Investment (ROI)?  </a:t>
            </a:r>
          </a:p>
          <a:p>
            <a:pPr lvl="0"/>
            <a:r>
              <a:rPr lang="en-US" dirty="0" smtClean="0"/>
              <a:t>Where are the nearest existing </a:t>
            </a:r>
            <a:r>
              <a:rPr lang="en-US" dirty="0"/>
              <a:t>or currently planned AFV refueling </a:t>
            </a:r>
            <a:r>
              <a:rPr lang="en-US" dirty="0" smtClean="0"/>
              <a:t>infrastructure?  </a:t>
            </a:r>
            <a:endParaRPr lang="en-US" dirty="0"/>
          </a:p>
          <a:p>
            <a:pPr lvl="1"/>
            <a:r>
              <a:rPr lang="en-US" dirty="0"/>
              <a:t>Where are </a:t>
            </a:r>
            <a:r>
              <a:rPr lang="en-US" dirty="0" smtClean="0"/>
              <a:t>these </a:t>
            </a:r>
            <a:r>
              <a:rPr lang="en-US" dirty="0"/>
              <a:t>locations relative to business, municipal and other potential fleet beneficiaries?</a:t>
            </a:r>
          </a:p>
          <a:p>
            <a:pPr lvl="1"/>
            <a:r>
              <a:rPr lang="en-US" dirty="0"/>
              <a:t>What alternative fuels are currently available, where and at what capacities?</a:t>
            </a:r>
          </a:p>
          <a:p>
            <a:pPr lvl="0"/>
            <a:r>
              <a:rPr lang="en-US" dirty="0"/>
              <a:t>Will </a:t>
            </a:r>
            <a:r>
              <a:rPr lang="en-US" dirty="0" smtClean="0"/>
              <a:t>future locations </a:t>
            </a:r>
            <a:r>
              <a:rPr lang="en-US" dirty="0"/>
              <a:t>for refueling be convenient </a:t>
            </a:r>
            <a:r>
              <a:rPr lang="en-US" dirty="0" smtClean="0"/>
              <a:t>for my fleet and </a:t>
            </a:r>
            <a:r>
              <a:rPr lang="en-US" dirty="0"/>
              <a:t>fit within acceptable logistical parameters for refueling? </a:t>
            </a:r>
            <a:endParaRPr lang="en-US" dirty="0" smtClean="0"/>
          </a:p>
          <a:p>
            <a:r>
              <a:rPr lang="en-US" dirty="0" smtClean="0"/>
              <a:t>What changes in daily processes?  </a:t>
            </a:r>
          </a:p>
          <a:p>
            <a:pPr lvl="0"/>
            <a:r>
              <a:rPr lang="en-US" dirty="0" smtClean="0"/>
              <a:t>Will </a:t>
            </a:r>
            <a:r>
              <a:rPr lang="en-US" dirty="0"/>
              <a:t>the refueling process add or </a:t>
            </a:r>
            <a:r>
              <a:rPr lang="en-US" dirty="0" smtClean="0"/>
              <a:t>save labor cost for </a:t>
            </a:r>
            <a:r>
              <a:rPr lang="en-US" dirty="0"/>
              <a:t>a given set of participants?</a:t>
            </a:r>
          </a:p>
          <a:p>
            <a:pPr lvl="0"/>
            <a:r>
              <a:rPr lang="en-US" dirty="0" smtClean="0"/>
              <a:t>What </a:t>
            </a:r>
            <a:r>
              <a:rPr lang="en-US" dirty="0"/>
              <a:t>are the </a:t>
            </a:r>
            <a:r>
              <a:rPr lang="en-US" dirty="0" smtClean="0"/>
              <a:t>environmental sustainability </a:t>
            </a:r>
            <a:r>
              <a:rPr lang="en-US" dirty="0"/>
              <a:t>reasons for change?</a:t>
            </a:r>
          </a:p>
          <a:p>
            <a:pPr lvl="0"/>
            <a:r>
              <a:rPr lang="en-US" dirty="0"/>
              <a:t>How does or should a fleet business or organization value costs vs. improving the environment?</a:t>
            </a:r>
          </a:p>
          <a:p>
            <a:pPr lvl="0"/>
            <a:r>
              <a:rPr lang="en-US" dirty="0"/>
              <a:t>How can retail markets best be established to insure investments in infrastructure are viable for both the fleet owners and the retail </a:t>
            </a:r>
            <a:r>
              <a:rPr lang="en-US" dirty="0" err="1"/>
              <a:t>fuelers</a:t>
            </a:r>
            <a:r>
              <a:rPr lang="en-US" dirty="0" smtClean="0"/>
              <a:t>?</a:t>
            </a:r>
          </a:p>
          <a:p>
            <a:r>
              <a:rPr lang="en-US" dirty="0" smtClean="0"/>
              <a:t>What </a:t>
            </a:r>
            <a:r>
              <a:rPr lang="en-US" dirty="0"/>
              <a:t>impacts on maintenance and safety practices?</a:t>
            </a:r>
          </a:p>
          <a:p>
            <a:r>
              <a:rPr lang="en-US" dirty="0"/>
              <a:t>What training needs? </a:t>
            </a:r>
          </a:p>
          <a:p>
            <a:r>
              <a:rPr lang="en-US" dirty="0"/>
              <a:t>Who needs to be involved in my fleet to make good decisions</a:t>
            </a:r>
            <a:r>
              <a:rPr lang="en-US" dirty="0" smtClean="0"/>
              <a:t>?</a:t>
            </a:r>
            <a:endParaRPr lang="en-US" dirty="0"/>
          </a:p>
          <a:p>
            <a:endParaRPr lang="en-US" dirty="0"/>
          </a:p>
        </p:txBody>
      </p:sp>
    </p:spTree>
    <p:extLst>
      <p:ext uri="{BB962C8B-B14F-4D97-AF65-F5344CB8AC3E}">
        <p14:creationId xmlns:p14="http://schemas.microsoft.com/office/powerpoint/2010/main" val="20072377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3057896" cy="1143000"/>
          </a:xfrm>
        </p:spPr>
        <p:txBody>
          <a:bodyPr>
            <a:noAutofit/>
          </a:bodyPr>
          <a:lstStyle/>
          <a:p>
            <a:r>
              <a:rPr lang="en-US" sz="3600" smtClean="0"/>
              <a:t>AF Stakeholders</a:t>
            </a:r>
            <a:endParaRPr lang="en-US" sz="3600" dirty="0"/>
          </a:p>
        </p:txBody>
      </p:sp>
      <p:pic>
        <p:nvPicPr>
          <p:cNvPr id="4" name="Content Placeholder 3"/>
          <p:cNvPicPr>
            <a:picLocks noGrp="1"/>
          </p:cNvPicPr>
          <p:nvPr>
            <p:ph sz="half" idx="1"/>
          </p:nvPr>
        </p:nvPicPr>
        <p:blipFill>
          <a:blip r:embed="rId2"/>
          <a:stretch>
            <a:fillRect/>
          </a:stretch>
        </p:blipFill>
        <p:spPr>
          <a:xfrm>
            <a:off x="3732440" y="368135"/>
            <a:ext cx="4758415" cy="6151417"/>
          </a:xfrm>
          <a:prstGeom prst="rect">
            <a:avLst/>
          </a:prstGeom>
        </p:spPr>
      </p:pic>
    </p:spTree>
    <p:extLst>
      <p:ext uri="{BB962C8B-B14F-4D97-AF65-F5344CB8AC3E}">
        <p14:creationId xmlns:p14="http://schemas.microsoft.com/office/powerpoint/2010/main" val="8302507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 Participants</a:t>
            </a:r>
            <a:endParaRPr lang="en-US" dirty="0"/>
          </a:p>
        </p:txBody>
      </p:sp>
      <p:sp>
        <p:nvSpPr>
          <p:cNvPr id="3" name="Content Placeholder 2"/>
          <p:cNvSpPr>
            <a:spLocks noGrp="1"/>
          </p:cNvSpPr>
          <p:nvPr>
            <p:ph sz="half" idx="1"/>
          </p:nvPr>
        </p:nvSpPr>
        <p:spPr>
          <a:xfrm>
            <a:off x="457200" y="1417638"/>
            <a:ext cx="8229600" cy="4708525"/>
          </a:xfrm>
        </p:spPr>
        <p:txBody>
          <a:bodyPr>
            <a:normAutofit fontScale="55000" lnSpcReduction="20000"/>
          </a:bodyPr>
          <a:lstStyle/>
          <a:p>
            <a:pPr lvl="0"/>
            <a:r>
              <a:rPr lang="en-US" dirty="0" smtClean="0"/>
              <a:t>Large </a:t>
            </a:r>
            <a:r>
              <a:rPr lang="en-US" dirty="0"/>
              <a:t>fleet owners (e.g. business owners with </a:t>
            </a:r>
            <a:r>
              <a:rPr lang="en-US" dirty="0" smtClean="0"/>
              <a:t>over ~50 </a:t>
            </a:r>
            <a:r>
              <a:rPr lang="en-US" dirty="0"/>
              <a:t>vehicles in regular use and/or high daily mileage)</a:t>
            </a:r>
          </a:p>
          <a:p>
            <a:pPr lvl="1"/>
            <a:r>
              <a:rPr lang="en-US" dirty="0"/>
              <a:t>Refuse companies</a:t>
            </a:r>
          </a:p>
          <a:p>
            <a:pPr lvl="1"/>
            <a:r>
              <a:rPr lang="en-US" dirty="0"/>
              <a:t>Delivery Companies</a:t>
            </a:r>
          </a:p>
          <a:p>
            <a:pPr lvl="1"/>
            <a:r>
              <a:rPr lang="en-US" dirty="0"/>
              <a:t>Livery Companies</a:t>
            </a:r>
          </a:p>
          <a:p>
            <a:pPr lvl="0"/>
            <a:r>
              <a:rPr lang="en-US" dirty="0"/>
              <a:t>Public Fleets</a:t>
            </a:r>
          </a:p>
          <a:p>
            <a:pPr lvl="1"/>
            <a:r>
              <a:rPr lang="en-US" dirty="0"/>
              <a:t>Large Municipalities</a:t>
            </a:r>
          </a:p>
          <a:p>
            <a:pPr lvl="1"/>
            <a:r>
              <a:rPr lang="en-US" dirty="0"/>
              <a:t>Medium Municipalities</a:t>
            </a:r>
          </a:p>
          <a:p>
            <a:pPr lvl="1"/>
            <a:r>
              <a:rPr lang="en-US" dirty="0"/>
              <a:t>Small Municipalities</a:t>
            </a:r>
          </a:p>
          <a:p>
            <a:pPr lvl="1"/>
            <a:r>
              <a:rPr lang="en-US" dirty="0"/>
              <a:t>Townships</a:t>
            </a:r>
          </a:p>
          <a:p>
            <a:pPr lvl="1"/>
            <a:r>
              <a:rPr lang="en-US" dirty="0"/>
              <a:t>Counties</a:t>
            </a:r>
          </a:p>
          <a:p>
            <a:pPr lvl="1"/>
            <a:r>
              <a:rPr lang="en-US" dirty="0"/>
              <a:t>Federal Agencies</a:t>
            </a:r>
          </a:p>
          <a:p>
            <a:pPr lvl="1"/>
            <a:r>
              <a:rPr lang="en-US" dirty="0"/>
              <a:t>Mass Transit</a:t>
            </a:r>
          </a:p>
          <a:p>
            <a:pPr lvl="2"/>
            <a:r>
              <a:rPr lang="en-US" dirty="0"/>
              <a:t>Bus</a:t>
            </a:r>
          </a:p>
          <a:p>
            <a:pPr lvl="2"/>
            <a:r>
              <a:rPr lang="en-US" dirty="0"/>
              <a:t>Paratransit</a:t>
            </a:r>
          </a:p>
          <a:p>
            <a:pPr lvl="2"/>
            <a:r>
              <a:rPr lang="en-US" dirty="0"/>
              <a:t>Rail</a:t>
            </a:r>
          </a:p>
          <a:p>
            <a:pPr lvl="1"/>
            <a:r>
              <a:rPr lang="en-US" dirty="0"/>
              <a:t>Special needs transport</a:t>
            </a:r>
          </a:p>
          <a:p>
            <a:pPr lvl="1"/>
            <a:r>
              <a:rPr lang="en-US" dirty="0"/>
              <a:t>School districts</a:t>
            </a:r>
          </a:p>
          <a:p>
            <a:pPr lvl="1"/>
            <a:r>
              <a:rPr lang="en-US" dirty="0"/>
              <a:t>Park Districts</a:t>
            </a:r>
          </a:p>
          <a:p>
            <a:pPr lvl="0"/>
            <a:r>
              <a:rPr lang="en-US" dirty="0"/>
              <a:t>Retail Refueling Companies</a:t>
            </a:r>
          </a:p>
          <a:p>
            <a:pPr lvl="0"/>
            <a:r>
              <a:rPr lang="en-US" dirty="0"/>
              <a:t>Electric Vehicle Charging Public and Private Locations</a:t>
            </a:r>
          </a:p>
          <a:p>
            <a:endParaRPr lang="en-US" dirty="0"/>
          </a:p>
        </p:txBody>
      </p:sp>
    </p:spTree>
    <p:extLst>
      <p:ext uri="{BB962C8B-B14F-4D97-AF65-F5344CB8AC3E}">
        <p14:creationId xmlns:p14="http://schemas.microsoft.com/office/powerpoint/2010/main" val="18232183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2784150" cy="1143000"/>
          </a:xfrm>
        </p:spPr>
        <p:txBody>
          <a:bodyPr>
            <a:noAutofit/>
          </a:bodyPr>
          <a:lstStyle/>
          <a:p>
            <a:r>
              <a:rPr lang="en-US" sz="3200" dirty="0" smtClean="0"/>
              <a:t>Regional </a:t>
            </a:r>
            <a:br>
              <a:rPr lang="en-US" sz="3200" dirty="0" smtClean="0"/>
            </a:br>
            <a:r>
              <a:rPr lang="en-US" sz="3200" dirty="0" smtClean="0"/>
              <a:t>Infrastructure </a:t>
            </a:r>
            <a:br>
              <a:rPr lang="en-US" sz="3200" dirty="0" smtClean="0"/>
            </a:br>
            <a:r>
              <a:rPr lang="en-US" sz="3200" dirty="0" smtClean="0"/>
              <a:t>Concept</a:t>
            </a:r>
            <a:endParaRPr lang="en-US" sz="3200" dirty="0"/>
          </a:p>
        </p:txBody>
      </p:sp>
      <p:pic>
        <p:nvPicPr>
          <p:cNvPr id="4" name="Content Placeholder 3"/>
          <p:cNvPicPr>
            <a:picLocks noGrp="1"/>
          </p:cNvPicPr>
          <p:nvPr>
            <p:ph sz="half" idx="1"/>
          </p:nvPr>
        </p:nvPicPr>
        <p:blipFill>
          <a:blip r:embed="rId2">
            <a:alphaModFix amt="74000"/>
            <a:extLst>
              <a:ext uri="{BEBA8EAE-BF5A-486C-A8C5-ECC9F3942E4B}">
                <a14:imgProps xmlns:a14="http://schemas.microsoft.com/office/drawing/2010/main">
                  <a14:imgLayer r:embed="rId3">
                    <a14:imgEffect>
                      <a14:artisticCrisscrossEtching/>
                    </a14:imgEffect>
                  </a14:imgLayer>
                </a14:imgProps>
              </a:ext>
            </a:extLst>
          </a:blip>
          <a:stretch>
            <a:fillRect/>
          </a:stretch>
        </p:blipFill>
        <p:spPr>
          <a:xfrm>
            <a:off x="3541521" y="274638"/>
            <a:ext cx="5051959" cy="6441440"/>
          </a:xfrm>
          <a:prstGeom prst="rect">
            <a:avLst/>
          </a:prstGeom>
        </p:spPr>
      </p:pic>
      <p:grpSp>
        <p:nvGrpSpPr>
          <p:cNvPr id="6" name="Group 5"/>
          <p:cNvGrpSpPr>
            <a:grpSpLocks noChangeAspect="1"/>
          </p:cNvGrpSpPr>
          <p:nvPr/>
        </p:nvGrpSpPr>
        <p:grpSpPr>
          <a:xfrm>
            <a:off x="5030803" y="-91827"/>
            <a:ext cx="2604344" cy="2606040"/>
            <a:chOff x="0" y="0"/>
            <a:chExt cx="3852545" cy="3933825"/>
          </a:xfrm>
          <a:extLst>
            <a:ext uri="{0CCBE362-F206-4b92-989A-16890622DB6E}">
              <ma14:wrappingTextBoxFlag xmlns:ma14="http://schemas.microsoft.com/office/mac/drawingml/2011/main" xmlns=""/>
            </a:ext>
          </a:extLst>
        </p:grpSpPr>
        <p:sp>
          <p:nvSpPr>
            <p:cNvPr id="7" name="Oval 6"/>
            <p:cNvSpPr>
              <a:spLocks noChangeArrowheads="1"/>
            </p:cNvSpPr>
            <p:nvPr/>
          </p:nvSpPr>
          <p:spPr bwMode="auto">
            <a:xfrm>
              <a:off x="129119" y="261523"/>
              <a:ext cx="3398494" cy="3467938"/>
            </a:xfrm>
            <a:prstGeom prst="ellipse">
              <a:avLst/>
            </a:prstGeom>
            <a:noFill/>
            <a:ln w="31750">
              <a:solidFill>
                <a:srgbClr val="FF0000"/>
              </a:solidFill>
              <a:prstDash val="sysDash"/>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8" name="Oval 7"/>
            <p:cNvSpPr>
              <a:spLocks noChangeAspect="1" noChangeArrowheads="1"/>
            </p:cNvSpPr>
            <p:nvPr/>
          </p:nvSpPr>
          <p:spPr bwMode="auto">
            <a:xfrm>
              <a:off x="952289" y="1143193"/>
              <a:ext cx="1717866" cy="1722237"/>
            </a:xfrm>
            <a:prstGeom prst="ellipse">
              <a:avLst/>
            </a:prstGeom>
            <a:noFill/>
            <a:ln w="31750">
              <a:solidFill>
                <a:srgbClr val="FF0000"/>
              </a:solidFill>
              <a:prstDash val="sysDash"/>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cxnSp>
          <p:nvCxnSpPr>
            <p:cNvPr id="9" name="Straight Connector 8"/>
            <p:cNvCxnSpPr/>
            <p:nvPr/>
          </p:nvCxnSpPr>
          <p:spPr>
            <a:xfrm>
              <a:off x="1808480" y="0"/>
              <a:ext cx="13335" cy="3933825"/>
            </a:xfrm>
            <a:prstGeom prst="line">
              <a:avLst/>
            </a:prstGeom>
            <a:ln w="12700">
              <a:solidFill>
                <a:srgbClr val="FF0000"/>
              </a:solidFill>
              <a:prstDash val="lgDashDotDot"/>
            </a:ln>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0" y="1986280"/>
              <a:ext cx="3852545" cy="33020"/>
            </a:xfrm>
            <a:prstGeom prst="line">
              <a:avLst/>
            </a:prstGeom>
            <a:ln w="12700">
              <a:solidFill>
                <a:srgbClr val="FF0000"/>
              </a:solidFill>
              <a:prstDash val="lgDashDotDot"/>
            </a:ln>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2">
              <a:schemeClr val="accent1"/>
            </a:lnRef>
            <a:fillRef idx="0">
              <a:schemeClr val="accent1"/>
            </a:fillRef>
            <a:effectRef idx="1">
              <a:schemeClr val="accent1"/>
            </a:effectRef>
            <a:fontRef idx="minor">
              <a:schemeClr val="tx1"/>
            </a:fontRef>
          </p:style>
        </p:cxnSp>
        <p:sp>
          <p:nvSpPr>
            <p:cNvPr id="11" name="Oval 10"/>
            <p:cNvSpPr>
              <a:spLocks noChangeAspect="1" noChangeArrowheads="1"/>
            </p:cNvSpPr>
            <p:nvPr/>
          </p:nvSpPr>
          <p:spPr bwMode="auto">
            <a:xfrm>
              <a:off x="1387476" y="1578955"/>
              <a:ext cx="838643" cy="840947"/>
            </a:xfrm>
            <a:prstGeom prst="ellipse">
              <a:avLst/>
            </a:prstGeom>
            <a:noFill/>
            <a:ln w="31750">
              <a:solidFill>
                <a:srgbClr val="FF0000"/>
              </a:solidFill>
              <a:prstDash val="sysDash"/>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cxnSp>
          <p:nvCxnSpPr>
            <p:cNvPr id="12" name="Straight Connector 11"/>
            <p:cNvCxnSpPr/>
            <p:nvPr/>
          </p:nvCxnSpPr>
          <p:spPr>
            <a:xfrm flipV="1">
              <a:off x="1805305" y="606425"/>
              <a:ext cx="1049867" cy="1405043"/>
            </a:xfrm>
            <a:prstGeom prst="line">
              <a:avLst/>
            </a:prstGeom>
            <a:ln w="12700">
              <a:solidFill>
                <a:srgbClr val="0000FF"/>
              </a:solidFill>
              <a:prstDash val="solid"/>
              <a:tailEnd type="triangle" w="med" len="lg"/>
            </a:ln>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flipH="1">
              <a:off x="1525905" y="2003425"/>
              <a:ext cx="295910" cy="364278"/>
            </a:xfrm>
            <a:prstGeom prst="line">
              <a:avLst/>
            </a:prstGeom>
            <a:ln w="12700">
              <a:solidFill>
                <a:srgbClr val="0000FF"/>
              </a:solidFill>
              <a:prstDash val="solid"/>
              <a:tailEnd type="triangle" w="med" len="lg"/>
            </a:ln>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flipH="1" flipV="1">
              <a:off x="1161415" y="1385570"/>
              <a:ext cx="668233" cy="617220"/>
            </a:xfrm>
            <a:prstGeom prst="line">
              <a:avLst/>
            </a:prstGeom>
            <a:ln w="12700">
              <a:solidFill>
                <a:srgbClr val="0000FF"/>
              </a:solidFill>
              <a:prstDash val="solid"/>
              <a:tailEnd type="triangle" w="med" len="lg"/>
            </a:ln>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2">
              <a:schemeClr val="accent1"/>
            </a:lnRef>
            <a:fillRef idx="0">
              <a:schemeClr val="accent1"/>
            </a:fillRef>
            <a:effectRef idx="1">
              <a:schemeClr val="accent1"/>
            </a:effectRef>
            <a:fontRef idx="minor">
              <a:schemeClr val="tx1"/>
            </a:fontRef>
          </p:style>
        </p:cxnSp>
        <p:sp>
          <p:nvSpPr>
            <p:cNvPr id="15" name="Regular Pentagon 14"/>
            <p:cNvSpPr/>
            <p:nvPr/>
          </p:nvSpPr>
          <p:spPr>
            <a:xfrm>
              <a:off x="2189480" y="668655"/>
              <a:ext cx="436668" cy="293158"/>
            </a:xfrm>
            <a:prstGeom prst="pentagon">
              <a:avLst/>
            </a:prstGeom>
            <a:solidFill>
              <a:srgbClr val="FFFF00"/>
            </a:solidFill>
            <a:ln w="19050">
              <a:solidFill>
                <a:schemeClr val="tx1"/>
              </a:solidFill>
            </a:ln>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1">
              <a:schemeClr val="accent1"/>
            </a:lnRef>
            <a:fillRef idx="3">
              <a:schemeClr val="accent1"/>
            </a:fillRef>
            <a:effectRef idx="2">
              <a:schemeClr val="accent1"/>
            </a:effectRef>
            <a:fontRef idx="minor">
              <a:schemeClr val="lt1"/>
            </a:fontRef>
          </p:style>
          <p:txBody>
            <a:bodyPr wrap="square" lIns="0" tIns="0" rIns="0" bIns="0">
              <a:noAutofit/>
            </a:bodyPr>
            <a:lstStyle/>
            <a:p>
              <a:pPr marL="0" marR="0" algn="ctr">
                <a:spcBef>
                  <a:spcPts val="0"/>
                </a:spcBef>
                <a:spcAft>
                  <a:spcPts val="0"/>
                </a:spcAft>
              </a:pPr>
              <a:r>
                <a:rPr lang="en-US" sz="1000" b="1">
                  <a:solidFill>
                    <a:srgbClr val="000000"/>
                  </a:solidFill>
                  <a:effectLst/>
                  <a:latin typeface="Calibri" charset="0"/>
                  <a:ea typeface="Times New Roman" charset="0"/>
                  <a:cs typeface="Times New Roman" charset="0"/>
                </a:rPr>
                <a:t>12</a:t>
              </a:r>
              <a:endParaRPr lang="en-US" sz="1200">
                <a:effectLst/>
                <a:latin typeface="Calibri" charset="0"/>
                <a:ea typeface="Times New Roman" charset="0"/>
                <a:cs typeface="Times New Roman" charset="0"/>
              </a:endParaRPr>
            </a:p>
          </p:txBody>
        </p:sp>
        <p:sp>
          <p:nvSpPr>
            <p:cNvPr id="16" name="Regular Pentagon 15"/>
            <p:cNvSpPr/>
            <p:nvPr/>
          </p:nvSpPr>
          <p:spPr>
            <a:xfrm>
              <a:off x="1681480" y="2116455"/>
              <a:ext cx="318558" cy="292735"/>
            </a:xfrm>
            <a:prstGeom prst="pentagon">
              <a:avLst/>
            </a:prstGeom>
            <a:solidFill>
              <a:srgbClr val="FFFF00"/>
            </a:solidFill>
            <a:ln w="19050">
              <a:solidFill>
                <a:schemeClr val="tx1"/>
              </a:solidFill>
            </a:ln>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1">
              <a:schemeClr val="accent1"/>
            </a:lnRef>
            <a:fillRef idx="3">
              <a:schemeClr val="accent1"/>
            </a:fillRef>
            <a:effectRef idx="2">
              <a:schemeClr val="accent1"/>
            </a:effectRef>
            <a:fontRef idx="minor">
              <a:schemeClr val="lt1"/>
            </a:fontRef>
          </p:style>
          <p:txBody>
            <a:bodyPr wrap="square" lIns="0" tIns="0" rIns="0" bIns="0">
              <a:noAutofit/>
            </a:bodyPr>
            <a:lstStyle/>
            <a:p>
              <a:pPr marL="0" marR="0" algn="ctr">
                <a:spcBef>
                  <a:spcPts val="0"/>
                </a:spcBef>
                <a:spcAft>
                  <a:spcPts val="0"/>
                </a:spcAft>
              </a:pPr>
              <a:r>
                <a:rPr lang="en-US" sz="1000" b="1">
                  <a:solidFill>
                    <a:srgbClr val="000000"/>
                  </a:solidFill>
                  <a:effectLst/>
                  <a:latin typeface="Calibri" charset="0"/>
                  <a:ea typeface="Times New Roman" charset="0"/>
                  <a:cs typeface="Times New Roman" charset="0"/>
                </a:rPr>
                <a:t>3</a:t>
              </a:r>
              <a:endParaRPr lang="en-US" sz="1200">
                <a:effectLst/>
                <a:latin typeface="Calibri" charset="0"/>
                <a:ea typeface="Times New Roman" charset="0"/>
                <a:cs typeface="Times New Roman" charset="0"/>
              </a:endParaRPr>
            </a:p>
          </p:txBody>
        </p:sp>
        <p:sp>
          <p:nvSpPr>
            <p:cNvPr id="17" name="Regular Pentagon 16"/>
            <p:cNvSpPr/>
            <p:nvPr/>
          </p:nvSpPr>
          <p:spPr>
            <a:xfrm>
              <a:off x="1017905" y="1557020"/>
              <a:ext cx="371475" cy="292735"/>
            </a:xfrm>
            <a:prstGeom prst="pentagon">
              <a:avLst/>
            </a:prstGeom>
            <a:solidFill>
              <a:srgbClr val="FFFF00"/>
            </a:solidFill>
            <a:ln w="19050">
              <a:solidFill>
                <a:schemeClr val="tx1"/>
              </a:solidFill>
            </a:ln>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1">
              <a:schemeClr val="accent1"/>
            </a:lnRef>
            <a:fillRef idx="3">
              <a:schemeClr val="accent1"/>
            </a:fillRef>
            <a:effectRef idx="2">
              <a:schemeClr val="accent1"/>
            </a:effectRef>
            <a:fontRef idx="minor">
              <a:schemeClr val="lt1"/>
            </a:fontRef>
          </p:style>
          <p:txBody>
            <a:bodyPr wrap="square" lIns="0" tIns="0" rIns="0" bIns="0">
              <a:noAutofit/>
            </a:bodyPr>
            <a:lstStyle/>
            <a:p>
              <a:pPr marL="0" marR="0" algn="ctr">
                <a:spcBef>
                  <a:spcPts val="0"/>
                </a:spcBef>
                <a:spcAft>
                  <a:spcPts val="0"/>
                </a:spcAft>
              </a:pPr>
              <a:r>
                <a:rPr lang="en-US" sz="1000" b="1">
                  <a:solidFill>
                    <a:srgbClr val="000000"/>
                  </a:solidFill>
                  <a:effectLst/>
                  <a:latin typeface="Calibri" charset="0"/>
                  <a:ea typeface="Times New Roman" charset="0"/>
                  <a:cs typeface="Times New Roman" charset="0"/>
                </a:rPr>
                <a:t>6</a:t>
              </a:r>
              <a:endParaRPr lang="en-US" sz="1200">
                <a:effectLst/>
                <a:latin typeface="Calibri" charset="0"/>
                <a:ea typeface="Times New Roman" charset="0"/>
                <a:cs typeface="Times New Roman" charset="0"/>
              </a:endParaRPr>
            </a:p>
          </p:txBody>
        </p:sp>
      </p:grpSp>
      <p:grpSp>
        <p:nvGrpSpPr>
          <p:cNvPr id="18" name="Group 17"/>
          <p:cNvGrpSpPr>
            <a:grpSpLocks noChangeAspect="1"/>
          </p:cNvGrpSpPr>
          <p:nvPr/>
        </p:nvGrpSpPr>
        <p:grpSpPr>
          <a:xfrm>
            <a:off x="5978892" y="1748024"/>
            <a:ext cx="2741295" cy="2926080"/>
            <a:chOff x="0" y="0"/>
            <a:chExt cx="3852545" cy="4196081"/>
          </a:xfrm>
          <a:extLst>
            <a:ext uri="{0CCBE362-F206-4b92-989A-16890622DB6E}">
              <ma14:wrappingTextBoxFlag xmlns:ma14="http://schemas.microsoft.com/office/mac/drawingml/2011/main" xmlns=""/>
            </a:ext>
          </a:extLst>
        </p:grpSpPr>
        <p:sp>
          <p:nvSpPr>
            <p:cNvPr id="19" name="Oval 18"/>
            <p:cNvSpPr>
              <a:spLocks noChangeAspect="1" noChangeArrowheads="1"/>
            </p:cNvSpPr>
            <p:nvPr/>
          </p:nvSpPr>
          <p:spPr bwMode="auto">
            <a:xfrm>
              <a:off x="99059" y="276861"/>
              <a:ext cx="3405446" cy="3410750"/>
            </a:xfrm>
            <a:prstGeom prst="ellipse">
              <a:avLst/>
            </a:prstGeom>
            <a:noFill/>
            <a:ln w="25400">
              <a:solidFill>
                <a:srgbClr val="0070C0"/>
              </a:solidFill>
              <a:prstDash val="sysDash"/>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20" name="Oval 19"/>
            <p:cNvSpPr>
              <a:spLocks noChangeAspect="1" noChangeArrowheads="1"/>
            </p:cNvSpPr>
            <p:nvPr/>
          </p:nvSpPr>
          <p:spPr bwMode="auto">
            <a:xfrm>
              <a:off x="937260" y="1112520"/>
              <a:ext cx="1746885" cy="1751330"/>
            </a:xfrm>
            <a:prstGeom prst="ellipse">
              <a:avLst/>
            </a:prstGeom>
            <a:noFill/>
            <a:ln w="25400">
              <a:solidFill>
                <a:srgbClr val="0070C0"/>
              </a:solidFill>
              <a:prstDash val="sysDash"/>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cxnSp>
          <p:nvCxnSpPr>
            <p:cNvPr id="21" name="Straight Connector 20"/>
            <p:cNvCxnSpPr/>
            <p:nvPr/>
          </p:nvCxnSpPr>
          <p:spPr>
            <a:xfrm>
              <a:off x="1808480" y="0"/>
              <a:ext cx="13336" cy="4196081"/>
            </a:xfrm>
            <a:prstGeom prst="line">
              <a:avLst/>
            </a:prstGeom>
            <a:ln w="12700">
              <a:solidFill>
                <a:srgbClr val="002060"/>
              </a:solidFill>
              <a:prstDash val="lgDashDotDot"/>
            </a:ln>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V="1">
              <a:off x="0" y="1986280"/>
              <a:ext cx="3852545" cy="33020"/>
            </a:xfrm>
            <a:prstGeom prst="line">
              <a:avLst/>
            </a:prstGeom>
            <a:ln w="12700">
              <a:solidFill>
                <a:srgbClr val="002060"/>
              </a:solidFill>
              <a:prstDash val="lgDashDotDot"/>
            </a:ln>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2">
              <a:schemeClr val="accent1"/>
            </a:lnRef>
            <a:fillRef idx="0">
              <a:schemeClr val="accent1"/>
            </a:fillRef>
            <a:effectRef idx="1">
              <a:schemeClr val="accent1"/>
            </a:effectRef>
            <a:fontRef idx="minor">
              <a:schemeClr val="tx1"/>
            </a:fontRef>
          </p:style>
        </p:cxnSp>
        <p:sp>
          <p:nvSpPr>
            <p:cNvPr id="23" name="Oval 22"/>
            <p:cNvSpPr>
              <a:spLocks noChangeAspect="1" noChangeArrowheads="1"/>
            </p:cNvSpPr>
            <p:nvPr/>
          </p:nvSpPr>
          <p:spPr bwMode="auto">
            <a:xfrm>
              <a:off x="1387476" y="1563619"/>
              <a:ext cx="857186" cy="859541"/>
            </a:xfrm>
            <a:prstGeom prst="ellipse">
              <a:avLst/>
            </a:prstGeom>
            <a:noFill/>
            <a:ln w="25400">
              <a:solidFill>
                <a:srgbClr val="0070C0"/>
              </a:solidFill>
              <a:prstDash val="sysDash"/>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cxnSp>
          <p:nvCxnSpPr>
            <p:cNvPr id="24" name="Straight Connector 23"/>
            <p:cNvCxnSpPr/>
            <p:nvPr/>
          </p:nvCxnSpPr>
          <p:spPr>
            <a:xfrm flipV="1">
              <a:off x="1805305" y="606425"/>
              <a:ext cx="1049867" cy="1405043"/>
            </a:xfrm>
            <a:prstGeom prst="line">
              <a:avLst/>
            </a:prstGeom>
            <a:ln w="12700">
              <a:solidFill>
                <a:srgbClr val="0000FF"/>
              </a:solidFill>
              <a:prstDash val="solid"/>
              <a:tailEnd type="triangle" w="med" len="lg"/>
            </a:ln>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flipH="1">
              <a:off x="1525905" y="2003425"/>
              <a:ext cx="295910" cy="364278"/>
            </a:xfrm>
            <a:prstGeom prst="line">
              <a:avLst/>
            </a:prstGeom>
            <a:ln w="12700">
              <a:solidFill>
                <a:srgbClr val="0000FF"/>
              </a:solidFill>
              <a:prstDash val="solid"/>
              <a:tailEnd type="triangle" w="med" len="lg"/>
            </a:ln>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flipH="1" flipV="1">
              <a:off x="1161415" y="1385570"/>
              <a:ext cx="668233" cy="617220"/>
            </a:xfrm>
            <a:prstGeom prst="line">
              <a:avLst/>
            </a:prstGeom>
            <a:ln w="12700">
              <a:solidFill>
                <a:srgbClr val="0000FF"/>
              </a:solidFill>
              <a:prstDash val="solid"/>
              <a:tailEnd type="triangle" w="med" len="lg"/>
            </a:ln>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2">
              <a:schemeClr val="accent1"/>
            </a:lnRef>
            <a:fillRef idx="0">
              <a:schemeClr val="accent1"/>
            </a:fillRef>
            <a:effectRef idx="1">
              <a:schemeClr val="accent1"/>
            </a:effectRef>
            <a:fontRef idx="minor">
              <a:schemeClr val="tx1"/>
            </a:fontRef>
          </p:style>
        </p:cxnSp>
        <p:sp>
          <p:nvSpPr>
            <p:cNvPr id="27" name="Regular Pentagon 26"/>
            <p:cNvSpPr/>
            <p:nvPr/>
          </p:nvSpPr>
          <p:spPr>
            <a:xfrm>
              <a:off x="2189480" y="668655"/>
              <a:ext cx="436668" cy="293158"/>
            </a:xfrm>
            <a:prstGeom prst="pentagon">
              <a:avLst/>
            </a:prstGeom>
            <a:solidFill>
              <a:srgbClr val="FFFF00"/>
            </a:solidFill>
            <a:ln w="19050">
              <a:solidFill>
                <a:schemeClr val="tx1"/>
              </a:solidFill>
            </a:ln>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1">
              <a:schemeClr val="accent1"/>
            </a:lnRef>
            <a:fillRef idx="3">
              <a:schemeClr val="accent1"/>
            </a:fillRef>
            <a:effectRef idx="2">
              <a:schemeClr val="accent1"/>
            </a:effectRef>
            <a:fontRef idx="minor">
              <a:schemeClr val="lt1"/>
            </a:fontRef>
          </p:style>
          <p:txBody>
            <a:bodyPr wrap="square" lIns="0" tIns="0" rIns="0" bIns="0">
              <a:noAutofit/>
            </a:bodyPr>
            <a:lstStyle/>
            <a:p>
              <a:pPr marL="0" marR="0" algn="ctr">
                <a:spcBef>
                  <a:spcPts val="0"/>
                </a:spcBef>
                <a:spcAft>
                  <a:spcPts val="0"/>
                </a:spcAft>
              </a:pPr>
              <a:r>
                <a:rPr lang="en-US" sz="1000" b="1">
                  <a:solidFill>
                    <a:srgbClr val="000000"/>
                  </a:solidFill>
                  <a:effectLst/>
                  <a:latin typeface="Calibri" charset="0"/>
                  <a:ea typeface="Times New Roman" charset="0"/>
                  <a:cs typeface="Times New Roman" charset="0"/>
                </a:rPr>
                <a:t>12</a:t>
              </a:r>
              <a:endParaRPr lang="en-US" sz="1200">
                <a:effectLst/>
                <a:latin typeface="Calibri" charset="0"/>
                <a:ea typeface="Times New Roman" charset="0"/>
                <a:cs typeface="Times New Roman" charset="0"/>
              </a:endParaRPr>
            </a:p>
          </p:txBody>
        </p:sp>
        <p:sp>
          <p:nvSpPr>
            <p:cNvPr id="28" name="Regular Pentagon 27"/>
            <p:cNvSpPr/>
            <p:nvPr/>
          </p:nvSpPr>
          <p:spPr>
            <a:xfrm>
              <a:off x="1681480" y="2116455"/>
              <a:ext cx="318558" cy="292735"/>
            </a:xfrm>
            <a:prstGeom prst="pentagon">
              <a:avLst/>
            </a:prstGeom>
            <a:solidFill>
              <a:srgbClr val="FFFF00"/>
            </a:solidFill>
            <a:ln w="19050">
              <a:solidFill>
                <a:schemeClr val="tx1"/>
              </a:solidFill>
            </a:ln>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1">
              <a:schemeClr val="accent1"/>
            </a:lnRef>
            <a:fillRef idx="3">
              <a:schemeClr val="accent1"/>
            </a:fillRef>
            <a:effectRef idx="2">
              <a:schemeClr val="accent1"/>
            </a:effectRef>
            <a:fontRef idx="minor">
              <a:schemeClr val="lt1"/>
            </a:fontRef>
          </p:style>
          <p:txBody>
            <a:bodyPr wrap="square" lIns="0" tIns="0" rIns="0" bIns="0">
              <a:noAutofit/>
            </a:bodyPr>
            <a:lstStyle/>
            <a:p>
              <a:pPr marL="0" marR="0" algn="ctr">
                <a:spcBef>
                  <a:spcPts val="0"/>
                </a:spcBef>
                <a:spcAft>
                  <a:spcPts val="0"/>
                </a:spcAft>
              </a:pPr>
              <a:r>
                <a:rPr lang="en-US" sz="1000" b="1">
                  <a:solidFill>
                    <a:srgbClr val="000000"/>
                  </a:solidFill>
                  <a:effectLst/>
                  <a:latin typeface="Calibri" charset="0"/>
                  <a:ea typeface="Times New Roman" charset="0"/>
                  <a:cs typeface="Times New Roman" charset="0"/>
                </a:rPr>
                <a:t>3</a:t>
              </a:r>
              <a:endParaRPr lang="en-US" sz="1200">
                <a:effectLst/>
                <a:latin typeface="Calibri" charset="0"/>
                <a:ea typeface="Times New Roman" charset="0"/>
                <a:cs typeface="Times New Roman" charset="0"/>
              </a:endParaRPr>
            </a:p>
          </p:txBody>
        </p:sp>
        <p:sp>
          <p:nvSpPr>
            <p:cNvPr id="29" name="Regular Pentagon 28"/>
            <p:cNvSpPr/>
            <p:nvPr/>
          </p:nvSpPr>
          <p:spPr>
            <a:xfrm>
              <a:off x="1017905" y="1557020"/>
              <a:ext cx="371475" cy="292735"/>
            </a:xfrm>
            <a:prstGeom prst="pentagon">
              <a:avLst/>
            </a:prstGeom>
            <a:solidFill>
              <a:srgbClr val="FFFF00"/>
            </a:solidFill>
            <a:ln w="19050">
              <a:solidFill>
                <a:schemeClr val="tx1"/>
              </a:solidFill>
            </a:ln>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1">
              <a:schemeClr val="accent1"/>
            </a:lnRef>
            <a:fillRef idx="3">
              <a:schemeClr val="accent1"/>
            </a:fillRef>
            <a:effectRef idx="2">
              <a:schemeClr val="accent1"/>
            </a:effectRef>
            <a:fontRef idx="minor">
              <a:schemeClr val="lt1"/>
            </a:fontRef>
          </p:style>
          <p:txBody>
            <a:bodyPr wrap="square" lIns="0" tIns="0" rIns="0" bIns="0">
              <a:noAutofit/>
            </a:bodyPr>
            <a:lstStyle/>
            <a:p>
              <a:pPr marL="0" marR="0" algn="ctr">
                <a:spcBef>
                  <a:spcPts val="0"/>
                </a:spcBef>
                <a:spcAft>
                  <a:spcPts val="0"/>
                </a:spcAft>
              </a:pPr>
              <a:r>
                <a:rPr lang="en-US" sz="1000" b="1">
                  <a:solidFill>
                    <a:srgbClr val="000000"/>
                  </a:solidFill>
                  <a:effectLst/>
                  <a:latin typeface="Calibri" charset="0"/>
                  <a:ea typeface="Times New Roman" charset="0"/>
                  <a:cs typeface="Times New Roman" charset="0"/>
                </a:rPr>
                <a:t>6</a:t>
              </a:r>
              <a:endParaRPr lang="en-US" sz="1200">
                <a:effectLst/>
                <a:latin typeface="Calibri" charset="0"/>
                <a:ea typeface="Times New Roman" charset="0"/>
                <a:cs typeface="Times New Roman" charset="0"/>
              </a:endParaRPr>
            </a:p>
          </p:txBody>
        </p:sp>
      </p:grpSp>
      <p:grpSp>
        <p:nvGrpSpPr>
          <p:cNvPr id="42" name="Group 41"/>
          <p:cNvGrpSpPr>
            <a:grpSpLocks noChangeAspect="1"/>
          </p:cNvGrpSpPr>
          <p:nvPr/>
        </p:nvGrpSpPr>
        <p:grpSpPr>
          <a:xfrm>
            <a:off x="4148942" y="1367549"/>
            <a:ext cx="2604344" cy="2606040"/>
            <a:chOff x="0" y="0"/>
            <a:chExt cx="3852545" cy="3933825"/>
          </a:xfrm>
          <a:extLst>
            <a:ext uri="{0CCBE362-F206-4b92-989A-16890622DB6E}">
              <ma14:wrappingTextBoxFlag xmlns:ma14="http://schemas.microsoft.com/office/mac/drawingml/2011/main" xmlns=""/>
            </a:ext>
          </a:extLst>
        </p:grpSpPr>
        <p:sp>
          <p:nvSpPr>
            <p:cNvPr id="43" name="Oval 42"/>
            <p:cNvSpPr>
              <a:spLocks noChangeArrowheads="1"/>
            </p:cNvSpPr>
            <p:nvPr/>
          </p:nvSpPr>
          <p:spPr bwMode="auto">
            <a:xfrm>
              <a:off x="129119" y="261523"/>
              <a:ext cx="3398494" cy="3467938"/>
            </a:xfrm>
            <a:prstGeom prst="ellipse">
              <a:avLst/>
            </a:prstGeom>
            <a:noFill/>
            <a:ln w="31750">
              <a:solidFill>
                <a:srgbClr val="00B050"/>
              </a:solidFill>
              <a:prstDash val="sysDash"/>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44" name="Oval 43"/>
            <p:cNvSpPr>
              <a:spLocks noChangeAspect="1" noChangeArrowheads="1"/>
            </p:cNvSpPr>
            <p:nvPr/>
          </p:nvSpPr>
          <p:spPr bwMode="auto">
            <a:xfrm>
              <a:off x="952289" y="1143193"/>
              <a:ext cx="1717866" cy="1722237"/>
            </a:xfrm>
            <a:prstGeom prst="ellipse">
              <a:avLst/>
            </a:prstGeom>
            <a:noFill/>
            <a:ln w="31750">
              <a:solidFill>
                <a:srgbClr val="00B050"/>
              </a:solidFill>
              <a:prstDash val="sysDash"/>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cxnSp>
          <p:nvCxnSpPr>
            <p:cNvPr id="45" name="Straight Connector 44"/>
            <p:cNvCxnSpPr/>
            <p:nvPr/>
          </p:nvCxnSpPr>
          <p:spPr>
            <a:xfrm>
              <a:off x="1808480" y="0"/>
              <a:ext cx="13335" cy="3933825"/>
            </a:xfrm>
            <a:prstGeom prst="line">
              <a:avLst/>
            </a:prstGeom>
            <a:ln w="12700">
              <a:solidFill>
                <a:srgbClr val="00B050"/>
              </a:solidFill>
              <a:prstDash val="lgDashDotDot"/>
            </a:ln>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flipV="1">
              <a:off x="0" y="1986280"/>
              <a:ext cx="3852545" cy="33020"/>
            </a:xfrm>
            <a:prstGeom prst="line">
              <a:avLst/>
            </a:prstGeom>
            <a:ln w="12700">
              <a:solidFill>
                <a:srgbClr val="00B050"/>
              </a:solidFill>
              <a:prstDash val="lgDashDotDot"/>
            </a:ln>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2">
              <a:schemeClr val="accent1"/>
            </a:lnRef>
            <a:fillRef idx="0">
              <a:schemeClr val="accent1"/>
            </a:fillRef>
            <a:effectRef idx="1">
              <a:schemeClr val="accent1"/>
            </a:effectRef>
            <a:fontRef idx="minor">
              <a:schemeClr val="tx1"/>
            </a:fontRef>
          </p:style>
        </p:cxnSp>
        <p:sp>
          <p:nvSpPr>
            <p:cNvPr id="47" name="Oval 46"/>
            <p:cNvSpPr>
              <a:spLocks noChangeAspect="1" noChangeArrowheads="1"/>
            </p:cNvSpPr>
            <p:nvPr/>
          </p:nvSpPr>
          <p:spPr bwMode="auto">
            <a:xfrm>
              <a:off x="1387476" y="1578955"/>
              <a:ext cx="838643" cy="840947"/>
            </a:xfrm>
            <a:prstGeom prst="ellipse">
              <a:avLst/>
            </a:prstGeom>
            <a:noFill/>
            <a:ln w="31750">
              <a:solidFill>
                <a:srgbClr val="00B050"/>
              </a:solidFill>
              <a:prstDash val="sysDash"/>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cxnSp>
          <p:nvCxnSpPr>
            <p:cNvPr id="48" name="Straight Connector 47"/>
            <p:cNvCxnSpPr/>
            <p:nvPr/>
          </p:nvCxnSpPr>
          <p:spPr>
            <a:xfrm flipV="1">
              <a:off x="1805305" y="606425"/>
              <a:ext cx="1049867" cy="1405043"/>
            </a:xfrm>
            <a:prstGeom prst="line">
              <a:avLst/>
            </a:prstGeom>
            <a:ln w="12700">
              <a:solidFill>
                <a:srgbClr val="00B050"/>
              </a:solidFill>
              <a:prstDash val="solid"/>
              <a:tailEnd type="triangle" w="med" len="lg"/>
            </a:ln>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flipH="1">
              <a:off x="1525905" y="2003425"/>
              <a:ext cx="295910" cy="364278"/>
            </a:xfrm>
            <a:prstGeom prst="line">
              <a:avLst/>
            </a:prstGeom>
            <a:ln w="12700">
              <a:solidFill>
                <a:srgbClr val="00B050"/>
              </a:solidFill>
              <a:prstDash val="solid"/>
              <a:tailEnd type="triangle" w="med" len="lg"/>
            </a:ln>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flipH="1" flipV="1">
              <a:off x="1161415" y="1385570"/>
              <a:ext cx="668233" cy="617220"/>
            </a:xfrm>
            <a:prstGeom prst="line">
              <a:avLst/>
            </a:prstGeom>
            <a:ln w="12700">
              <a:solidFill>
                <a:srgbClr val="00B050"/>
              </a:solidFill>
              <a:prstDash val="solid"/>
              <a:tailEnd type="triangle" w="med" len="lg"/>
            </a:ln>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2">
              <a:schemeClr val="accent1"/>
            </a:lnRef>
            <a:fillRef idx="0">
              <a:schemeClr val="accent1"/>
            </a:fillRef>
            <a:effectRef idx="1">
              <a:schemeClr val="accent1"/>
            </a:effectRef>
            <a:fontRef idx="minor">
              <a:schemeClr val="tx1"/>
            </a:fontRef>
          </p:style>
        </p:cxnSp>
        <p:sp>
          <p:nvSpPr>
            <p:cNvPr id="51" name="Regular Pentagon 50"/>
            <p:cNvSpPr/>
            <p:nvPr/>
          </p:nvSpPr>
          <p:spPr>
            <a:xfrm>
              <a:off x="2189480" y="668655"/>
              <a:ext cx="436668" cy="293158"/>
            </a:xfrm>
            <a:prstGeom prst="pentagon">
              <a:avLst/>
            </a:prstGeom>
            <a:solidFill>
              <a:srgbClr val="FFFF00"/>
            </a:solidFill>
            <a:ln w="19050">
              <a:solidFill>
                <a:srgbClr val="00B050"/>
              </a:solidFill>
            </a:ln>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1">
              <a:schemeClr val="accent1"/>
            </a:lnRef>
            <a:fillRef idx="3">
              <a:schemeClr val="accent1"/>
            </a:fillRef>
            <a:effectRef idx="2">
              <a:schemeClr val="accent1"/>
            </a:effectRef>
            <a:fontRef idx="minor">
              <a:schemeClr val="lt1"/>
            </a:fontRef>
          </p:style>
          <p:txBody>
            <a:bodyPr wrap="square" lIns="0" tIns="0" rIns="0" bIns="0">
              <a:noAutofit/>
            </a:bodyPr>
            <a:lstStyle/>
            <a:p>
              <a:pPr marL="0" marR="0" algn="ctr">
                <a:spcBef>
                  <a:spcPts val="0"/>
                </a:spcBef>
                <a:spcAft>
                  <a:spcPts val="0"/>
                </a:spcAft>
              </a:pPr>
              <a:r>
                <a:rPr lang="en-US" sz="1000" b="1">
                  <a:solidFill>
                    <a:srgbClr val="000000"/>
                  </a:solidFill>
                  <a:effectLst/>
                  <a:latin typeface="Calibri" charset="0"/>
                  <a:ea typeface="Times New Roman" charset="0"/>
                  <a:cs typeface="Times New Roman" charset="0"/>
                </a:rPr>
                <a:t>12</a:t>
              </a:r>
              <a:endParaRPr lang="en-US" sz="1200">
                <a:effectLst/>
                <a:latin typeface="Calibri" charset="0"/>
                <a:ea typeface="Times New Roman" charset="0"/>
                <a:cs typeface="Times New Roman" charset="0"/>
              </a:endParaRPr>
            </a:p>
          </p:txBody>
        </p:sp>
        <p:sp>
          <p:nvSpPr>
            <p:cNvPr id="52" name="Regular Pentagon 51"/>
            <p:cNvSpPr/>
            <p:nvPr/>
          </p:nvSpPr>
          <p:spPr>
            <a:xfrm>
              <a:off x="1681480" y="2116455"/>
              <a:ext cx="318558" cy="292735"/>
            </a:xfrm>
            <a:prstGeom prst="pentagon">
              <a:avLst/>
            </a:prstGeom>
            <a:solidFill>
              <a:srgbClr val="FFFF00"/>
            </a:solidFill>
            <a:ln w="19050">
              <a:solidFill>
                <a:srgbClr val="00B050"/>
              </a:solidFill>
            </a:ln>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1">
              <a:schemeClr val="accent1"/>
            </a:lnRef>
            <a:fillRef idx="3">
              <a:schemeClr val="accent1"/>
            </a:fillRef>
            <a:effectRef idx="2">
              <a:schemeClr val="accent1"/>
            </a:effectRef>
            <a:fontRef idx="minor">
              <a:schemeClr val="lt1"/>
            </a:fontRef>
          </p:style>
          <p:txBody>
            <a:bodyPr wrap="square" lIns="0" tIns="0" rIns="0" bIns="0">
              <a:noAutofit/>
            </a:bodyPr>
            <a:lstStyle/>
            <a:p>
              <a:pPr marL="0" marR="0" algn="ctr">
                <a:spcBef>
                  <a:spcPts val="0"/>
                </a:spcBef>
                <a:spcAft>
                  <a:spcPts val="0"/>
                </a:spcAft>
              </a:pPr>
              <a:r>
                <a:rPr lang="en-US" sz="1000" b="1">
                  <a:solidFill>
                    <a:srgbClr val="000000"/>
                  </a:solidFill>
                  <a:effectLst/>
                  <a:latin typeface="Calibri" charset="0"/>
                  <a:ea typeface="Times New Roman" charset="0"/>
                  <a:cs typeface="Times New Roman" charset="0"/>
                </a:rPr>
                <a:t>3</a:t>
              </a:r>
              <a:endParaRPr lang="en-US" sz="1200">
                <a:effectLst/>
                <a:latin typeface="Calibri" charset="0"/>
                <a:ea typeface="Times New Roman" charset="0"/>
                <a:cs typeface="Times New Roman" charset="0"/>
              </a:endParaRPr>
            </a:p>
          </p:txBody>
        </p:sp>
        <p:sp>
          <p:nvSpPr>
            <p:cNvPr id="53" name="Regular Pentagon 52"/>
            <p:cNvSpPr/>
            <p:nvPr/>
          </p:nvSpPr>
          <p:spPr>
            <a:xfrm>
              <a:off x="1017905" y="1557020"/>
              <a:ext cx="371475" cy="292735"/>
            </a:xfrm>
            <a:prstGeom prst="pentagon">
              <a:avLst/>
            </a:prstGeom>
            <a:solidFill>
              <a:srgbClr val="FFFF00"/>
            </a:solidFill>
            <a:ln w="19050">
              <a:solidFill>
                <a:srgbClr val="00B050"/>
              </a:solidFill>
            </a:ln>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1">
              <a:schemeClr val="accent1"/>
            </a:lnRef>
            <a:fillRef idx="3">
              <a:schemeClr val="accent1"/>
            </a:fillRef>
            <a:effectRef idx="2">
              <a:schemeClr val="accent1"/>
            </a:effectRef>
            <a:fontRef idx="minor">
              <a:schemeClr val="lt1"/>
            </a:fontRef>
          </p:style>
          <p:txBody>
            <a:bodyPr wrap="square" lIns="0" tIns="0" rIns="0" bIns="0">
              <a:noAutofit/>
            </a:bodyPr>
            <a:lstStyle/>
            <a:p>
              <a:pPr marL="0" marR="0" algn="ctr">
                <a:spcBef>
                  <a:spcPts val="0"/>
                </a:spcBef>
                <a:spcAft>
                  <a:spcPts val="0"/>
                </a:spcAft>
              </a:pPr>
              <a:r>
                <a:rPr lang="en-US" sz="1000" b="1">
                  <a:solidFill>
                    <a:srgbClr val="000000"/>
                  </a:solidFill>
                  <a:effectLst/>
                  <a:latin typeface="Calibri" charset="0"/>
                  <a:ea typeface="Times New Roman" charset="0"/>
                  <a:cs typeface="Times New Roman" charset="0"/>
                </a:rPr>
                <a:t>6</a:t>
              </a:r>
              <a:endParaRPr lang="en-US" sz="1200">
                <a:effectLst/>
                <a:latin typeface="Calibri" charset="0"/>
                <a:ea typeface="Times New Roman" charset="0"/>
                <a:cs typeface="Times New Roman" charset="0"/>
              </a:endParaRPr>
            </a:p>
          </p:txBody>
        </p:sp>
      </p:grpSp>
      <p:grpSp>
        <p:nvGrpSpPr>
          <p:cNvPr id="54" name="Group 53"/>
          <p:cNvGrpSpPr>
            <a:grpSpLocks noChangeAspect="1"/>
          </p:cNvGrpSpPr>
          <p:nvPr/>
        </p:nvGrpSpPr>
        <p:grpSpPr>
          <a:xfrm>
            <a:off x="5401248" y="4032398"/>
            <a:ext cx="2604344" cy="2606040"/>
            <a:chOff x="0" y="0"/>
            <a:chExt cx="3852545" cy="3933825"/>
          </a:xfrm>
          <a:extLst>
            <a:ext uri="{0CCBE362-F206-4b92-989A-16890622DB6E}">
              <ma14:wrappingTextBoxFlag xmlns:ma14="http://schemas.microsoft.com/office/mac/drawingml/2011/main" xmlns=""/>
            </a:ext>
          </a:extLst>
        </p:grpSpPr>
        <p:sp>
          <p:nvSpPr>
            <p:cNvPr id="55" name="Oval 54"/>
            <p:cNvSpPr>
              <a:spLocks noChangeArrowheads="1"/>
            </p:cNvSpPr>
            <p:nvPr/>
          </p:nvSpPr>
          <p:spPr bwMode="auto">
            <a:xfrm>
              <a:off x="129119" y="261523"/>
              <a:ext cx="3398494" cy="3467938"/>
            </a:xfrm>
            <a:prstGeom prst="ellipse">
              <a:avLst/>
            </a:prstGeom>
            <a:noFill/>
            <a:ln w="31750">
              <a:solidFill>
                <a:schemeClr val="tx1"/>
              </a:solidFill>
              <a:prstDash val="sysDash"/>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56" name="Oval 55"/>
            <p:cNvSpPr>
              <a:spLocks noChangeAspect="1" noChangeArrowheads="1"/>
            </p:cNvSpPr>
            <p:nvPr/>
          </p:nvSpPr>
          <p:spPr bwMode="auto">
            <a:xfrm>
              <a:off x="952289" y="1143193"/>
              <a:ext cx="1717866" cy="1722237"/>
            </a:xfrm>
            <a:prstGeom prst="ellipse">
              <a:avLst/>
            </a:prstGeom>
            <a:noFill/>
            <a:ln w="31750">
              <a:solidFill>
                <a:schemeClr val="tx1"/>
              </a:solidFill>
              <a:prstDash val="sysDash"/>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cxnSp>
          <p:nvCxnSpPr>
            <p:cNvPr id="57" name="Straight Connector 56"/>
            <p:cNvCxnSpPr/>
            <p:nvPr/>
          </p:nvCxnSpPr>
          <p:spPr>
            <a:xfrm>
              <a:off x="1808480" y="0"/>
              <a:ext cx="13335" cy="3933825"/>
            </a:xfrm>
            <a:prstGeom prst="line">
              <a:avLst/>
            </a:prstGeom>
            <a:ln w="12700">
              <a:solidFill>
                <a:schemeClr val="tx1"/>
              </a:solidFill>
              <a:prstDash val="lgDashDotDot"/>
            </a:ln>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flipV="1">
              <a:off x="0" y="1986280"/>
              <a:ext cx="3852545" cy="33020"/>
            </a:xfrm>
            <a:prstGeom prst="line">
              <a:avLst/>
            </a:prstGeom>
            <a:ln w="12700">
              <a:solidFill>
                <a:schemeClr val="tx1"/>
              </a:solidFill>
              <a:prstDash val="lgDashDotDot"/>
            </a:ln>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2">
              <a:schemeClr val="accent1"/>
            </a:lnRef>
            <a:fillRef idx="0">
              <a:schemeClr val="accent1"/>
            </a:fillRef>
            <a:effectRef idx="1">
              <a:schemeClr val="accent1"/>
            </a:effectRef>
            <a:fontRef idx="minor">
              <a:schemeClr val="tx1"/>
            </a:fontRef>
          </p:style>
        </p:cxnSp>
        <p:sp>
          <p:nvSpPr>
            <p:cNvPr id="59" name="Oval 58"/>
            <p:cNvSpPr>
              <a:spLocks noChangeAspect="1" noChangeArrowheads="1"/>
            </p:cNvSpPr>
            <p:nvPr/>
          </p:nvSpPr>
          <p:spPr bwMode="auto">
            <a:xfrm>
              <a:off x="1387476" y="1578955"/>
              <a:ext cx="838643" cy="840947"/>
            </a:xfrm>
            <a:prstGeom prst="ellipse">
              <a:avLst/>
            </a:prstGeom>
            <a:noFill/>
            <a:ln w="31750">
              <a:solidFill>
                <a:schemeClr val="tx1"/>
              </a:solidFill>
              <a:prstDash val="sysDash"/>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cxnSp>
          <p:nvCxnSpPr>
            <p:cNvPr id="60" name="Straight Connector 59"/>
            <p:cNvCxnSpPr/>
            <p:nvPr/>
          </p:nvCxnSpPr>
          <p:spPr>
            <a:xfrm flipV="1">
              <a:off x="1805305" y="606425"/>
              <a:ext cx="1049867" cy="1405043"/>
            </a:xfrm>
            <a:prstGeom prst="line">
              <a:avLst/>
            </a:prstGeom>
            <a:ln w="12700">
              <a:solidFill>
                <a:schemeClr val="tx1"/>
              </a:solidFill>
              <a:prstDash val="solid"/>
              <a:tailEnd type="triangle" w="med" len="lg"/>
            </a:ln>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2">
              <a:schemeClr val="accent1"/>
            </a:lnRef>
            <a:fillRef idx="0">
              <a:schemeClr val="accent1"/>
            </a:fillRef>
            <a:effectRef idx="1">
              <a:schemeClr val="accent1"/>
            </a:effectRef>
            <a:fontRef idx="minor">
              <a:schemeClr val="tx1"/>
            </a:fontRef>
          </p:style>
        </p:cxnSp>
        <p:cxnSp>
          <p:nvCxnSpPr>
            <p:cNvPr id="61" name="Straight Connector 60"/>
            <p:cNvCxnSpPr/>
            <p:nvPr/>
          </p:nvCxnSpPr>
          <p:spPr>
            <a:xfrm flipH="1">
              <a:off x="1525905" y="2003425"/>
              <a:ext cx="295910" cy="364278"/>
            </a:xfrm>
            <a:prstGeom prst="line">
              <a:avLst/>
            </a:prstGeom>
            <a:ln w="12700">
              <a:solidFill>
                <a:schemeClr val="tx1"/>
              </a:solidFill>
              <a:prstDash val="solid"/>
              <a:tailEnd type="triangle" w="med" len="lg"/>
            </a:ln>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flipH="1" flipV="1">
              <a:off x="1161415" y="1385570"/>
              <a:ext cx="668233" cy="617220"/>
            </a:xfrm>
            <a:prstGeom prst="line">
              <a:avLst/>
            </a:prstGeom>
            <a:ln w="12700">
              <a:solidFill>
                <a:schemeClr val="tx1"/>
              </a:solidFill>
              <a:prstDash val="solid"/>
              <a:tailEnd type="triangle" w="med" len="lg"/>
            </a:ln>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2">
              <a:schemeClr val="accent1"/>
            </a:lnRef>
            <a:fillRef idx="0">
              <a:schemeClr val="accent1"/>
            </a:fillRef>
            <a:effectRef idx="1">
              <a:schemeClr val="accent1"/>
            </a:effectRef>
            <a:fontRef idx="minor">
              <a:schemeClr val="tx1"/>
            </a:fontRef>
          </p:style>
        </p:cxnSp>
        <p:sp>
          <p:nvSpPr>
            <p:cNvPr id="63" name="Regular Pentagon 62"/>
            <p:cNvSpPr/>
            <p:nvPr/>
          </p:nvSpPr>
          <p:spPr>
            <a:xfrm>
              <a:off x="2189480" y="668655"/>
              <a:ext cx="436668" cy="293158"/>
            </a:xfrm>
            <a:prstGeom prst="pentagon">
              <a:avLst/>
            </a:prstGeom>
            <a:solidFill>
              <a:srgbClr val="FFFF00"/>
            </a:solidFill>
            <a:ln w="19050">
              <a:solidFill>
                <a:schemeClr val="tx1"/>
              </a:solidFill>
            </a:ln>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1">
              <a:schemeClr val="accent1"/>
            </a:lnRef>
            <a:fillRef idx="3">
              <a:schemeClr val="accent1"/>
            </a:fillRef>
            <a:effectRef idx="2">
              <a:schemeClr val="accent1"/>
            </a:effectRef>
            <a:fontRef idx="minor">
              <a:schemeClr val="lt1"/>
            </a:fontRef>
          </p:style>
          <p:txBody>
            <a:bodyPr wrap="square" lIns="0" tIns="0" rIns="0" bIns="0">
              <a:noAutofit/>
            </a:bodyPr>
            <a:lstStyle/>
            <a:p>
              <a:pPr marL="0" marR="0" algn="ctr">
                <a:spcBef>
                  <a:spcPts val="0"/>
                </a:spcBef>
                <a:spcAft>
                  <a:spcPts val="0"/>
                </a:spcAft>
              </a:pPr>
              <a:r>
                <a:rPr lang="en-US" sz="1000" b="1">
                  <a:solidFill>
                    <a:srgbClr val="000000"/>
                  </a:solidFill>
                  <a:effectLst/>
                  <a:latin typeface="Calibri" charset="0"/>
                  <a:ea typeface="Times New Roman" charset="0"/>
                  <a:cs typeface="Times New Roman" charset="0"/>
                </a:rPr>
                <a:t>12</a:t>
              </a:r>
              <a:endParaRPr lang="en-US" sz="1200">
                <a:effectLst/>
                <a:latin typeface="Calibri" charset="0"/>
                <a:ea typeface="Times New Roman" charset="0"/>
                <a:cs typeface="Times New Roman" charset="0"/>
              </a:endParaRPr>
            </a:p>
          </p:txBody>
        </p:sp>
        <p:sp>
          <p:nvSpPr>
            <p:cNvPr id="64" name="Regular Pentagon 63"/>
            <p:cNvSpPr/>
            <p:nvPr/>
          </p:nvSpPr>
          <p:spPr>
            <a:xfrm>
              <a:off x="1681480" y="2116455"/>
              <a:ext cx="318558" cy="292735"/>
            </a:xfrm>
            <a:prstGeom prst="pentagon">
              <a:avLst/>
            </a:prstGeom>
            <a:solidFill>
              <a:srgbClr val="FFFF00"/>
            </a:solidFill>
            <a:ln w="19050">
              <a:solidFill>
                <a:schemeClr val="tx1"/>
              </a:solidFill>
            </a:ln>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1">
              <a:schemeClr val="accent1"/>
            </a:lnRef>
            <a:fillRef idx="3">
              <a:schemeClr val="accent1"/>
            </a:fillRef>
            <a:effectRef idx="2">
              <a:schemeClr val="accent1"/>
            </a:effectRef>
            <a:fontRef idx="minor">
              <a:schemeClr val="lt1"/>
            </a:fontRef>
          </p:style>
          <p:txBody>
            <a:bodyPr wrap="square" lIns="0" tIns="0" rIns="0" bIns="0">
              <a:noAutofit/>
            </a:bodyPr>
            <a:lstStyle/>
            <a:p>
              <a:pPr marL="0" marR="0" algn="ctr">
                <a:spcBef>
                  <a:spcPts val="0"/>
                </a:spcBef>
                <a:spcAft>
                  <a:spcPts val="0"/>
                </a:spcAft>
              </a:pPr>
              <a:r>
                <a:rPr lang="en-US" sz="1000" b="1">
                  <a:solidFill>
                    <a:srgbClr val="000000"/>
                  </a:solidFill>
                  <a:effectLst/>
                  <a:latin typeface="Calibri" charset="0"/>
                  <a:ea typeface="Times New Roman" charset="0"/>
                  <a:cs typeface="Times New Roman" charset="0"/>
                </a:rPr>
                <a:t>3</a:t>
              </a:r>
              <a:endParaRPr lang="en-US" sz="1200">
                <a:effectLst/>
                <a:latin typeface="Calibri" charset="0"/>
                <a:ea typeface="Times New Roman" charset="0"/>
                <a:cs typeface="Times New Roman" charset="0"/>
              </a:endParaRPr>
            </a:p>
          </p:txBody>
        </p:sp>
        <p:sp>
          <p:nvSpPr>
            <p:cNvPr id="65" name="Regular Pentagon 64"/>
            <p:cNvSpPr/>
            <p:nvPr/>
          </p:nvSpPr>
          <p:spPr>
            <a:xfrm>
              <a:off x="1017905" y="1557020"/>
              <a:ext cx="371475" cy="292735"/>
            </a:xfrm>
            <a:prstGeom prst="pentagon">
              <a:avLst/>
            </a:prstGeom>
            <a:solidFill>
              <a:srgbClr val="FFFF00"/>
            </a:solidFill>
            <a:ln w="19050">
              <a:solidFill>
                <a:schemeClr val="tx1"/>
              </a:solidFill>
            </a:ln>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1">
              <a:schemeClr val="accent1"/>
            </a:lnRef>
            <a:fillRef idx="3">
              <a:schemeClr val="accent1"/>
            </a:fillRef>
            <a:effectRef idx="2">
              <a:schemeClr val="accent1"/>
            </a:effectRef>
            <a:fontRef idx="minor">
              <a:schemeClr val="lt1"/>
            </a:fontRef>
          </p:style>
          <p:txBody>
            <a:bodyPr wrap="square" lIns="0" tIns="0" rIns="0" bIns="0">
              <a:noAutofit/>
            </a:bodyPr>
            <a:lstStyle/>
            <a:p>
              <a:pPr marL="0" marR="0" algn="ctr">
                <a:spcBef>
                  <a:spcPts val="0"/>
                </a:spcBef>
                <a:spcAft>
                  <a:spcPts val="0"/>
                </a:spcAft>
              </a:pPr>
              <a:r>
                <a:rPr lang="en-US" sz="1000" b="1">
                  <a:solidFill>
                    <a:srgbClr val="000000"/>
                  </a:solidFill>
                  <a:effectLst/>
                  <a:latin typeface="Calibri" charset="0"/>
                  <a:ea typeface="Times New Roman" charset="0"/>
                  <a:cs typeface="Times New Roman" charset="0"/>
                </a:rPr>
                <a:t>6</a:t>
              </a:r>
              <a:endParaRPr lang="en-US" sz="1200">
                <a:effectLst/>
                <a:latin typeface="Calibri" charset="0"/>
                <a:ea typeface="Times New Roman" charset="0"/>
                <a:cs typeface="Times New Roman" charset="0"/>
              </a:endParaRPr>
            </a:p>
          </p:txBody>
        </p:sp>
      </p:grpSp>
      <p:grpSp>
        <p:nvGrpSpPr>
          <p:cNvPr id="67" name="Group 66"/>
          <p:cNvGrpSpPr>
            <a:grpSpLocks noChangeAspect="1"/>
          </p:cNvGrpSpPr>
          <p:nvPr/>
        </p:nvGrpSpPr>
        <p:grpSpPr>
          <a:xfrm>
            <a:off x="3850029" y="3485731"/>
            <a:ext cx="2604344" cy="2606040"/>
            <a:chOff x="0" y="0"/>
            <a:chExt cx="3852545" cy="3933825"/>
          </a:xfrm>
          <a:extLst>
            <a:ext uri="{0CCBE362-F206-4b92-989A-16890622DB6E}">
              <ma14:wrappingTextBoxFlag xmlns:ma14="http://schemas.microsoft.com/office/mac/drawingml/2011/main" xmlns=""/>
            </a:ext>
          </a:extLst>
        </p:grpSpPr>
        <p:sp>
          <p:nvSpPr>
            <p:cNvPr id="68" name="Oval 67"/>
            <p:cNvSpPr>
              <a:spLocks noChangeArrowheads="1"/>
            </p:cNvSpPr>
            <p:nvPr/>
          </p:nvSpPr>
          <p:spPr bwMode="auto">
            <a:xfrm>
              <a:off x="129119" y="261523"/>
              <a:ext cx="3398494" cy="3467938"/>
            </a:xfrm>
            <a:prstGeom prst="ellipse">
              <a:avLst/>
            </a:prstGeom>
            <a:noFill/>
            <a:ln w="31750">
              <a:solidFill>
                <a:srgbClr val="FF0000"/>
              </a:solidFill>
              <a:prstDash val="sysDash"/>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69" name="Oval 68"/>
            <p:cNvSpPr>
              <a:spLocks noChangeAspect="1" noChangeArrowheads="1"/>
            </p:cNvSpPr>
            <p:nvPr/>
          </p:nvSpPr>
          <p:spPr bwMode="auto">
            <a:xfrm>
              <a:off x="952289" y="1143193"/>
              <a:ext cx="1717866" cy="1722237"/>
            </a:xfrm>
            <a:prstGeom prst="ellipse">
              <a:avLst/>
            </a:prstGeom>
            <a:noFill/>
            <a:ln w="31750">
              <a:solidFill>
                <a:srgbClr val="FF0000"/>
              </a:solidFill>
              <a:prstDash val="sysDash"/>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cxnSp>
          <p:nvCxnSpPr>
            <p:cNvPr id="70" name="Straight Connector 69"/>
            <p:cNvCxnSpPr/>
            <p:nvPr/>
          </p:nvCxnSpPr>
          <p:spPr>
            <a:xfrm>
              <a:off x="1808480" y="0"/>
              <a:ext cx="13335" cy="3933825"/>
            </a:xfrm>
            <a:prstGeom prst="line">
              <a:avLst/>
            </a:prstGeom>
            <a:ln w="12700">
              <a:solidFill>
                <a:srgbClr val="FF0000"/>
              </a:solidFill>
              <a:prstDash val="lgDashDotDot"/>
            </a:ln>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2">
              <a:schemeClr val="accent1"/>
            </a:lnRef>
            <a:fillRef idx="0">
              <a:schemeClr val="accent1"/>
            </a:fillRef>
            <a:effectRef idx="1">
              <a:schemeClr val="accent1"/>
            </a:effectRef>
            <a:fontRef idx="minor">
              <a:schemeClr val="tx1"/>
            </a:fontRef>
          </p:style>
        </p:cxnSp>
        <p:cxnSp>
          <p:nvCxnSpPr>
            <p:cNvPr id="71" name="Straight Connector 70"/>
            <p:cNvCxnSpPr/>
            <p:nvPr/>
          </p:nvCxnSpPr>
          <p:spPr>
            <a:xfrm flipV="1">
              <a:off x="0" y="1986280"/>
              <a:ext cx="3852545" cy="33020"/>
            </a:xfrm>
            <a:prstGeom prst="line">
              <a:avLst/>
            </a:prstGeom>
            <a:ln w="12700">
              <a:solidFill>
                <a:srgbClr val="FF0000"/>
              </a:solidFill>
              <a:prstDash val="lgDashDotDot"/>
            </a:ln>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2">
              <a:schemeClr val="accent1"/>
            </a:lnRef>
            <a:fillRef idx="0">
              <a:schemeClr val="accent1"/>
            </a:fillRef>
            <a:effectRef idx="1">
              <a:schemeClr val="accent1"/>
            </a:effectRef>
            <a:fontRef idx="minor">
              <a:schemeClr val="tx1"/>
            </a:fontRef>
          </p:style>
        </p:cxnSp>
        <p:sp>
          <p:nvSpPr>
            <p:cNvPr id="72" name="Oval 71"/>
            <p:cNvSpPr>
              <a:spLocks noChangeAspect="1" noChangeArrowheads="1"/>
            </p:cNvSpPr>
            <p:nvPr/>
          </p:nvSpPr>
          <p:spPr bwMode="auto">
            <a:xfrm>
              <a:off x="1387476" y="1578955"/>
              <a:ext cx="838643" cy="840947"/>
            </a:xfrm>
            <a:prstGeom prst="ellipse">
              <a:avLst/>
            </a:prstGeom>
            <a:noFill/>
            <a:ln w="31750">
              <a:solidFill>
                <a:srgbClr val="FF0000"/>
              </a:solidFill>
              <a:prstDash val="sysDash"/>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cxnSp>
          <p:nvCxnSpPr>
            <p:cNvPr id="73" name="Straight Connector 72"/>
            <p:cNvCxnSpPr/>
            <p:nvPr/>
          </p:nvCxnSpPr>
          <p:spPr>
            <a:xfrm flipV="1">
              <a:off x="1805305" y="606425"/>
              <a:ext cx="1049867" cy="1405043"/>
            </a:xfrm>
            <a:prstGeom prst="line">
              <a:avLst/>
            </a:prstGeom>
            <a:ln w="12700">
              <a:solidFill>
                <a:srgbClr val="0000FF"/>
              </a:solidFill>
              <a:prstDash val="solid"/>
              <a:tailEnd type="triangle" w="med" len="lg"/>
            </a:ln>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2">
              <a:schemeClr val="accent1"/>
            </a:lnRef>
            <a:fillRef idx="0">
              <a:schemeClr val="accent1"/>
            </a:fillRef>
            <a:effectRef idx="1">
              <a:schemeClr val="accent1"/>
            </a:effectRef>
            <a:fontRef idx="minor">
              <a:schemeClr val="tx1"/>
            </a:fontRef>
          </p:style>
        </p:cxnSp>
        <p:cxnSp>
          <p:nvCxnSpPr>
            <p:cNvPr id="74" name="Straight Connector 73"/>
            <p:cNvCxnSpPr/>
            <p:nvPr/>
          </p:nvCxnSpPr>
          <p:spPr>
            <a:xfrm flipH="1">
              <a:off x="1525905" y="2003425"/>
              <a:ext cx="295910" cy="364278"/>
            </a:xfrm>
            <a:prstGeom prst="line">
              <a:avLst/>
            </a:prstGeom>
            <a:ln w="12700">
              <a:solidFill>
                <a:srgbClr val="0000FF"/>
              </a:solidFill>
              <a:prstDash val="solid"/>
              <a:tailEnd type="triangle" w="med" len="lg"/>
            </a:ln>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2">
              <a:schemeClr val="accent1"/>
            </a:lnRef>
            <a:fillRef idx="0">
              <a:schemeClr val="accent1"/>
            </a:fillRef>
            <a:effectRef idx="1">
              <a:schemeClr val="accent1"/>
            </a:effectRef>
            <a:fontRef idx="minor">
              <a:schemeClr val="tx1"/>
            </a:fontRef>
          </p:style>
        </p:cxnSp>
        <p:cxnSp>
          <p:nvCxnSpPr>
            <p:cNvPr id="75" name="Straight Connector 74"/>
            <p:cNvCxnSpPr/>
            <p:nvPr/>
          </p:nvCxnSpPr>
          <p:spPr>
            <a:xfrm flipH="1" flipV="1">
              <a:off x="1161415" y="1385570"/>
              <a:ext cx="668233" cy="617220"/>
            </a:xfrm>
            <a:prstGeom prst="line">
              <a:avLst/>
            </a:prstGeom>
            <a:ln w="12700">
              <a:solidFill>
                <a:srgbClr val="0000FF"/>
              </a:solidFill>
              <a:prstDash val="solid"/>
              <a:tailEnd type="triangle" w="med" len="lg"/>
            </a:ln>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2">
              <a:schemeClr val="accent1"/>
            </a:lnRef>
            <a:fillRef idx="0">
              <a:schemeClr val="accent1"/>
            </a:fillRef>
            <a:effectRef idx="1">
              <a:schemeClr val="accent1"/>
            </a:effectRef>
            <a:fontRef idx="minor">
              <a:schemeClr val="tx1"/>
            </a:fontRef>
          </p:style>
        </p:cxnSp>
        <p:sp>
          <p:nvSpPr>
            <p:cNvPr id="76" name="Regular Pentagon 75"/>
            <p:cNvSpPr/>
            <p:nvPr/>
          </p:nvSpPr>
          <p:spPr>
            <a:xfrm>
              <a:off x="2189480" y="668655"/>
              <a:ext cx="436668" cy="293158"/>
            </a:xfrm>
            <a:prstGeom prst="pentagon">
              <a:avLst/>
            </a:prstGeom>
            <a:solidFill>
              <a:srgbClr val="FFFF00"/>
            </a:solidFill>
            <a:ln w="19050">
              <a:solidFill>
                <a:schemeClr val="tx1"/>
              </a:solidFill>
            </a:ln>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1">
              <a:schemeClr val="accent1"/>
            </a:lnRef>
            <a:fillRef idx="3">
              <a:schemeClr val="accent1"/>
            </a:fillRef>
            <a:effectRef idx="2">
              <a:schemeClr val="accent1"/>
            </a:effectRef>
            <a:fontRef idx="minor">
              <a:schemeClr val="lt1"/>
            </a:fontRef>
          </p:style>
          <p:txBody>
            <a:bodyPr wrap="square" lIns="0" tIns="0" rIns="0" bIns="0">
              <a:noAutofit/>
            </a:bodyPr>
            <a:lstStyle/>
            <a:p>
              <a:pPr marL="0" marR="0" algn="ctr">
                <a:spcBef>
                  <a:spcPts val="0"/>
                </a:spcBef>
                <a:spcAft>
                  <a:spcPts val="0"/>
                </a:spcAft>
              </a:pPr>
              <a:r>
                <a:rPr lang="en-US" sz="1000" b="1">
                  <a:solidFill>
                    <a:srgbClr val="000000"/>
                  </a:solidFill>
                  <a:effectLst/>
                  <a:latin typeface="Calibri" charset="0"/>
                  <a:ea typeface="Times New Roman" charset="0"/>
                  <a:cs typeface="Times New Roman" charset="0"/>
                </a:rPr>
                <a:t>12</a:t>
              </a:r>
              <a:endParaRPr lang="en-US" sz="1200">
                <a:effectLst/>
                <a:latin typeface="Calibri" charset="0"/>
                <a:ea typeface="Times New Roman" charset="0"/>
                <a:cs typeface="Times New Roman" charset="0"/>
              </a:endParaRPr>
            </a:p>
          </p:txBody>
        </p:sp>
        <p:sp>
          <p:nvSpPr>
            <p:cNvPr id="77" name="Regular Pentagon 76"/>
            <p:cNvSpPr/>
            <p:nvPr/>
          </p:nvSpPr>
          <p:spPr>
            <a:xfrm>
              <a:off x="1681480" y="2116455"/>
              <a:ext cx="318558" cy="292735"/>
            </a:xfrm>
            <a:prstGeom prst="pentagon">
              <a:avLst/>
            </a:prstGeom>
            <a:solidFill>
              <a:srgbClr val="FFFF00"/>
            </a:solidFill>
            <a:ln w="19050">
              <a:solidFill>
                <a:schemeClr val="tx1"/>
              </a:solidFill>
            </a:ln>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1">
              <a:schemeClr val="accent1"/>
            </a:lnRef>
            <a:fillRef idx="3">
              <a:schemeClr val="accent1"/>
            </a:fillRef>
            <a:effectRef idx="2">
              <a:schemeClr val="accent1"/>
            </a:effectRef>
            <a:fontRef idx="minor">
              <a:schemeClr val="lt1"/>
            </a:fontRef>
          </p:style>
          <p:txBody>
            <a:bodyPr wrap="square" lIns="0" tIns="0" rIns="0" bIns="0">
              <a:noAutofit/>
            </a:bodyPr>
            <a:lstStyle/>
            <a:p>
              <a:pPr marL="0" marR="0" algn="ctr">
                <a:spcBef>
                  <a:spcPts val="0"/>
                </a:spcBef>
                <a:spcAft>
                  <a:spcPts val="0"/>
                </a:spcAft>
              </a:pPr>
              <a:r>
                <a:rPr lang="en-US" sz="1000" b="1">
                  <a:solidFill>
                    <a:srgbClr val="000000"/>
                  </a:solidFill>
                  <a:effectLst/>
                  <a:latin typeface="Calibri" charset="0"/>
                  <a:ea typeface="Times New Roman" charset="0"/>
                  <a:cs typeface="Times New Roman" charset="0"/>
                </a:rPr>
                <a:t>3</a:t>
              </a:r>
              <a:endParaRPr lang="en-US" sz="1200">
                <a:effectLst/>
                <a:latin typeface="Calibri" charset="0"/>
                <a:ea typeface="Times New Roman" charset="0"/>
                <a:cs typeface="Times New Roman" charset="0"/>
              </a:endParaRPr>
            </a:p>
          </p:txBody>
        </p:sp>
        <p:sp>
          <p:nvSpPr>
            <p:cNvPr id="78" name="Regular Pentagon 77"/>
            <p:cNvSpPr/>
            <p:nvPr/>
          </p:nvSpPr>
          <p:spPr>
            <a:xfrm>
              <a:off x="1017905" y="1557020"/>
              <a:ext cx="371475" cy="292735"/>
            </a:xfrm>
            <a:prstGeom prst="pentagon">
              <a:avLst/>
            </a:prstGeom>
            <a:solidFill>
              <a:srgbClr val="FFFF00"/>
            </a:solidFill>
            <a:ln w="19050">
              <a:solidFill>
                <a:schemeClr val="tx1"/>
              </a:solidFill>
            </a:ln>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1">
              <a:schemeClr val="accent1"/>
            </a:lnRef>
            <a:fillRef idx="3">
              <a:schemeClr val="accent1"/>
            </a:fillRef>
            <a:effectRef idx="2">
              <a:schemeClr val="accent1"/>
            </a:effectRef>
            <a:fontRef idx="minor">
              <a:schemeClr val="lt1"/>
            </a:fontRef>
          </p:style>
          <p:txBody>
            <a:bodyPr wrap="square" lIns="0" tIns="0" rIns="0" bIns="0">
              <a:noAutofit/>
            </a:bodyPr>
            <a:lstStyle/>
            <a:p>
              <a:pPr marL="0" marR="0" algn="ctr">
                <a:spcBef>
                  <a:spcPts val="0"/>
                </a:spcBef>
                <a:spcAft>
                  <a:spcPts val="0"/>
                </a:spcAft>
              </a:pPr>
              <a:r>
                <a:rPr lang="en-US" sz="1000" b="1" dirty="0">
                  <a:solidFill>
                    <a:srgbClr val="000000"/>
                  </a:solidFill>
                  <a:effectLst/>
                  <a:latin typeface="Calibri" charset="0"/>
                  <a:ea typeface="Times New Roman" charset="0"/>
                  <a:cs typeface="Times New Roman" charset="0"/>
                </a:rPr>
                <a:t>6</a:t>
              </a:r>
              <a:endParaRPr lang="en-US" sz="1200" dirty="0">
                <a:effectLst/>
                <a:latin typeface="Calibri" charset="0"/>
                <a:ea typeface="Times New Roman" charset="0"/>
                <a:cs typeface="Times New Roman" charset="0"/>
              </a:endParaRPr>
            </a:p>
          </p:txBody>
        </p:sp>
      </p:grpSp>
      <p:grpSp>
        <p:nvGrpSpPr>
          <p:cNvPr id="79" name="Group 78"/>
          <p:cNvGrpSpPr>
            <a:grpSpLocks noChangeAspect="1"/>
          </p:cNvGrpSpPr>
          <p:nvPr/>
        </p:nvGrpSpPr>
        <p:grpSpPr>
          <a:xfrm>
            <a:off x="4970205" y="2552861"/>
            <a:ext cx="2604344" cy="2606040"/>
            <a:chOff x="0" y="0"/>
            <a:chExt cx="3852545" cy="3933825"/>
          </a:xfrm>
          <a:extLst>
            <a:ext uri="{0CCBE362-F206-4b92-989A-16890622DB6E}">
              <ma14:wrappingTextBoxFlag xmlns:ma14="http://schemas.microsoft.com/office/mac/drawingml/2011/main" xmlns=""/>
            </a:ext>
          </a:extLst>
        </p:grpSpPr>
        <p:sp>
          <p:nvSpPr>
            <p:cNvPr id="80" name="Oval 79"/>
            <p:cNvSpPr>
              <a:spLocks noChangeArrowheads="1"/>
            </p:cNvSpPr>
            <p:nvPr/>
          </p:nvSpPr>
          <p:spPr bwMode="auto">
            <a:xfrm>
              <a:off x="129119" y="261523"/>
              <a:ext cx="3398494" cy="3467938"/>
            </a:xfrm>
            <a:prstGeom prst="ellipse">
              <a:avLst/>
            </a:prstGeom>
            <a:noFill/>
            <a:ln w="31750">
              <a:solidFill>
                <a:schemeClr val="accent4">
                  <a:lumMod val="75000"/>
                </a:schemeClr>
              </a:solidFill>
              <a:prstDash val="sysDash"/>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81" name="Oval 80"/>
            <p:cNvSpPr>
              <a:spLocks noChangeAspect="1" noChangeArrowheads="1"/>
            </p:cNvSpPr>
            <p:nvPr/>
          </p:nvSpPr>
          <p:spPr bwMode="auto">
            <a:xfrm>
              <a:off x="952289" y="1143193"/>
              <a:ext cx="1717866" cy="1722237"/>
            </a:xfrm>
            <a:prstGeom prst="ellipse">
              <a:avLst/>
            </a:prstGeom>
            <a:noFill/>
            <a:ln w="31750">
              <a:solidFill>
                <a:schemeClr val="accent4">
                  <a:lumMod val="75000"/>
                </a:schemeClr>
              </a:solidFill>
              <a:prstDash val="sysDash"/>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cxnSp>
          <p:nvCxnSpPr>
            <p:cNvPr id="82" name="Straight Connector 81"/>
            <p:cNvCxnSpPr/>
            <p:nvPr/>
          </p:nvCxnSpPr>
          <p:spPr>
            <a:xfrm>
              <a:off x="1808480" y="0"/>
              <a:ext cx="13335" cy="3933825"/>
            </a:xfrm>
            <a:prstGeom prst="line">
              <a:avLst/>
            </a:prstGeom>
            <a:ln w="12700">
              <a:solidFill>
                <a:schemeClr val="accent4">
                  <a:lumMod val="75000"/>
                </a:schemeClr>
              </a:solidFill>
              <a:prstDash val="lgDashDotDot"/>
            </a:ln>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p:nvCxnSpPr>
          <p:spPr>
            <a:xfrm flipV="1">
              <a:off x="0" y="1986280"/>
              <a:ext cx="3852545" cy="33020"/>
            </a:xfrm>
            <a:prstGeom prst="line">
              <a:avLst/>
            </a:prstGeom>
            <a:ln w="12700">
              <a:solidFill>
                <a:schemeClr val="accent4">
                  <a:lumMod val="75000"/>
                </a:schemeClr>
              </a:solidFill>
              <a:prstDash val="lgDashDotDot"/>
            </a:ln>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2">
              <a:schemeClr val="accent1"/>
            </a:lnRef>
            <a:fillRef idx="0">
              <a:schemeClr val="accent1"/>
            </a:fillRef>
            <a:effectRef idx="1">
              <a:schemeClr val="accent1"/>
            </a:effectRef>
            <a:fontRef idx="minor">
              <a:schemeClr val="tx1"/>
            </a:fontRef>
          </p:style>
        </p:cxnSp>
        <p:sp>
          <p:nvSpPr>
            <p:cNvPr id="84" name="Oval 83"/>
            <p:cNvSpPr>
              <a:spLocks noChangeAspect="1" noChangeArrowheads="1"/>
            </p:cNvSpPr>
            <p:nvPr/>
          </p:nvSpPr>
          <p:spPr bwMode="auto">
            <a:xfrm>
              <a:off x="1387476" y="1578955"/>
              <a:ext cx="838643" cy="840947"/>
            </a:xfrm>
            <a:prstGeom prst="ellipse">
              <a:avLst/>
            </a:prstGeom>
            <a:noFill/>
            <a:ln w="31750">
              <a:solidFill>
                <a:schemeClr val="accent4">
                  <a:lumMod val="75000"/>
                </a:schemeClr>
              </a:solidFill>
              <a:prstDash val="sysDash"/>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cxnSp>
          <p:nvCxnSpPr>
            <p:cNvPr id="85" name="Straight Connector 84"/>
            <p:cNvCxnSpPr/>
            <p:nvPr/>
          </p:nvCxnSpPr>
          <p:spPr>
            <a:xfrm flipV="1">
              <a:off x="1805305" y="606425"/>
              <a:ext cx="1049867" cy="1405043"/>
            </a:xfrm>
            <a:prstGeom prst="line">
              <a:avLst/>
            </a:prstGeom>
            <a:ln w="12700">
              <a:solidFill>
                <a:schemeClr val="accent4">
                  <a:lumMod val="75000"/>
                </a:schemeClr>
              </a:solidFill>
              <a:prstDash val="solid"/>
              <a:tailEnd type="triangle" w="med" len="lg"/>
            </a:ln>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2">
              <a:schemeClr val="accent1"/>
            </a:lnRef>
            <a:fillRef idx="0">
              <a:schemeClr val="accent1"/>
            </a:fillRef>
            <a:effectRef idx="1">
              <a:schemeClr val="accent1"/>
            </a:effectRef>
            <a:fontRef idx="minor">
              <a:schemeClr val="tx1"/>
            </a:fontRef>
          </p:style>
        </p:cxnSp>
        <p:cxnSp>
          <p:nvCxnSpPr>
            <p:cNvPr id="86" name="Straight Connector 85"/>
            <p:cNvCxnSpPr/>
            <p:nvPr/>
          </p:nvCxnSpPr>
          <p:spPr>
            <a:xfrm flipH="1">
              <a:off x="1525905" y="2003425"/>
              <a:ext cx="295910" cy="364278"/>
            </a:xfrm>
            <a:prstGeom prst="line">
              <a:avLst/>
            </a:prstGeom>
            <a:ln w="12700">
              <a:solidFill>
                <a:schemeClr val="accent4">
                  <a:lumMod val="75000"/>
                </a:schemeClr>
              </a:solidFill>
              <a:prstDash val="solid"/>
              <a:tailEnd type="triangle" w="med" len="lg"/>
            </a:ln>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2">
              <a:schemeClr val="accent1"/>
            </a:lnRef>
            <a:fillRef idx="0">
              <a:schemeClr val="accent1"/>
            </a:fillRef>
            <a:effectRef idx="1">
              <a:schemeClr val="accent1"/>
            </a:effectRef>
            <a:fontRef idx="minor">
              <a:schemeClr val="tx1"/>
            </a:fontRef>
          </p:style>
        </p:cxnSp>
        <p:cxnSp>
          <p:nvCxnSpPr>
            <p:cNvPr id="87" name="Straight Connector 86"/>
            <p:cNvCxnSpPr/>
            <p:nvPr/>
          </p:nvCxnSpPr>
          <p:spPr>
            <a:xfrm flipH="1" flipV="1">
              <a:off x="1161415" y="1385570"/>
              <a:ext cx="668233" cy="617220"/>
            </a:xfrm>
            <a:prstGeom prst="line">
              <a:avLst/>
            </a:prstGeom>
            <a:ln w="12700">
              <a:solidFill>
                <a:schemeClr val="accent4">
                  <a:lumMod val="75000"/>
                </a:schemeClr>
              </a:solidFill>
              <a:prstDash val="solid"/>
              <a:tailEnd type="triangle" w="med" len="lg"/>
            </a:ln>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2">
              <a:schemeClr val="accent1"/>
            </a:lnRef>
            <a:fillRef idx="0">
              <a:schemeClr val="accent1"/>
            </a:fillRef>
            <a:effectRef idx="1">
              <a:schemeClr val="accent1"/>
            </a:effectRef>
            <a:fontRef idx="minor">
              <a:schemeClr val="tx1"/>
            </a:fontRef>
          </p:style>
        </p:cxnSp>
        <p:sp>
          <p:nvSpPr>
            <p:cNvPr id="88" name="Regular Pentagon 87"/>
            <p:cNvSpPr/>
            <p:nvPr/>
          </p:nvSpPr>
          <p:spPr>
            <a:xfrm>
              <a:off x="2189480" y="668655"/>
              <a:ext cx="436668" cy="293158"/>
            </a:xfrm>
            <a:prstGeom prst="pentagon">
              <a:avLst/>
            </a:prstGeom>
            <a:solidFill>
              <a:srgbClr val="FFFF00"/>
            </a:solidFill>
            <a:ln w="19050">
              <a:solidFill>
                <a:schemeClr val="accent4">
                  <a:lumMod val="75000"/>
                </a:schemeClr>
              </a:solidFill>
            </a:ln>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1">
              <a:schemeClr val="accent1"/>
            </a:lnRef>
            <a:fillRef idx="3">
              <a:schemeClr val="accent1"/>
            </a:fillRef>
            <a:effectRef idx="2">
              <a:schemeClr val="accent1"/>
            </a:effectRef>
            <a:fontRef idx="minor">
              <a:schemeClr val="lt1"/>
            </a:fontRef>
          </p:style>
          <p:txBody>
            <a:bodyPr wrap="square" lIns="0" tIns="0" rIns="0" bIns="0">
              <a:noAutofit/>
            </a:bodyPr>
            <a:lstStyle/>
            <a:p>
              <a:pPr marL="0" marR="0" algn="ctr">
                <a:spcBef>
                  <a:spcPts val="0"/>
                </a:spcBef>
                <a:spcAft>
                  <a:spcPts val="0"/>
                </a:spcAft>
              </a:pPr>
              <a:r>
                <a:rPr lang="en-US" sz="1000" b="1">
                  <a:solidFill>
                    <a:srgbClr val="000000"/>
                  </a:solidFill>
                  <a:effectLst/>
                  <a:latin typeface="Calibri" charset="0"/>
                  <a:ea typeface="Times New Roman" charset="0"/>
                  <a:cs typeface="Times New Roman" charset="0"/>
                </a:rPr>
                <a:t>12</a:t>
              </a:r>
              <a:endParaRPr lang="en-US" sz="1200">
                <a:effectLst/>
                <a:latin typeface="Calibri" charset="0"/>
                <a:ea typeface="Times New Roman" charset="0"/>
                <a:cs typeface="Times New Roman" charset="0"/>
              </a:endParaRPr>
            </a:p>
          </p:txBody>
        </p:sp>
        <p:sp>
          <p:nvSpPr>
            <p:cNvPr id="89" name="Regular Pentagon 88"/>
            <p:cNvSpPr/>
            <p:nvPr/>
          </p:nvSpPr>
          <p:spPr>
            <a:xfrm>
              <a:off x="1681480" y="2116455"/>
              <a:ext cx="318558" cy="292735"/>
            </a:xfrm>
            <a:prstGeom prst="pentagon">
              <a:avLst/>
            </a:prstGeom>
            <a:solidFill>
              <a:srgbClr val="FFFF00"/>
            </a:solidFill>
            <a:ln w="19050">
              <a:solidFill>
                <a:schemeClr val="accent4">
                  <a:lumMod val="75000"/>
                </a:schemeClr>
              </a:solidFill>
            </a:ln>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1">
              <a:schemeClr val="accent1"/>
            </a:lnRef>
            <a:fillRef idx="3">
              <a:schemeClr val="accent1"/>
            </a:fillRef>
            <a:effectRef idx="2">
              <a:schemeClr val="accent1"/>
            </a:effectRef>
            <a:fontRef idx="minor">
              <a:schemeClr val="lt1"/>
            </a:fontRef>
          </p:style>
          <p:txBody>
            <a:bodyPr wrap="square" lIns="0" tIns="0" rIns="0" bIns="0">
              <a:noAutofit/>
            </a:bodyPr>
            <a:lstStyle/>
            <a:p>
              <a:pPr marL="0" marR="0" algn="ctr">
                <a:spcBef>
                  <a:spcPts val="0"/>
                </a:spcBef>
                <a:spcAft>
                  <a:spcPts val="0"/>
                </a:spcAft>
              </a:pPr>
              <a:r>
                <a:rPr lang="en-US" sz="1000" b="1">
                  <a:solidFill>
                    <a:srgbClr val="000000"/>
                  </a:solidFill>
                  <a:effectLst/>
                  <a:latin typeface="Calibri" charset="0"/>
                  <a:ea typeface="Times New Roman" charset="0"/>
                  <a:cs typeface="Times New Roman" charset="0"/>
                </a:rPr>
                <a:t>3</a:t>
              </a:r>
              <a:endParaRPr lang="en-US" sz="1200">
                <a:effectLst/>
                <a:latin typeface="Calibri" charset="0"/>
                <a:ea typeface="Times New Roman" charset="0"/>
                <a:cs typeface="Times New Roman" charset="0"/>
              </a:endParaRPr>
            </a:p>
          </p:txBody>
        </p:sp>
        <p:sp>
          <p:nvSpPr>
            <p:cNvPr id="90" name="Regular Pentagon 89"/>
            <p:cNvSpPr/>
            <p:nvPr/>
          </p:nvSpPr>
          <p:spPr>
            <a:xfrm>
              <a:off x="1017905" y="1557020"/>
              <a:ext cx="371475" cy="292735"/>
            </a:xfrm>
            <a:prstGeom prst="pentagon">
              <a:avLst/>
            </a:prstGeom>
            <a:solidFill>
              <a:srgbClr val="FFFF00"/>
            </a:solidFill>
            <a:ln w="19050">
              <a:solidFill>
                <a:schemeClr val="accent4">
                  <a:lumMod val="75000"/>
                </a:schemeClr>
              </a:solidFill>
            </a:ln>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1">
              <a:schemeClr val="accent1"/>
            </a:lnRef>
            <a:fillRef idx="3">
              <a:schemeClr val="accent1"/>
            </a:fillRef>
            <a:effectRef idx="2">
              <a:schemeClr val="accent1"/>
            </a:effectRef>
            <a:fontRef idx="minor">
              <a:schemeClr val="lt1"/>
            </a:fontRef>
          </p:style>
          <p:txBody>
            <a:bodyPr wrap="square" lIns="0" tIns="0" rIns="0" bIns="0">
              <a:noAutofit/>
            </a:bodyPr>
            <a:lstStyle/>
            <a:p>
              <a:pPr marL="0" marR="0" algn="ctr">
                <a:spcBef>
                  <a:spcPts val="0"/>
                </a:spcBef>
                <a:spcAft>
                  <a:spcPts val="0"/>
                </a:spcAft>
              </a:pPr>
              <a:r>
                <a:rPr lang="en-US" sz="1000" b="1">
                  <a:solidFill>
                    <a:srgbClr val="000000"/>
                  </a:solidFill>
                  <a:effectLst/>
                  <a:latin typeface="Calibri" charset="0"/>
                  <a:ea typeface="Times New Roman" charset="0"/>
                  <a:cs typeface="Times New Roman" charset="0"/>
                </a:rPr>
                <a:t>6</a:t>
              </a:r>
              <a:endParaRPr lang="en-US" sz="1200">
                <a:effectLst/>
                <a:latin typeface="Calibri" charset="0"/>
                <a:ea typeface="Times New Roman" charset="0"/>
                <a:cs typeface="Times New Roman" charset="0"/>
              </a:endParaRPr>
            </a:p>
          </p:txBody>
        </p:sp>
      </p:grpSp>
      <p:sp>
        <p:nvSpPr>
          <p:cNvPr id="91" name="Content Placeholder 2"/>
          <p:cNvSpPr>
            <a:spLocks noGrp="1"/>
          </p:cNvSpPr>
          <p:nvPr>
            <p:ph sz="half" idx="1"/>
          </p:nvPr>
        </p:nvSpPr>
        <p:spPr>
          <a:xfrm>
            <a:off x="254297" y="2024368"/>
            <a:ext cx="2910030" cy="3611141"/>
          </a:xfrm>
        </p:spPr>
        <p:txBody>
          <a:bodyPr>
            <a:normAutofit fontScale="62500" lnSpcReduction="20000"/>
          </a:bodyPr>
          <a:lstStyle/>
          <a:p>
            <a:r>
              <a:rPr lang="en-US" dirty="0" smtClean="0"/>
              <a:t>Strategically locate regional Alt Fuel retail refueling sites near fleets w/ demand</a:t>
            </a:r>
          </a:p>
          <a:p>
            <a:pPr lvl="1"/>
            <a:r>
              <a:rPr lang="en-US" dirty="0" smtClean="0"/>
              <a:t>Industrial fleets</a:t>
            </a:r>
          </a:p>
          <a:p>
            <a:pPr lvl="1"/>
            <a:r>
              <a:rPr lang="en-US" dirty="0" smtClean="0"/>
              <a:t>Municipal fleets</a:t>
            </a:r>
          </a:p>
          <a:p>
            <a:pPr lvl="1"/>
            <a:r>
              <a:rPr lang="en-US" dirty="0" smtClean="0"/>
              <a:t>Need access and egress </a:t>
            </a:r>
          </a:p>
          <a:p>
            <a:r>
              <a:rPr lang="en-US" dirty="0"/>
              <a:t> </a:t>
            </a:r>
            <a:r>
              <a:rPr lang="en-US" dirty="0" smtClean="0"/>
              <a:t>  Indicates radial mileage (6) from center</a:t>
            </a:r>
          </a:p>
          <a:p>
            <a:r>
              <a:rPr lang="en-US" dirty="0"/>
              <a:t> </a:t>
            </a:r>
            <a:r>
              <a:rPr lang="en-US" dirty="0" smtClean="0"/>
              <a:t>    Indicates existing stations (C-CNG, P=Propane)</a:t>
            </a:r>
          </a:p>
          <a:p>
            <a:r>
              <a:rPr lang="en-US" dirty="0"/>
              <a:t>Sites indicated are for illustration </a:t>
            </a:r>
            <a:r>
              <a:rPr lang="en-US" dirty="0" smtClean="0"/>
              <a:t>only </a:t>
            </a:r>
            <a:r>
              <a:rPr lang="mr-IN" dirty="0" smtClean="0"/>
              <a:t>–</a:t>
            </a:r>
            <a:r>
              <a:rPr lang="en-US" dirty="0" smtClean="0"/>
              <a:t> not complete</a:t>
            </a:r>
            <a:endParaRPr lang="en-US" dirty="0"/>
          </a:p>
          <a:p>
            <a:endParaRPr lang="en-US" dirty="0"/>
          </a:p>
          <a:p>
            <a:endParaRPr lang="en-US" dirty="0"/>
          </a:p>
        </p:txBody>
      </p:sp>
      <p:sp>
        <p:nvSpPr>
          <p:cNvPr id="93" name="Regular Pentagon 92"/>
          <p:cNvSpPr/>
          <p:nvPr/>
        </p:nvSpPr>
        <p:spPr>
          <a:xfrm>
            <a:off x="513520" y="3672239"/>
            <a:ext cx="251119" cy="193928"/>
          </a:xfrm>
          <a:prstGeom prst="pentagon">
            <a:avLst/>
          </a:prstGeom>
          <a:solidFill>
            <a:srgbClr val="FFFF00"/>
          </a:solidFill>
          <a:ln w="19050">
            <a:solidFill>
              <a:schemeClr val="tx1"/>
            </a:solidFill>
          </a:ln>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1">
            <a:schemeClr val="accent1"/>
          </a:lnRef>
          <a:fillRef idx="3">
            <a:schemeClr val="accent1"/>
          </a:fillRef>
          <a:effectRef idx="2">
            <a:schemeClr val="accent1"/>
          </a:effectRef>
          <a:fontRef idx="minor">
            <a:schemeClr val="lt1"/>
          </a:fontRef>
        </p:style>
        <p:txBody>
          <a:bodyPr wrap="square" lIns="0" tIns="0" rIns="0" bIns="0">
            <a:noAutofit/>
          </a:bodyPr>
          <a:lstStyle/>
          <a:p>
            <a:pPr marL="0" marR="0" algn="ctr">
              <a:spcBef>
                <a:spcPts val="0"/>
              </a:spcBef>
              <a:spcAft>
                <a:spcPts val="0"/>
              </a:spcAft>
            </a:pPr>
            <a:r>
              <a:rPr lang="en-US" sz="1000" b="1" dirty="0">
                <a:solidFill>
                  <a:srgbClr val="000000"/>
                </a:solidFill>
                <a:effectLst/>
                <a:latin typeface="Calibri" charset="0"/>
                <a:ea typeface="Times New Roman" charset="0"/>
                <a:cs typeface="Times New Roman" charset="0"/>
              </a:rPr>
              <a:t>6</a:t>
            </a:r>
            <a:endParaRPr lang="en-US" sz="1200" dirty="0">
              <a:effectLst/>
              <a:latin typeface="Calibri" charset="0"/>
              <a:ea typeface="Times New Roman" charset="0"/>
              <a:cs typeface="Times New Roman" charset="0"/>
            </a:endParaRPr>
          </a:p>
        </p:txBody>
      </p:sp>
      <p:sp>
        <p:nvSpPr>
          <p:cNvPr id="94" name="Teardrop 93"/>
          <p:cNvSpPr/>
          <p:nvPr/>
        </p:nvSpPr>
        <p:spPr>
          <a:xfrm rot="329677">
            <a:off x="5439787" y="3269314"/>
            <a:ext cx="312468" cy="251955"/>
          </a:xfrm>
          <a:prstGeom prst="teardrop">
            <a:avLst>
              <a:gd name="adj" fmla="val 197823"/>
            </a:avLst>
          </a:prstGeom>
          <a:solidFill>
            <a:srgbClr val="17D947"/>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a:t>
            </a:r>
          </a:p>
        </p:txBody>
      </p:sp>
      <p:sp>
        <p:nvSpPr>
          <p:cNvPr id="95" name="Teardrop 94"/>
          <p:cNvSpPr/>
          <p:nvPr/>
        </p:nvSpPr>
        <p:spPr>
          <a:xfrm rot="329677">
            <a:off x="7468500" y="4465503"/>
            <a:ext cx="312468" cy="251955"/>
          </a:xfrm>
          <a:prstGeom prst="teardrop">
            <a:avLst>
              <a:gd name="adj" fmla="val 197823"/>
            </a:avLst>
          </a:prstGeom>
          <a:solidFill>
            <a:srgbClr val="17D947"/>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a:t>
            </a:r>
          </a:p>
        </p:txBody>
      </p:sp>
      <p:sp>
        <p:nvSpPr>
          <p:cNvPr id="96" name="Teardrop 95"/>
          <p:cNvSpPr/>
          <p:nvPr/>
        </p:nvSpPr>
        <p:spPr>
          <a:xfrm rot="329677">
            <a:off x="7372614" y="4120943"/>
            <a:ext cx="312468" cy="251955"/>
          </a:xfrm>
          <a:prstGeom prst="teardrop">
            <a:avLst>
              <a:gd name="adj" fmla="val 197823"/>
            </a:avLst>
          </a:prstGeom>
          <a:solidFill>
            <a:srgbClr val="17D947"/>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a:t>
            </a:r>
          </a:p>
        </p:txBody>
      </p:sp>
      <p:sp>
        <p:nvSpPr>
          <p:cNvPr id="97" name="Teardrop 96"/>
          <p:cNvSpPr/>
          <p:nvPr/>
        </p:nvSpPr>
        <p:spPr>
          <a:xfrm rot="329677">
            <a:off x="4973672" y="760538"/>
            <a:ext cx="312468" cy="251955"/>
          </a:xfrm>
          <a:prstGeom prst="teardrop">
            <a:avLst>
              <a:gd name="adj" fmla="val 197823"/>
            </a:avLst>
          </a:prstGeom>
          <a:solidFill>
            <a:srgbClr val="17D947"/>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a:t>
            </a:r>
          </a:p>
        </p:txBody>
      </p:sp>
      <p:sp>
        <p:nvSpPr>
          <p:cNvPr id="98" name="Teardrop 97"/>
          <p:cNvSpPr/>
          <p:nvPr/>
        </p:nvSpPr>
        <p:spPr>
          <a:xfrm rot="329677">
            <a:off x="7000768" y="6101367"/>
            <a:ext cx="312468" cy="251955"/>
          </a:xfrm>
          <a:prstGeom prst="teardrop">
            <a:avLst>
              <a:gd name="adj" fmla="val 197823"/>
            </a:avLst>
          </a:prstGeom>
          <a:solidFill>
            <a:srgbClr val="17D947"/>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a:t>
            </a:r>
          </a:p>
        </p:txBody>
      </p:sp>
      <p:sp>
        <p:nvSpPr>
          <p:cNvPr id="99" name="Teardrop 98"/>
          <p:cNvSpPr/>
          <p:nvPr/>
        </p:nvSpPr>
        <p:spPr>
          <a:xfrm rot="329677">
            <a:off x="6449825" y="1214441"/>
            <a:ext cx="312468" cy="251955"/>
          </a:xfrm>
          <a:prstGeom prst="teardrop">
            <a:avLst>
              <a:gd name="adj" fmla="val 197823"/>
            </a:avLst>
          </a:prstGeom>
          <a:solidFill>
            <a:srgbClr val="17D947"/>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a:t>
            </a:r>
            <a:endParaRPr lang="en-US" dirty="0">
              <a:solidFill>
                <a:schemeClr val="tx1"/>
              </a:solidFill>
            </a:endParaRPr>
          </a:p>
        </p:txBody>
      </p:sp>
      <p:sp>
        <p:nvSpPr>
          <p:cNvPr id="100" name="Teardrop 99"/>
          <p:cNvSpPr/>
          <p:nvPr/>
        </p:nvSpPr>
        <p:spPr>
          <a:xfrm rot="329677">
            <a:off x="4556310" y="1376855"/>
            <a:ext cx="312468" cy="251955"/>
          </a:xfrm>
          <a:prstGeom prst="teardrop">
            <a:avLst>
              <a:gd name="adj" fmla="val 197823"/>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a:t>
            </a:r>
            <a:endParaRPr lang="en-US" dirty="0">
              <a:solidFill>
                <a:schemeClr val="tx1"/>
              </a:solidFill>
            </a:endParaRPr>
          </a:p>
        </p:txBody>
      </p:sp>
      <p:sp>
        <p:nvSpPr>
          <p:cNvPr id="101" name="Teardrop 100"/>
          <p:cNvSpPr/>
          <p:nvPr/>
        </p:nvSpPr>
        <p:spPr>
          <a:xfrm rot="329677">
            <a:off x="7298996" y="5116449"/>
            <a:ext cx="312468" cy="251955"/>
          </a:xfrm>
          <a:prstGeom prst="teardrop">
            <a:avLst>
              <a:gd name="adj" fmla="val 197823"/>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a:t>
            </a:r>
            <a:endParaRPr lang="en-US" dirty="0">
              <a:solidFill>
                <a:schemeClr val="tx1"/>
              </a:solidFill>
            </a:endParaRPr>
          </a:p>
        </p:txBody>
      </p:sp>
      <p:sp>
        <p:nvSpPr>
          <p:cNvPr id="102" name="Teardrop 101"/>
          <p:cNvSpPr/>
          <p:nvPr/>
        </p:nvSpPr>
        <p:spPr>
          <a:xfrm rot="329677">
            <a:off x="6760425" y="2487963"/>
            <a:ext cx="312468" cy="251955"/>
          </a:xfrm>
          <a:prstGeom prst="teardrop">
            <a:avLst>
              <a:gd name="adj" fmla="val 197823"/>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a:t>
            </a:r>
            <a:endParaRPr lang="en-US" dirty="0">
              <a:solidFill>
                <a:schemeClr val="tx1"/>
              </a:solidFill>
            </a:endParaRPr>
          </a:p>
        </p:txBody>
      </p:sp>
      <p:sp>
        <p:nvSpPr>
          <p:cNvPr id="103" name="Teardrop 102"/>
          <p:cNvSpPr/>
          <p:nvPr/>
        </p:nvSpPr>
        <p:spPr>
          <a:xfrm rot="329677">
            <a:off x="5274632" y="5371340"/>
            <a:ext cx="312468" cy="251955"/>
          </a:xfrm>
          <a:prstGeom prst="teardrop">
            <a:avLst>
              <a:gd name="adj" fmla="val 197823"/>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a:t>
            </a:r>
            <a:endParaRPr lang="en-US" dirty="0">
              <a:solidFill>
                <a:schemeClr val="tx1"/>
              </a:solidFill>
            </a:endParaRPr>
          </a:p>
        </p:txBody>
      </p:sp>
      <p:sp>
        <p:nvSpPr>
          <p:cNvPr id="104" name="Teardrop 103"/>
          <p:cNvSpPr/>
          <p:nvPr/>
        </p:nvSpPr>
        <p:spPr>
          <a:xfrm rot="329677">
            <a:off x="4926731" y="2128722"/>
            <a:ext cx="312468" cy="251955"/>
          </a:xfrm>
          <a:prstGeom prst="teardrop">
            <a:avLst>
              <a:gd name="adj" fmla="val 197823"/>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a:t>
            </a:r>
            <a:endParaRPr lang="en-US" dirty="0">
              <a:solidFill>
                <a:schemeClr val="tx1"/>
              </a:solidFill>
            </a:endParaRPr>
          </a:p>
        </p:txBody>
      </p:sp>
      <p:sp>
        <p:nvSpPr>
          <p:cNvPr id="105" name="Teardrop 104"/>
          <p:cNvSpPr/>
          <p:nvPr/>
        </p:nvSpPr>
        <p:spPr>
          <a:xfrm rot="329677">
            <a:off x="530830" y="4224097"/>
            <a:ext cx="249040" cy="143798"/>
          </a:xfrm>
          <a:prstGeom prst="teardrop">
            <a:avLst>
              <a:gd name="adj" fmla="val 197823"/>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P</a:t>
            </a:r>
            <a:endParaRPr lang="en-US" sz="1200" dirty="0">
              <a:solidFill>
                <a:schemeClr val="tx1"/>
              </a:solidFill>
            </a:endParaRPr>
          </a:p>
        </p:txBody>
      </p:sp>
    </p:spTree>
    <p:extLst>
      <p:ext uri="{BB962C8B-B14F-4D97-AF65-F5344CB8AC3E}">
        <p14:creationId xmlns:p14="http://schemas.microsoft.com/office/powerpoint/2010/main" val="35702391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42280</TotalTime>
  <Words>999</Words>
  <Application>Microsoft Office PowerPoint</Application>
  <PresentationFormat>On-screen Show (4:3)</PresentationFormat>
  <Paragraphs>165</Paragraphs>
  <Slides>12</Slides>
  <Notes>2</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Environment Committee  November 29, 2016 </vt:lpstr>
      <vt:lpstr>Drivers for Change</vt:lpstr>
      <vt:lpstr>Regional Study Ideas for  AFs and Municipalities </vt:lpstr>
      <vt:lpstr>CMAP Region</vt:lpstr>
      <vt:lpstr>Study Process</vt:lpstr>
      <vt:lpstr>Alt Fuel Fleet Questions</vt:lpstr>
      <vt:lpstr>AF Stakeholders</vt:lpstr>
      <vt:lpstr>AF Participants</vt:lpstr>
      <vt:lpstr>Regional  Infrastructure  Concept</vt:lpstr>
      <vt:lpstr> Current NE Illinois  Alt Fuel Infrastructure</vt:lpstr>
      <vt:lpstr>As-Is Assessment Flow</vt:lpstr>
      <vt:lpstr>To Be Flow</vt:lpstr>
    </vt:vector>
  </TitlesOfParts>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TJMilburn</dc:creator>
  <cp:lastModifiedBy>Edith Makra</cp:lastModifiedBy>
  <cp:revision>1027</cp:revision>
  <cp:lastPrinted>2015-07-22T22:56:32Z</cp:lastPrinted>
  <dcterms:created xsi:type="dcterms:W3CDTF">2013-02-02T14:13:02Z</dcterms:created>
  <dcterms:modified xsi:type="dcterms:W3CDTF">2017-02-01T23:37:58Z</dcterms:modified>
</cp:coreProperties>
</file>