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90AA-AE7A-4FBA-B821-6B351D410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94AAC-262B-47F4-BF16-F23B05218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2185-5FCC-46B9-8BAA-E24FBC37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B578A-C80E-48A5-9740-2795DA0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5C23-11BB-4741-8032-99B18368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1663-7B72-4209-82C2-DF68C009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13451-F760-49CC-81CA-AE68DC823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BFDA-9BF4-4EA3-9EFF-8EDF999D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FB00-3A11-4336-B63D-18BEFFD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BF1B-A177-450F-A31A-02297ED9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9AF40-0688-4CEC-8403-B565E9F1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00C92-75B8-4152-B69C-2F9C0404E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71075-4EF0-4B98-93BA-DC5FC680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4990-7027-4707-A559-621A9F4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E1EF3-4D86-4BD7-8482-534C875C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D206-7865-42EA-ADFA-714586A1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730B8-9148-4542-A91E-28706F83F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28EBF-5257-419A-84BE-07A52DD2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EF6D8-551E-41E0-884F-DDD3EC5C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D438-4838-4EE0-8886-1F70AF42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3F33-FF5F-4DF9-9B38-80FFB7DC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C973F-3B3E-4456-A9F9-90BBFB523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AFFD-C28D-47B0-8288-EF3B7004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5A12A-3D30-4235-9633-63AD9D66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4145-DEAB-4AE4-A386-1DA7632E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50C6-F4A7-4911-83F8-F810943B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FD24-9BF7-4516-8913-0C95BE89D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3C6A0-BA39-45C7-A4B1-E020E0CAA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C3D85-A009-47FC-9AB5-BC49F846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67EF3-873B-4337-B953-F65EF73D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06818-1CEF-411D-BE00-63354EE4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6EE3-1603-4DFD-BA8B-C2F265A8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19D06-DB78-4354-B286-7C8B5B0D4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835B2-2D6F-4BD0-937E-00F8BC401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CB81F-73C1-4B0B-8C0F-36060363F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2FF2F-D66D-4615-BEB6-D1B0C5AAE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D9423-79B3-402A-A24A-36523483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C89DD-E577-4D22-A624-EF9E0888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1EAA4-A561-46DE-B1B6-6D3FA4E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E155-B0EE-406B-BC0A-4A863E9F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D23AC-6020-495E-9C03-0D409DC0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53C6F-B42F-4F28-B89A-74F84730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9F40F-1C06-40B0-B98D-0355D3F2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2676A-798E-427A-9739-1B45FCA6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8D613-25CD-4FA8-BA73-B364801A1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8BC16-CB95-4910-8680-DA878212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834F-3E43-4A97-A36D-60FA968D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0F3B-8897-4851-8923-49782F88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FE3E1-4BB5-4743-8E42-A791C0BE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E39CB-B198-4FC3-9506-DD754A45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17CB5-24DA-46AB-B8C9-D94B4D25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4A9A6-AB5B-4911-99D3-8E5C19B0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0887-BE9B-45F5-AF09-1F9FFCC1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58272-B7D6-4E13-8502-A2C0A2FAE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6486F-2A6F-4259-B196-87546B31A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0C7E7-A837-490D-8440-1B56E43E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2ED7E-14A5-4556-A978-431F1FBE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C4B7D-4F00-482F-978E-0028618B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87F40-4712-4829-9382-42AACE49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2AA9E-2C4B-48D6-A58A-EA05A9CC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B7398-E53A-4ABC-934B-6FB732E91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29B6-0ACC-4B4E-A0BF-CF29710555A2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53A64-18A7-42AB-BC0E-714C88933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B56D-7D69-4688-AB82-CD990C63B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484C-AA1D-43B2-BD67-33B248D9A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Relationship Id="rId9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23D2-59F1-4503-9D77-D15B42F2D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33083"/>
            <a:ext cx="11385176" cy="451821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</a:rPr>
              <a:t>Lawyers for communities?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                                        Lawyers for clean energy?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E4902-3451-4B74-A41E-FE5A804D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5377"/>
            <a:ext cx="9144000" cy="125954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Warren G. Lavey</a:t>
            </a:r>
          </a:p>
          <a:p>
            <a:r>
              <a:rPr lang="en-US" sz="3200" dirty="0"/>
              <a:t>Metropolitan Mayors Caucus</a:t>
            </a:r>
          </a:p>
          <a:p>
            <a:r>
              <a:rPr lang="en-US" sz="3200" dirty="0"/>
              <a:t>July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63FA3-4CEF-49ED-9F4B-9DBFE3AC5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27" y="114903"/>
            <a:ext cx="5425549" cy="2852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C60B51-4627-4C97-9CDC-DF83C6D5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1949376"/>
            <a:ext cx="552994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896A-9AEE-4D8C-93D4-633716F1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2729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Resources for Lawyers – Community Solar Participant Agreement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916FF-8829-4416-8948-A774DB73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8" y="1090286"/>
            <a:ext cx="3543795" cy="4677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71565-B649-4D33-8BAD-595D984DB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9" y="2363275"/>
            <a:ext cx="3753986" cy="411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C183F8-BB94-417D-AAEC-28B26DC5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58" y="1600200"/>
            <a:ext cx="3725789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8211B8-C251-4288-B32D-BF4E94F7A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69" y="932331"/>
            <a:ext cx="3526489" cy="3474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2769F9-3419-433D-A910-C5D7DE26F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9" y="2801471"/>
            <a:ext cx="4164625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4AD376-5937-43E2-8056-19B96C413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62" y="3524029"/>
            <a:ext cx="3584928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7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FFD1-C3EA-49E7-B4D4-BC1ABE27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Resources for Lawyers – Developing Community Solar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5F822-DD32-4767-BCD8-7B9952D4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098"/>
            <a:ext cx="10515600" cy="4054864"/>
          </a:xfrm>
        </p:spPr>
        <p:txBody>
          <a:bodyPr/>
          <a:lstStyle/>
          <a:p>
            <a:r>
              <a:rPr lang="en-US" sz="3200" dirty="0"/>
              <a:t>7 examples of solar energy zoning ordinances adopted by Illinois counties and municipalities</a:t>
            </a:r>
          </a:p>
          <a:p>
            <a:r>
              <a:rPr lang="en-US" sz="3200" dirty="0"/>
              <a:t>Illinois Solar Energy Association’s zoning principles</a:t>
            </a:r>
          </a:p>
          <a:p>
            <a:r>
              <a:rPr lang="en-US" sz="3200" dirty="0"/>
              <a:t>Guidance and Models for Community Solar Ordinances</a:t>
            </a:r>
          </a:p>
          <a:p>
            <a:pPr lvl="1"/>
            <a:r>
              <a:rPr lang="en-US" sz="2800" dirty="0"/>
              <a:t>“Community Solar Power Decision Matrix”</a:t>
            </a:r>
          </a:p>
          <a:p>
            <a:pPr lvl="1"/>
            <a:r>
              <a:rPr lang="en-US" sz="2800" dirty="0"/>
              <a:t>Templates from NC and NY</a:t>
            </a:r>
          </a:p>
          <a:p>
            <a:pPr lvl="1"/>
            <a:r>
              <a:rPr lang="en-US" sz="2800" dirty="0"/>
              <a:t>RFP from 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C5808-ADD8-4055-9676-C2F08E71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35" y="137160"/>
            <a:ext cx="681496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C5808-ADD8-4055-9676-C2F08E71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3" y="68580"/>
            <a:ext cx="3523379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EF87D-1916-4EDF-A1A0-4D51D4B6B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8" y="0"/>
            <a:ext cx="4602524" cy="6720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4B1A6-70D8-4605-B725-C391F6309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22" y="3246120"/>
            <a:ext cx="3537898" cy="3474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23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C70F-09D7-47C6-8174-52BA1C92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576263"/>
            <a:ext cx="10898876" cy="2701775"/>
          </a:xfrm>
        </p:spPr>
        <p:txBody>
          <a:bodyPr>
            <a:normAutofit/>
          </a:bodyPr>
          <a:lstStyle/>
          <a:p>
            <a:r>
              <a:rPr lang="en-US" sz="4800" b="1" dirty="0"/>
              <a:t>https://law-illinois.libguides.com/c.php?g=795745&amp;p=5691564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5894F-18D2-43B0-892B-D19F3407B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LibGuides</a:t>
            </a:r>
            <a:r>
              <a:rPr lang="en-US" sz="4800" b="1" dirty="0">
                <a:solidFill>
                  <a:schemeClr val="tx1"/>
                </a:solidFill>
              </a:rPr>
              <a:t> Community Solar</a:t>
            </a:r>
          </a:p>
        </p:txBody>
      </p:sp>
    </p:spTree>
    <p:extLst>
      <p:ext uri="{BB962C8B-B14F-4D97-AF65-F5344CB8AC3E}">
        <p14:creationId xmlns:p14="http://schemas.microsoft.com/office/powerpoint/2010/main" val="21139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276FB-4400-42B4-AA5D-9F6FB87F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172"/>
          <a:stretch/>
        </p:blipFill>
        <p:spPr>
          <a:xfrm>
            <a:off x="0" y="0"/>
            <a:ext cx="12280575" cy="74856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A6C5D3-7378-4F5A-A7A1-108FE683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1"/>
            <a:ext cx="11295529" cy="141642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The Weeds That Almost Killed the Sun</a:t>
            </a:r>
          </a:p>
        </p:txBody>
      </p:sp>
    </p:spTree>
    <p:extLst>
      <p:ext uri="{BB962C8B-B14F-4D97-AF65-F5344CB8AC3E}">
        <p14:creationId xmlns:p14="http://schemas.microsoft.com/office/powerpoint/2010/main" val="21305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F370C-9178-4720-B4D1-CB7F0334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52"/>
            <a:ext cx="12192000" cy="698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23F6-E07B-4E98-B26F-8D943EDB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9" y="93616"/>
            <a:ext cx="4192645" cy="9753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Help for your Village Attorney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5B3E38-50D7-4A9D-80C2-4FFA0E1F1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9" y="1381271"/>
            <a:ext cx="3708877" cy="210312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4A467-14D1-4175-BBFE-1E3FB311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1" y="3618212"/>
            <a:ext cx="2876951" cy="2876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6F013-E76F-4E81-9E20-96C942167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0" y="15378"/>
            <a:ext cx="7022061" cy="68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FFEA9-9C23-42AB-8845-E3490B93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464CA-55E5-4231-9278-1036170C0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7" y="166255"/>
            <a:ext cx="641042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25C4-AECE-4E80-8875-90681F4E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1"/>
            <a:ext cx="11456894" cy="15419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General Resources – Guides to Community Solar –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Planning and Development of Community Solar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4AA6B-6F31-4C14-B63A-998BF9394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" y="1292713"/>
            <a:ext cx="4542707" cy="25603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B484C-BC43-4CD6-A75A-D0B06A5D6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2" y="2898390"/>
            <a:ext cx="2981741" cy="3162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E3598-8991-407A-8553-C5542D7A5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38" y="4236822"/>
            <a:ext cx="3357581" cy="2560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EBD8F-8BB8-4AF5-AA64-EEABF0641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3" y="3990193"/>
            <a:ext cx="2660956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27AA8-AA24-405E-99D2-2E5BA5385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51" y="1508761"/>
            <a:ext cx="4709042" cy="2651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85FC59-723A-4750-A30B-31242D146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48" y="1292713"/>
            <a:ext cx="3014046" cy="2560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C4FA36-95E2-41D1-8A54-C3E128A11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19" y="2834641"/>
            <a:ext cx="3279032" cy="21945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2CA5EF-4CAE-4FD7-9245-9E18DCBC9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23" y="4049553"/>
            <a:ext cx="21156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E481-A0E2-4AD6-B85C-2EAEC8DC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012"/>
            <a:ext cx="3138055" cy="438907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General Resources – Guides to Community Solar – 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Case Studies – Illinois Case Studies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4926F2-663A-4EA8-88AC-AEFB575DD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58" y="54912"/>
            <a:ext cx="4221850" cy="68030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4F03C-E3DF-46E5-A27E-C2028799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36" y="41462"/>
            <a:ext cx="4401771" cy="67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8FFEA9-9C23-42AB-8845-E3490B93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71059-BDAE-47DA-8DED-024EABB4C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2" y="180158"/>
            <a:ext cx="6457071" cy="39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896A-9AEE-4D8C-93D4-633716F1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2729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Resources for Lawyers – Community Solar Participant Agreement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6081C-9609-4E10-8704-4E19D12C3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8201"/>
            <a:ext cx="5000410" cy="49737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B1BE-4190-49A4-9228-4B11C44BF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07" y="3283527"/>
            <a:ext cx="7333417" cy="3359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54963-6069-4319-9678-A79182FC8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06" y="1488142"/>
            <a:ext cx="239159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112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Lawyers for communities?                                                  Lawyers for clean energy?</vt:lpstr>
      <vt:lpstr>The Weeds That Almost Killed the Sun</vt:lpstr>
      <vt:lpstr>PowerPoint Presentation</vt:lpstr>
      <vt:lpstr>Help for your Village Attorney</vt:lpstr>
      <vt:lpstr>PowerPoint Presentation</vt:lpstr>
      <vt:lpstr>General Resources – Guides to Community Solar –  Planning and Development of Community Solar Projects</vt:lpstr>
      <vt:lpstr>General Resources – Guides to Community Solar –  Case Studies – Illinois Case Studies</vt:lpstr>
      <vt:lpstr>PowerPoint Presentation</vt:lpstr>
      <vt:lpstr>Resources for Lawyers – Community Solar Participant Agreement</vt:lpstr>
      <vt:lpstr>Resources for Lawyers – Community Solar Participant Agreement</vt:lpstr>
      <vt:lpstr>Resources for Lawyers – Developing Community Solar Projects</vt:lpstr>
      <vt:lpstr>PowerPoint Presentation</vt:lpstr>
      <vt:lpstr>PowerPoint Presentation</vt:lpstr>
      <vt:lpstr>https://law-illinois.libguides.com/c.php?g=795745&amp;p=5691564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Lawyers for communities?                           Lawyers for clean energy?</dc:title>
  <dc:creator>Warren Lavey</dc:creator>
  <cp:lastModifiedBy>MMC</cp:lastModifiedBy>
  <cp:revision>18</cp:revision>
  <dcterms:created xsi:type="dcterms:W3CDTF">2018-06-27T12:43:05Z</dcterms:created>
  <dcterms:modified xsi:type="dcterms:W3CDTF">2018-07-09T20:31:55Z</dcterms:modified>
</cp:coreProperties>
</file>