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6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6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84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1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2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7BCB-F497-4094-B632-85E7519C82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F5207D-654F-41BD-AED4-E80039CED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recycle@countyofkane.or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3" y="1771645"/>
            <a:ext cx="3346715" cy="3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1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Collection Events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11539"/>
            <a:ext cx="3084773" cy="231638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44" y="1911540"/>
            <a:ext cx="2788487" cy="37212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" y="4446931"/>
            <a:ext cx="1014413" cy="1357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12" y="4618381"/>
            <a:ext cx="1357313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02" y="272956"/>
            <a:ext cx="6593592" cy="709684"/>
          </a:xfrm>
        </p:spPr>
        <p:txBody>
          <a:bodyPr>
            <a:normAutofit/>
          </a:bodyPr>
          <a:lstStyle/>
          <a:p>
            <a:r>
              <a:rPr lang="en-US" dirty="0" smtClean="0"/>
              <a:t>Three Drop-offs Monday-Friday</a:t>
            </a:r>
            <a:endParaRPr lang="en-US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1" y="2032161"/>
            <a:ext cx="3423450" cy="192569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1" y="4252989"/>
            <a:ext cx="3205777" cy="2404333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27" y="4586106"/>
            <a:ext cx="3681349" cy="207121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963" y="2032161"/>
            <a:ext cx="3192075" cy="2395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19747" y="890397"/>
            <a:ext cx="33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517 E </a:t>
            </a:r>
            <a:r>
              <a:rPr lang="en-US" dirty="0" err="1"/>
              <a:t>Fabyan</a:t>
            </a:r>
            <a:r>
              <a:rPr lang="en-US" dirty="0"/>
              <a:t> Parkway, Batavia</a:t>
            </a:r>
            <a:br>
              <a:rPr lang="en-US" dirty="0"/>
            </a:br>
            <a:r>
              <a:rPr lang="en-US" dirty="0"/>
              <a:t>735 Martin Drive, South Elgin</a:t>
            </a:r>
            <a:br>
              <a:rPr lang="en-US" dirty="0"/>
            </a:br>
            <a:r>
              <a:rPr lang="en-US" dirty="0"/>
              <a:t>900 Angle Tarn, West Dundee</a:t>
            </a:r>
          </a:p>
        </p:txBody>
      </p:sp>
    </p:spTree>
    <p:extLst>
      <p:ext uri="{BB962C8B-B14F-4D97-AF65-F5344CB8AC3E}">
        <p14:creationId xmlns:p14="http://schemas.microsoft.com/office/powerpoint/2010/main" val="414525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5" y="511182"/>
            <a:ext cx="6373503" cy="671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38" b="1" dirty="0">
                <a:solidFill>
                  <a:schemeClr val="accent1">
                    <a:lumMod val="75000"/>
                  </a:schemeClr>
                </a:solidFill>
              </a:rPr>
              <a:t>TVs and Monitors </a:t>
            </a:r>
            <a:r>
              <a:rPr lang="en-US" sz="3038" b="1" dirty="0" smtClean="0">
                <a:solidFill>
                  <a:schemeClr val="accent1">
                    <a:lumMod val="75000"/>
                  </a:schemeClr>
                </a:solidFill>
              </a:rPr>
              <a:t>accepted for </a:t>
            </a:r>
            <a:r>
              <a:rPr lang="en-US" sz="3038" b="1" dirty="0">
                <a:solidFill>
                  <a:schemeClr val="accent1">
                    <a:lumMod val="75000"/>
                  </a:schemeClr>
                </a:solidFill>
              </a:rPr>
              <a:t>a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56" y="1309149"/>
            <a:ext cx="5769805" cy="7446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/>
              <a:t>$25 fee for screens under 21 inches (measured diagonally)</a:t>
            </a:r>
          </a:p>
          <a:p>
            <a:pPr marL="0" indent="0">
              <a:buNone/>
            </a:pPr>
            <a:r>
              <a:rPr lang="en-US" sz="1800" dirty="0"/>
              <a:t>$35 fee for screens 21 inches and over </a:t>
            </a:r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7113" y="2453988"/>
            <a:ext cx="393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Pay online in advance</a:t>
            </a:r>
            <a:r>
              <a:rPr lang="en-US" dirty="0"/>
              <a:t> and print receipt </a:t>
            </a:r>
          </a:p>
          <a:p>
            <a:pPr algn="ctr"/>
            <a:r>
              <a:rPr lang="en-US" dirty="0"/>
              <a:t>or pay at site with cash or card only.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6" y="2156179"/>
            <a:ext cx="2356067" cy="176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4" y="4049734"/>
            <a:ext cx="3444104" cy="2583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0966" y="4364193"/>
            <a:ext cx="288135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This fee is paid directly to the County's contracted electronics recycler, </a:t>
            </a:r>
            <a:r>
              <a:rPr lang="en-US" sz="1350" i="1" dirty="0" err="1"/>
              <a:t>eWorks</a:t>
            </a:r>
            <a:r>
              <a:rPr lang="en-US" sz="1350" i="1" dirty="0"/>
              <a:t>, a non-profit that employs individuals with developmental disabilities.​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8844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443"/>
            <a:ext cx="7206019" cy="63714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ELECTRONIC ITEMS ACCEPTED FOR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90" y="1796957"/>
            <a:ext cx="3797161" cy="4901154"/>
          </a:xfrm>
        </p:spPr>
        <p:txBody>
          <a:bodyPr>
            <a:normAutofit/>
          </a:bodyPr>
          <a:lstStyle/>
          <a:p>
            <a:r>
              <a:rPr lang="en-US" dirty="0"/>
              <a:t>Cable &amp; Satellite Receivers</a:t>
            </a:r>
          </a:p>
          <a:p>
            <a:r>
              <a:rPr lang="en-US" dirty="0"/>
              <a:t>Cables &amp; Cords</a:t>
            </a:r>
          </a:p>
          <a:p>
            <a:r>
              <a:rPr lang="en-US" dirty="0"/>
              <a:t>Cell Phones / PDAs</a:t>
            </a:r>
          </a:p>
          <a:p>
            <a:r>
              <a:rPr lang="en-US" dirty="0"/>
              <a:t>Circuit Boards</a:t>
            </a:r>
          </a:p>
          <a:p>
            <a:r>
              <a:rPr lang="en-US" dirty="0" smtClean="0"/>
              <a:t>Computers, Laptops</a:t>
            </a:r>
          </a:p>
          <a:p>
            <a:r>
              <a:rPr lang="en-US" dirty="0" smtClean="0"/>
              <a:t>Digital </a:t>
            </a:r>
            <a:r>
              <a:rPr lang="en-US" dirty="0"/>
              <a:t>Converter Boxes</a:t>
            </a:r>
          </a:p>
          <a:p>
            <a:r>
              <a:rPr lang="en-US" dirty="0"/>
              <a:t>Digital Recorders</a:t>
            </a:r>
          </a:p>
          <a:p>
            <a:r>
              <a:rPr lang="en-US" dirty="0"/>
              <a:t>DVD Players</a:t>
            </a:r>
          </a:p>
          <a:p>
            <a:r>
              <a:rPr lang="en-US" dirty="0"/>
              <a:t>Fax Machines</a:t>
            </a:r>
          </a:p>
          <a:p>
            <a:r>
              <a:rPr lang="en-US" dirty="0"/>
              <a:t>Hard Drives</a:t>
            </a:r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78063" y="1796957"/>
            <a:ext cx="393895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Keyboards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Mice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Portable Digital Music Players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Printers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Scanners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Scale Servers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Game Consoles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09350"/>
            <a:ext cx="6347713" cy="727880"/>
          </a:xfrm>
        </p:spPr>
        <p:txBody>
          <a:bodyPr/>
          <a:lstStyle/>
          <a:p>
            <a:r>
              <a:rPr lang="en-US" dirty="0"/>
              <a:t>Funding Mechanism: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70000"/>
            <a:ext cx="6347714" cy="5144448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Voluntary contribution requested from all municipalities</a:t>
            </a:r>
          </a:p>
          <a:p>
            <a:r>
              <a:rPr lang="en-US" sz="3200" dirty="0" smtClean="0"/>
              <a:t>10 cents per capita annually</a:t>
            </a:r>
          </a:p>
          <a:p>
            <a:r>
              <a:rPr lang="en-US" sz="3200" dirty="0" smtClean="0"/>
              <a:t>Pay in to allow your residents to participate</a:t>
            </a:r>
          </a:p>
          <a:p>
            <a:r>
              <a:rPr lang="en-US" sz="3200" dirty="0" smtClean="0"/>
              <a:t>IGA with County</a:t>
            </a:r>
          </a:p>
          <a:p>
            <a:r>
              <a:rPr lang="en-US" sz="3200" dirty="0" smtClean="0"/>
              <a:t>Will Reimburse drop-off hosts and cover programmatic costs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803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7477274" cy="3022600"/>
          </a:xfrm>
        </p:spPr>
        <p:txBody>
          <a:bodyPr/>
          <a:lstStyle/>
          <a:p>
            <a:r>
              <a:rPr lang="en-US" dirty="0" smtClean="0"/>
              <a:t>Jennifer Jarland</a:t>
            </a:r>
            <a:br>
              <a:rPr lang="en-US" dirty="0" smtClean="0"/>
            </a:br>
            <a:r>
              <a:rPr lang="en-US" sz="3200" dirty="0" smtClean="0"/>
              <a:t>Kane County Recycling Coordinator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recycle@countyofkane.org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630-208-3841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2" y="3632200"/>
            <a:ext cx="21336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9" y="3632200"/>
            <a:ext cx="2793241" cy="20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59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122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PowerPoint Presentation</vt:lpstr>
      <vt:lpstr>Monthly Collection Events</vt:lpstr>
      <vt:lpstr>Three Drop-offs Monday-Friday</vt:lpstr>
      <vt:lpstr>TVs and Monitors accepted for a fee</vt:lpstr>
      <vt:lpstr>ELECTRONIC ITEMS ACCEPTED FOR FREE</vt:lpstr>
      <vt:lpstr>Funding Mechanism:</vt:lpstr>
      <vt:lpstr>Jennifer Jarland Kane County Recycling Coordinator recycle@countyofkane.org 630-208-3841</vt:lpstr>
    </vt:vector>
  </TitlesOfParts>
  <Company>Kane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Jarland, Jennifer</dc:creator>
  <cp:lastModifiedBy>Edith Makra</cp:lastModifiedBy>
  <cp:revision>3</cp:revision>
  <dcterms:created xsi:type="dcterms:W3CDTF">2016-09-22T20:35:35Z</dcterms:created>
  <dcterms:modified xsi:type="dcterms:W3CDTF">2016-09-22T23:30:25Z</dcterms:modified>
</cp:coreProperties>
</file>