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3541"/>
  </p:normalViewPr>
  <p:slideViewPr>
    <p:cSldViewPr snapToGrid="0" snapToObjects="1">
      <p:cViewPr varScale="1">
        <p:scale>
          <a:sx n="65" d="100"/>
          <a:sy n="65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95C6A-2918-AC48-BC48-3B76A26CE2EC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520E0-730B-FA4B-8600-5A705D4B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520E0-730B-FA4B-8600-5A705D4BB3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July 10,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of Highland Park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Green Alliance</a:t>
            </a:r>
          </a:p>
          <a:p>
            <a:r>
              <a:rPr lang="en-US" dirty="0" smtClean="0"/>
              <a:t>Volume Based Trash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8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8" y="512118"/>
            <a:ext cx="7138926" cy="58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4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arth-2002897_19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" b="4026"/>
          <a:stretch>
            <a:fillRect/>
          </a:stretch>
        </p:blipFill>
        <p:spPr>
          <a:xfrm>
            <a:off x="873119" y="1027664"/>
            <a:ext cx="7195115" cy="4718961"/>
          </a:xfrm>
        </p:spPr>
      </p:pic>
    </p:spTree>
    <p:extLst>
      <p:ext uri="{BB962C8B-B14F-4D97-AF65-F5344CB8AC3E}">
        <p14:creationId xmlns:p14="http://schemas.microsoft.com/office/powerpoint/2010/main" val="366410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ark Ave Beach and Tre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>
          <a:xfrm>
            <a:off x="1043492" y="1027664"/>
            <a:ext cx="7024742" cy="4804965"/>
          </a:xfrm>
        </p:spPr>
      </p:pic>
    </p:spTree>
    <p:extLst>
      <p:ext uri="{BB962C8B-B14F-4D97-AF65-F5344CB8AC3E}">
        <p14:creationId xmlns:p14="http://schemas.microsoft.com/office/powerpoint/2010/main" val="510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203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9" t="11174" b="11174"/>
          <a:stretch/>
        </p:blipFill>
        <p:spPr>
          <a:xfrm>
            <a:off x="-294282" y="325281"/>
            <a:ext cx="8983307" cy="6242289"/>
          </a:xfrm>
        </p:spPr>
      </p:pic>
    </p:spTree>
    <p:extLst>
      <p:ext uri="{BB962C8B-B14F-4D97-AF65-F5344CB8AC3E}">
        <p14:creationId xmlns:p14="http://schemas.microsoft.com/office/powerpoint/2010/main" val="379572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4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5" y="263322"/>
            <a:ext cx="8225703" cy="62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icture 0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b="11174"/>
          <a:stretch>
            <a:fillRect/>
          </a:stretch>
        </p:blipFill>
        <p:spPr>
          <a:xfrm>
            <a:off x="433678" y="321408"/>
            <a:ext cx="8208883" cy="6175543"/>
          </a:xfrm>
        </p:spPr>
      </p:pic>
    </p:spTree>
    <p:extLst>
      <p:ext uri="{BB962C8B-B14F-4D97-AF65-F5344CB8AC3E}">
        <p14:creationId xmlns:p14="http://schemas.microsoft.com/office/powerpoint/2010/main" val="284124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7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7" b="15497"/>
          <a:stretch>
            <a:fillRect/>
          </a:stretch>
        </p:blipFill>
        <p:spPr>
          <a:xfrm>
            <a:off x="1043492" y="1027664"/>
            <a:ext cx="7024742" cy="4804965"/>
          </a:xfrm>
        </p:spPr>
      </p:pic>
    </p:spTree>
    <p:extLst>
      <p:ext uri="{BB962C8B-B14F-4D97-AF65-F5344CB8AC3E}">
        <p14:creationId xmlns:p14="http://schemas.microsoft.com/office/powerpoint/2010/main" val="162935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0161229_135339_re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" y="0"/>
            <a:ext cx="8208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372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b="3919"/>
          <a:stretch>
            <a:fillRect/>
          </a:stretch>
        </p:blipFill>
        <p:spPr>
          <a:xfrm>
            <a:off x="851865" y="1027664"/>
            <a:ext cx="7216369" cy="4804965"/>
          </a:xfrm>
        </p:spPr>
      </p:pic>
    </p:spTree>
    <p:extLst>
      <p:ext uri="{BB962C8B-B14F-4D97-AF65-F5344CB8AC3E}">
        <p14:creationId xmlns:p14="http://schemas.microsoft.com/office/powerpoint/2010/main" val="2534661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35</TotalTime>
  <Words>10</Words>
  <Application>Microsoft Macintosh PowerPoint</Application>
  <PresentationFormat>On-screen Show (4:3)</PresentationFormat>
  <Paragraphs>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Austin</vt:lpstr>
      <vt:lpstr>City of Highland 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Highland Park</dc:title>
  <dc:creator>Kim Stone</dc:creator>
  <cp:lastModifiedBy>Edith Makra</cp:lastModifiedBy>
  <cp:revision>2</cp:revision>
  <dcterms:created xsi:type="dcterms:W3CDTF">2017-07-11T01:24:03Z</dcterms:created>
  <dcterms:modified xsi:type="dcterms:W3CDTF">2017-07-11T04:02:21Z</dcterms:modified>
</cp:coreProperties>
</file>