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33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3C041-A0B4-4D41-AF0B-3B3D90A2017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B80619-FB24-4B35-A284-3F25B9BD565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7162800" cy="1905000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Chicago Area Waterway System</a:t>
            </a:r>
            <a:endParaRPr lang="en-US" sz="45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82" y="3733800"/>
            <a:ext cx="7854696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David Ullrich</a:t>
            </a:r>
          </a:p>
          <a:p>
            <a:r>
              <a:rPr lang="en-US" b="1" dirty="0" smtClean="0"/>
              <a:t>Great Lakes and St. Lawrence Cities Initiative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0"/>
            <a:ext cx="219456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Great Lakes and St. Lawrence Cities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328287" cy="4389437"/>
          </a:xfrm>
        </p:spPr>
      </p:pic>
    </p:spTree>
    <p:extLst>
      <p:ext uri="{BB962C8B-B14F-4D97-AF65-F5344CB8AC3E}">
        <p14:creationId xmlns:p14="http://schemas.microsoft.com/office/powerpoint/2010/main" val="49630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Problem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31" y="1935163"/>
            <a:ext cx="6610138" cy="4389437"/>
          </a:xfrm>
        </p:spPr>
      </p:pic>
    </p:spTree>
    <p:extLst>
      <p:ext uri="{BB962C8B-B14F-4D97-AF65-F5344CB8AC3E}">
        <p14:creationId xmlns:p14="http://schemas.microsoft.com/office/powerpoint/2010/main" val="365142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Timeline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2009 - </a:t>
            </a:r>
            <a:r>
              <a:rPr lang="en-US" dirty="0" err="1" smtClean="0">
                <a:latin typeface="+mj-lt"/>
              </a:rPr>
              <a:t>eDNA</a:t>
            </a:r>
            <a:r>
              <a:rPr lang="en-US" dirty="0" smtClean="0">
                <a:latin typeface="+mj-lt"/>
              </a:rPr>
              <a:t> and Litigation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+mj-lt"/>
              </a:rPr>
              <a:t>2010 - What Next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2011 – The Study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2012 – Restoring the Natural Divide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2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096000" cy="6278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Chicago Area Waterway System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447800"/>
            <a:ext cx="6877801" cy="51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8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58674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Barrier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19200"/>
            <a:ext cx="73152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19200"/>
            <a:ext cx="73152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64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Timeline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2013 – Continued Discussions</a:t>
            </a:r>
          </a:p>
          <a:p>
            <a:r>
              <a:rPr lang="en-US" dirty="0">
                <a:latin typeface="+mj-lt"/>
              </a:rPr>
              <a:t>2014 – </a:t>
            </a:r>
            <a:r>
              <a:rPr lang="en-US" dirty="0" smtClean="0">
                <a:latin typeface="+mj-lt"/>
              </a:rPr>
              <a:t>Great Lakes Mississippi River Inter-basin Study</a:t>
            </a:r>
          </a:p>
          <a:p>
            <a:r>
              <a:rPr lang="en-US" dirty="0" smtClean="0">
                <a:latin typeface="+mj-lt"/>
              </a:rPr>
              <a:t>2014 - Advisory </a:t>
            </a:r>
            <a:r>
              <a:rPr lang="en-US" dirty="0">
                <a:latin typeface="+mj-lt"/>
              </a:rPr>
              <a:t>Committee</a:t>
            </a:r>
          </a:p>
          <a:p>
            <a:r>
              <a:rPr lang="en-US" dirty="0">
                <a:latin typeface="+mj-lt"/>
              </a:rPr>
              <a:t>2015 – More </a:t>
            </a:r>
            <a:r>
              <a:rPr lang="en-US" dirty="0" smtClean="0">
                <a:latin typeface="+mj-lt"/>
              </a:rPr>
              <a:t>Discussions</a:t>
            </a:r>
          </a:p>
          <a:p>
            <a:pPr lvl="1"/>
            <a:r>
              <a:rPr lang="en-US" dirty="0" smtClean="0">
                <a:latin typeface="+mj-lt"/>
              </a:rPr>
              <a:t>Short term</a:t>
            </a:r>
          </a:p>
          <a:p>
            <a:pPr lvl="1"/>
            <a:r>
              <a:rPr lang="en-US" dirty="0" smtClean="0">
                <a:latin typeface="+mj-lt"/>
              </a:rPr>
              <a:t>Long term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7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NE Illinois and NW Indiana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1"/>
            <a:ext cx="7620000" cy="4785302"/>
          </a:xfrm>
        </p:spPr>
      </p:pic>
    </p:spTree>
    <p:extLst>
      <p:ext uri="{BB962C8B-B14F-4D97-AF65-F5344CB8AC3E}">
        <p14:creationId xmlns:p14="http://schemas.microsoft.com/office/powerpoint/2010/main" val="151548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6" y="1295400"/>
            <a:ext cx="841100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7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78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Chicago Area Waterway System</vt:lpstr>
      <vt:lpstr>Great Lakes and St. Lawrence Cities</vt:lpstr>
      <vt:lpstr>The Problem</vt:lpstr>
      <vt:lpstr>Timeline</vt:lpstr>
      <vt:lpstr>Chicago Area Waterway System</vt:lpstr>
      <vt:lpstr>Barrier</vt:lpstr>
      <vt:lpstr>Timeline</vt:lpstr>
      <vt:lpstr>NE Illinois and NW Indiana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Cities, Asian Carp, and the Chicago Area Waterway System An Opportunity of a Century</dc:title>
  <dc:creator>david.ullrich</dc:creator>
  <cp:lastModifiedBy>Edith Makra</cp:lastModifiedBy>
  <cp:revision>9</cp:revision>
  <dcterms:created xsi:type="dcterms:W3CDTF">2013-01-30T14:25:35Z</dcterms:created>
  <dcterms:modified xsi:type="dcterms:W3CDTF">2015-03-16T19:15:45Z</dcterms:modified>
</cp:coreProperties>
</file>