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BB01-B66A-48EC-B673-12227D3701F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99DA-3705-4B85-89B6-5D823110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Evanston Streets Alive!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7837053" cy="206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761" y="4191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Sunday, September 10, 2017, 1:00-5:00 </a:t>
            </a:r>
            <a:r>
              <a:rPr lang="en-US" sz="2800" dirty="0" smtClean="0"/>
              <a:t>PM 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17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5525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97" y="298391"/>
            <a:ext cx="419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4" y="2590800"/>
            <a:ext cx="8099943" cy="1188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4" y="4495800"/>
            <a:ext cx="7549967" cy="116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4" y="762000"/>
            <a:ext cx="5382065" cy="14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381000"/>
            <a:ext cx="51598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Lifestyle and Open Streets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3211" r="27235" b="3211"/>
          <a:stretch/>
        </p:blipFill>
        <p:spPr>
          <a:xfrm>
            <a:off x="6447577" y="1219199"/>
            <a:ext cx="2239223" cy="2245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r="13065" b="3567"/>
          <a:stretch/>
        </p:blipFill>
        <p:spPr>
          <a:xfrm>
            <a:off x="304799" y="4103711"/>
            <a:ext cx="3462429" cy="2447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/>
          <a:stretch/>
        </p:blipFill>
        <p:spPr>
          <a:xfrm>
            <a:off x="3970946" y="3682525"/>
            <a:ext cx="2133600" cy="286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1" b="5357"/>
          <a:stretch/>
        </p:blipFill>
        <p:spPr>
          <a:xfrm>
            <a:off x="3970945" y="1255163"/>
            <a:ext cx="212008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12550"/>
          <a:stretch/>
        </p:blipFill>
        <p:spPr>
          <a:xfrm>
            <a:off x="6447577" y="3666146"/>
            <a:ext cx="2239223" cy="2868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t="2322" r="-798" b="8338"/>
          <a:stretch/>
        </p:blipFill>
        <p:spPr>
          <a:xfrm>
            <a:off x="304799" y="1219198"/>
            <a:ext cx="3462429" cy="23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914626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18411" b="5585"/>
          <a:stretch/>
        </p:blipFill>
        <p:spPr>
          <a:xfrm>
            <a:off x="449366" y="1769335"/>
            <a:ext cx="3237432" cy="211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r="29019" b="13617"/>
          <a:stretch/>
        </p:blipFill>
        <p:spPr>
          <a:xfrm>
            <a:off x="449366" y="3927150"/>
            <a:ext cx="3245266" cy="2189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/>
          <a:stretch/>
        </p:blipFill>
        <p:spPr>
          <a:xfrm>
            <a:off x="5870961" y="1769335"/>
            <a:ext cx="2789571" cy="433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0"/>
          <a:stretch/>
        </p:blipFill>
        <p:spPr>
          <a:xfrm>
            <a:off x="3841238" y="1769334"/>
            <a:ext cx="1854552" cy="1583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r="40055"/>
          <a:stretch/>
        </p:blipFill>
        <p:spPr>
          <a:xfrm>
            <a:off x="3807111" y="3800564"/>
            <a:ext cx="1922805" cy="23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18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Evanston Streets Alive!</vt:lpstr>
      <vt:lpstr>PowerPoint Presentation</vt:lpstr>
      <vt:lpstr>PowerPoint Presentation</vt:lpstr>
      <vt:lpstr>PowerPoint Presentation</vt:lpstr>
      <vt:lpstr>PowerPoint Presentation</vt:lpstr>
      <vt:lpstr>Healthy Lifestyle and Open Streets</vt:lpstr>
      <vt:lpstr>PowerPoint Presentation</vt:lpstr>
    </vt:vector>
  </TitlesOfParts>
  <Company>City of Evanston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Evanston Streets Alive!</dc:title>
  <dc:creator>Doroghazi, Erika</dc:creator>
  <cp:lastModifiedBy>Edith Makra</cp:lastModifiedBy>
  <cp:revision>11</cp:revision>
  <dcterms:created xsi:type="dcterms:W3CDTF">2017-02-15T14:22:05Z</dcterms:created>
  <dcterms:modified xsi:type="dcterms:W3CDTF">2017-02-20T19:52:40Z</dcterms:modified>
</cp:coreProperties>
</file>