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1"/>
    <p:sldMasterId id="2147483660" r:id="rId2"/>
    <p:sldMasterId id="2147483650" r:id="rId3"/>
    <p:sldMasterId id="2147483652" r:id="rId4"/>
    <p:sldMasterId id="2147483654" r:id="rId5"/>
    <p:sldMasterId id="2147483656" r:id="rId6"/>
    <p:sldMasterId id="2147483662" r:id="rId7"/>
  </p:sldMasterIdLst>
  <p:notesMasterIdLst>
    <p:notesMasterId r:id="rId16"/>
  </p:notesMasterIdLst>
  <p:handoutMasterIdLst>
    <p:handoutMasterId r:id="rId17"/>
  </p:handoutMasterIdLst>
  <p:sldIdLst>
    <p:sldId id="256" r:id="rId8"/>
    <p:sldId id="438" r:id="rId9"/>
    <p:sldId id="429" r:id="rId10"/>
    <p:sldId id="426" r:id="rId11"/>
    <p:sldId id="435" r:id="rId12"/>
    <p:sldId id="431" r:id="rId13"/>
    <p:sldId id="436" r:id="rId14"/>
    <p:sldId id="433" r:id="rId15"/>
  </p:sldIdLst>
  <p:sldSz cx="9144000" cy="6858000" type="screen4x3"/>
  <p:notesSz cx="7315200" cy="9601200"/>
  <p:defaultTextStyle>
    <a:defPPr>
      <a:defRPr lang="en-US"/>
    </a:defPPr>
    <a:lvl1pPr algn="ctr" rtl="0" fontAlgn="base">
      <a:lnSpc>
        <a:spcPct val="90000"/>
      </a:lnSpc>
      <a:spcBef>
        <a:spcPct val="0"/>
      </a:spcBef>
      <a:spcAft>
        <a:spcPct val="0"/>
      </a:spcAft>
      <a:defRPr sz="2000" kern="1200">
        <a:solidFill>
          <a:schemeClr val="tx2"/>
        </a:solidFill>
        <a:latin typeface="Arial" charset="0"/>
        <a:ea typeface="+mn-ea"/>
        <a:cs typeface="+mn-cs"/>
      </a:defRPr>
    </a:lvl1pPr>
    <a:lvl2pPr marL="457200" algn="ctr" rtl="0" fontAlgn="base">
      <a:lnSpc>
        <a:spcPct val="90000"/>
      </a:lnSpc>
      <a:spcBef>
        <a:spcPct val="0"/>
      </a:spcBef>
      <a:spcAft>
        <a:spcPct val="0"/>
      </a:spcAft>
      <a:defRPr sz="2000" kern="1200">
        <a:solidFill>
          <a:schemeClr val="tx2"/>
        </a:solidFill>
        <a:latin typeface="Arial" charset="0"/>
        <a:ea typeface="+mn-ea"/>
        <a:cs typeface="+mn-cs"/>
      </a:defRPr>
    </a:lvl2pPr>
    <a:lvl3pPr marL="914400" algn="ctr" rtl="0" fontAlgn="base">
      <a:lnSpc>
        <a:spcPct val="90000"/>
      </a:lnSpc>
      <a:spcBef>
        <a:spcPct val="0"/>
      </a:spcBef>
      <a:spcAft>
        <a:spcPct val="0"/>
      </a:spcAft>
      <a:defRPr sz="2000" kern="1200">
        <a:solidFill>
          <a:schemeClr val="tx2"/>
        </a:solidFill>
        <a:latin typeface="Arial" charset="0"/>
        <a:ea typeface="+mn-ea"/>
        <a:cs typeface="+mn-cs"/>
      </a:defRPr>
    </a:lvl3pPr>
    <a:lvl4pPr marL="1371600" algn="ctr" rtl="0" fontAlgn="base">
      <a:lnSpc>
        <a:spcPct val="90000"/>
      </a:lnSpc>
      <a:spcBef>
        <a:spcPct val="0"/>
      </a:spcBef>
      <a:spcAft>
        <a:spcPct val="0"/>
      </a:spcAft>
      <a:defRPr sz="2000" kern="1200">
        <a:solidFill>
          <a:schemeClr val="tx2"/>
        </a:solidFill>
        <a:latin typeface="Arial" charset="0"/>
        <a:ea typeface="+mn-ea"/>
        <a:cs typeface="+mn-cs"/>
      </a:defRPr>
    </a:lvl4pPr>
    <a:lvl5pPr marL="1828800" algn="ctr" rtl="0" fontAlgn="base">
      <a:lnSpc>
        <a:spcPct val="90000"/>
      </a:lnSpc>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0880"/>
    <a:srgbClr val="FC9F1A"/>
    <a:srgbClr val="7DDC1E"/>
    <a:srgbClr val="988F86"/>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57" autoAdjust="0"/>
    <p:restoredTop sz="88621" autoAdjust="0"/>
  </p:normalViewPr>
  <p:slideViewPr>
    <p:cSldViewPr snapToGrid="0" snapToObjects="1">
      <p:cViewPr>
        <p:scale>
          <a:sx n="80" d="100"/>
          <a:sy n="80" d="100"/>
        </p:scale>
        <p:origin x="-80" y="960"/>
      </p:cViewPr>
      <p:guideLst>
        <p:guide orient="horz"/>
        <p:guide orient="horz" pos="911"/>
        <p:guide orient="horz" pos="3784"/>
        <p:guide pos="288"/>
        <p:guide pos="1651"/>
        <p:guide pos="2767"/>
        <p:guide pos="5471"/>
        <p:guide pos="1418"/>
        <p:guide pos="4107"/>
        <p:guide pos="2993"/>
        <p:guide pos="4345"/>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68" d="100"/>
          <a:sy n="68" d="100"/>
        </p:scale>
        <p:origin x="-1734" y="-108"/>
      </p:cViewPr>
      <p:guideLst>
        <p:guide orient="horz" pos="3025"/>
        <p:guide pos="2305"/>
      </p:guideLst>
    </p:cSldViewPr>
  </p:notesViewPr>
  <p:gridSpacing cx="75895" cy="75895"/>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5" Type="http://schemas.openxmlformats.org/officeDocument/2006/relationships/slideMaster" Target="slideMasters/slideMaster5.xml"/><Relationship Id="rId15" Type="http://schemas.openxmlformats.org/officeDocument/2006/relationships/slide" Target="slides/slide8.xml"/><Relationship Id="rId10" Type="http://schemas.openxmlformats.org/officeDocument/2006/relationships/slide" Target="slides/slide3.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54" tIns="48327" rIns="96654" bIns="48327" numCol="1" anchor="t" anchorCtr="0" compatLnSpc="1">
            <a:prstTxWarp prst="textNoShape">
              <a:avLst/>
            </a:prstTxWarp>
          </a:bodyPr>
          <a:lstStyle>
            <a:lvl1pPr algn="l">
              <a:lnSpc>
                <a:spcPct val="100000"/>
              </a:lnSpc>
              <a:defRPr sz="1300">
                <a:solidFill>
                  <a:schemeClr val="tx1"/>
                </a:solidFill>
              </a:defRPr>
            </a:lvl1pPr>
          </a:lstStyle>
          <a:p>
            <a:pPr>
              <a:defRPr/>
            </a:pPr>
            <a:endParaRPr lang="en-US" dirty="0"/>
          </a:p>
        </p:txBody>
      </p:sp>
      <p:sp>
        <p:nvSpPr>
          <p:cNvPr id="44035" name="Rectangle 3"/>
          <p:cNvSpPr>
            <a:spLocks noGrp="1" noChangeArrowheads="1"/>
          </p:cNvSpPr>
          <p:nvPr>
            <p:ph type="dt" sz="quarter" idx="1"/>
          </p:nvPr>
        </p:nvSpPr>
        <p:spPr bwMode="auto">
          <a:xfrm>
            <a:off x="4143587" y="0"/>
            <a:ext cx="3169920" cy="480060"/>
          </a:xfrm>
          <a:prstGeom prst="rect">
            <a:avLst/>
          </a:prstGeom>
          <a:noFill/>
          <a:ln w="9525">
            <a:noFill/>
            <a:miter lim="800000"/>
            <a:headEnd/>
            <a:tailEnd/>
          </a:ln>
          <a:effectLst/>
        </p:spPr>
        <p:txBody>
          <a:bodyPr vert="horz" wrap="square" lIns="96654" tIns="48327" rIns="96654" bIns="48327" numCol="1" anchor="t" anchorCtr="0" compatLnSpc="1">
            <a:prstTxWarp prst="textNoShape">
              <a:avLst/>
            </a:prstTxWarp>
          </a:bodyPr>
          <a:lstStyle>
            <a:lvl1pPr algn="r">
              <a:lnSpc>
                <a:spcPct val="100000"/>
              </a:lnSpc>
              <a:defRPr sz="1300">
                <a:solidFill>
                  <a:schemeClr val="tx1"/>
                </a:solidFill>
              </a:defRPr>
            </a:lvl1pPr>
          </a:lstStyle>
          <a:p>
            <a:pPr>
              <a:defRPr/>
            </a:pPr>
            <a:endParaRPr lang="en-US" dirty="0"/>
          </a:p>
        </p:txBody>
      </p:sp>
      <p:sp>
        <p:nvSpPr>
          <p:cNvPr id="44036" name="Rectangle 4"/>
          <p:cNvSpPr>
            <a:spLocks noGrp="1" noChangeArrowheads="1"/>
          </p:cNvSpPr>
          <p:nvPr>
            <p:ph type="ftr" sz="quarter" idx="2"/>
          </p:nvPr>
        </p:nvSpPr>
        <p:spPr bwMode="auto">
          <a:xfrm>
            <a:off x="0" y="9119474"/>
            <a:ext cx="3169920" cy="480060"/>
          </a:xfrm>
          <a:prstGeom prst="rect">
            <a:avLst/>
          </a:prstGeom>
          <a:noFill/>
          <a:ln w="9525">
            <a:noFill/>
            <a:miter lim="800000"/>
            <a:headEnd/>
            <a:tailEnd/>
          </a:ln>
          <a:effectLst/>
        </p:spPr>
        <p:txBody>
          <a:bodyPr vert="horz" wrap="square" lIns="96654" tIns="48327" rIns="96654" bIns="48327" numCol="1" anchor="b" anchorCtr="0" compatLnSpc="1">
            <a:prstTxWarp prst="textNoShape">
              <a:avLst/>
            </a:prstTxWarp>
          </a:bodyPr>
          <a:lstStyle>
            <a:lvl1pPr algn="l">
              <a:lnSpc>
                <a:spcPct val="100000"/>
              </a:lnSpc>
              <a:defRPr sz="1300">
                <a:solidFill>
                  <a:schemeClr val="tx1"/>
                </a:solidFill>
              </a:defRPr>
            </a:lvl1pPr>
          </a:lstStyle>
          <a:p>
            <a:pPr>
              <a:defRPr/>
            </a:pPr>
            <a:endParaRPr lang="en-US" dirty="0"/>
          </a:p>
        </p:txBody>
      </p:sp>
      <p:sp>
        <p:nvSpPr>
          <p:cNvPr id="44037" name="Rectangle 5"/>
          <p:cNvSpPr>
            <a:spLocks noGrp="1" noChangeArrowheads="1"/>
          </p:cNvSpPr>
          <p:nvPr>
            <p:ph type="sldNum" sz="quarter" idx="3"/>
          </p:nvPr>
        </p:nvSpPr>
        <p:spPr bwMode="auto">
          <a:xfrm>
            <a:off x="4143587" y="9119474"/>
            <a:ext cx="3169920" cy="480060"/>
          </a:xfrm>
          <a:prstGeom prst="rect">
            <a:avLst/>
          </a:prstGeom>
          <a:noFill/>
          <a:ln w="9525">
            <a:noFill/>
            <a:miter lim="800000"/>
            <a:headEnd/>
            <a:tailEnd/>
          </a:ln>
          <a:effectLst/>
        </p:spPr>
        <p:txBody>
          <a:bodyPr vert="horz" wrap="square" lIns="96654" tIns="48327" rIns="96654" bIns="48327" numCol="1" anchor="b" anchorCtr="0" compatLnSpc="1">
            <a:prstTxWarp prst="textNoShape">
              <a:avLst/>
            </a:prstTxWarp>
          </a:bodyPr>
          <a:lstStyle>
            <a:lvl1pPr algn="r">
              <a:lnSpc>
                <a:spcPct val="100000"/>
              </a:lnSpc>
              <a:defRPr sz="1300">
                <a:solidFill>
                  <a:schemeClr val="tx1"/>
                </a:solidFill>
              </a:defRPr>
            </a:lvl1pPr>
          </a:lstStyle>
          <a:p>
            <a:pPr>
              <a:defRPr/>
            </a:pPr>
            <a:fld id="{B328B3FA-1754-4542-AB6B-D3DC810E44A4}" type="slidenum">
              <a:rPr lang="en-US"/>
              <a:pPr>
                <a:defRPr/>
              </a:pPr>
              <a:t>‹#›</a:t>
            </a:fld>
            <a:endParaRPr lang="en-US" dirty="0"/>
          </a:p>
        </p:txBody>
      </p:sp>
    </p:spTree>
    <p:extLst>
      <p:ext uri="{BB962C8B-B14F-4D97-AF65-F5344CB8AC3E}">
        <p14:creationId xmlns:p14="http://schemas.microsoft.com/office/powerpoint/2010/main" val="146301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54" tIns="48327" rIns="96654" bIns="48327" numCol="1" anchor="t" anchorCtr="0" compatLnSpc="1">
            <a:prstTxWarp prst="textNoShape">
              <a:avLst/>
            </a:prstTxWarp>
          </a:bodyPr>
          <a:lstStyle>
            <a:lvl1pPr algn="l">
              <a:lnSpc>
                <a:spcPct val="100000"/>
              </a:lnSpc>
              <a:defRPr sz="1300">
                <a:solidFill>
                  <a:schemeClr val="tx1"/>
                </a:solidFill>
              </a:defRPr>
            </a:lvl1pPr>
          </a:lstStyle>
          <a:p>
            <a:pPr>
              <a:defRPr/>
            </a:pPr>
            <a:endParaRPr lang="en-US" dirty="0"/>
          </a:p>
        </p:txBody>
      </p:sp>
      <p:sp>
        <p:nvSpPr>
          <p:cNvPr id="4099" name="Rectangle 3"/>
          <p:cNvSpPr>
            <a:spLocks noGrp="1" noChangeArrowheads="1"/>
          </p:cNvSpPr>
          <p:nvPr>
            <p:ph type="dt" idx="1"/>
          </p:nvPr>
        </p:nvSpPr>
        <p:spPr bwMode="auto">
          <a:xfrm>
            <a:off x="4143587" y="0"/>
            <a:ext cx="3169920" cy="480060"/>
          </a:xfrm>
          <a:prstGeom prst="rect">
            <a:avLst/>
          </a:prstGeom>
          <a:noFill/>
          <a:ln w="9525">
            <a:noFill/>
            <a:miter lim="800000"/>
            <a:headEnd/>
            <a:tailEnd/>
          </a:ln>
          <a:effectLst/>
        </p:spPr>
        <p:txBody>
          <a:bodyPr vert="horz" wrap="square" lIns="96654" tIns="48327" rIns="96654" bIns="48327" numCol="1" anchor="t" anchorCtr="0" compatLnSpc="1">
            <a:prstTxWarp prst="textNoShape">
              <a:avLst/>
            </a:prstTxWarp>
          </a:bodyPr>
          <a:lstStyle>
            <a:lvl1pPr algn="r">
              <a:lnSpc>
                <a:spcPct val="100000"/>
              </a:lnSpc>
              <a:defRPr sz="1300">
                <a:solidFill>
                  <a:schemeClr val="tx1"/>
                </a:solidFill>
              </a:defRPr>
            </a:lvl1pPr>
          </a:lstStyle>
          <a:p>
            <a:pPr>
              <a:defRPr/>
            </a:pPr>
            <a:endParaRPr lang="en-US" dirty="0"/>
          </a:p>
        </p:txBody>
      </p:sp>
      <p:sp>
        <p:nvSpPr>
          <p:cNvPr id="4710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731520" y="4560570"/>
            <a:ext cx="5852160" cy="4320540"/>
          </a:xfrm>
          <a:prstGeom prst="rect">
            <a:avLst/>
          </a:prstGeom>
          <a:noFill/>
          <a:ln w="9525">
            <a:noFill/>
            <a:miter lim="800000"/>
            <a:headEnd/>
            <a:tailEnd/>
          </a:ln>
          <a:effectLst/>
        </p:spPr>
        <p:txBody>
          <a:bodyPr vert="horz" wrap="square" lIns="96654" tIns="48327" rIns="96654" bIns="4832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9119474"/>
            <a:ext cx="3169920" cy="480060"/>
          </a:xfrm>
          <a:prstGeom prst="rect">
            <a:avLst/>
          </a:prstGeom>
          <a:noFill/>
          <a:ln w="9525">
            <a:noFill/>
            <a:miter lim="800000"/>
            <a:headEnd/>
            <a:tailEnd/>
          </a:ln>
          <a:effectLst/>
        </p:spPr>
        <p:txBody>
          <a:bodyPr vert="horz" wrap="square" lIns="96654" tIns="48327" rIns="96654" bIns="48327" numCol="1" anchor="b" anchorCtr="0" compatLnSpc="1">
            <a:prstTxWarp prst="textNoShape">
              <a:avLst/>
            </a:prstTxWarp>
          </a:bodyPr>
          <a:lstStyle>
            <a:lvl1pPr algn="l">
              <a:lnSpc>
                <a:spcPct val="100000"/>
              </a:lnSpc>
              <a:defRPr sz="1300">
                <a:solidFill>
                  <a:schemeClr val="tx1"/>
                </a:solidFill>
              </a:defRPr>
            </a:lvl1pPr>
          </a:lstStyle>
          <a:p>
            <a:pPr>
              <a:defRPr/>
            </a:pPr>
            <a:endParaRPr lang="en-US" dirty="0"/>
          </a:p>
        </p:txBody>
      </p:sp>
      <p:sp>
        <p:nvSpPr>
          <p:cNvPr id="4103" name="Rectangle 7"/>
          <p:cNvSpPr>
            <a:spLocks noGrp="1" noChangeArrowheads="1"/>
          </p:cNvSpPr>
          <p:nvPr>
            <p:ph type="sldNum" sz="quarter" idx="5"/>
          </p:nvPr>
        </p:nvSpPr>
        <p:spPr bwMode="auto">
          <a:xfrm>
            <a:off x="4143587" y="9119474"/>
            <a:ext cx="3169920" cy="480060"/>
          </a:xfrm>
          <a:prstGeom prst="rect">
            <a:avLst/>
          </a:prstGeom>
          <a:noFill/>
          <a:ln w="9525">
            <a:noFill/>
            <a:miter lim="800000"/>
            <a:headEnd/>
            <a:tailEnd/>
          </a:ln>
          <a:effectLst/>
        </p:spPr>
        <p:txBody>
          <a:bodyPr vert="horz" wrap="square" lIns="96654" tIns="48327" rIns="96654" bIns="48327" numCol="1" anchor="b" anchorCtr="0" compatLnSpc="1">
            <a:prstTxWarp prst="textNoShape">
              <a:avLst/>
            </a:prstTxWarp>
          </a:bodyPr>
          <a:lstStyle>
            <a:lvl1pPr algn="r">
              <a:lnSpc>
                <a:spcPct val="100000"/>
              </a:lnSpc>
              <a:defRPr sz="1300">
                <a:solidFill>
                  <a:schemeClr val="tx1"/>
                </a:solidFill>
              </a:defRPr>
            </a:lvl1pPr>
          </a:lstStyle>
          <a:p>
            <a:pPr>
              <a:defRPr/>
            </a:pPr>
            <a:fld id="{5863D263-D67D-470E-8165-EAD4DA33816B}" type="slidenum">
              <a:rPr lang="en-US"/>
              <a:pPr>
                <a:defRPr/>
              </a:pPr>
              <a:t>‹#›</a:t>
            </a:fld>
            <a:endParaRPr lang="en-US" dirty="0"/>
          </a:p>
        </p:txBody>
      </p:sp>
    </p:spTree>
    <p:extLst>
      <p:ext uri="{BB962C8B-B14F-4D97-AF65-F5344CB8AC3E}">
        <p14:creationId xmlns:p14="http://schemas.microsoft.com/office/powerpoint/2010/main" val="17445279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endParaRPr lang="en-US" sz="1600" dirty="0" smtClean="0"/>
          </a:p>
        </p:txBody>
      </p:sp>
      <p:sp>
        <p:nvSpPr>
          <p:cNvPr id="4" name="Slide Number Placeholder 3"/>
          <p:cNvSpPr>
            <a:spLocks noGrp="1"/>
          </p:cNvSpPr>
          <p:nvPr>
            <p:ph type="sldNum" sz="quarter" idx="10"/>
          </p:nvPr>
        </p:nvSpPr>
        <p:spPr/>
        <p:txBody>
          <a:bodyPr/>
          <a:lstStyle/>
          <a:p>
            <a:pPr>
              <a:defRPr/>
            </a:pPr>
            <a:fld id="{5863D263-D67D-470E-8165-EAD4DA33816B}" type="slidenum">
              <a:rPr lang="en-US" smtClean="0"/>
              <a:pPr>
                <a:defRPr/>
              </a:pPr>
              <a:t>2</a:t>
            </a:fld>
            <a:endParaRPr lang="en-US" dirty="0"/>
          </a:p>
        </p:txBody>
      </p:sp>
    </p:spTree>
    <p:extLst>
      <p:ext uri="{BB962C8B-B14F-4D97-AF65-F5344CB8AC3E}">
        <p14:creationId xmlns:p14="http://schemas.microsoft.com/office/powerpoint/2010/main" val="3537244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endParaRPr lang="en-US" sz="1600" dirty="0" smtClean="0"/>
          </a:p>
        </p:txBody>
      </p:sp>
      <p:sp>
        <p:nvSpPr>
          <p:cNvPr id="4" name="Slide Number Placeholder 3"/>
          <p:cNvSpPr>
            <a:spLocks noGrp="1"/>
          </p:cNvSpPr>
          <p:nvPr>
            <p:ph type="sldNum" sz="quarter" idx="10"/>
          </p:nvPr>
        </p:nvSpPr>
        <p:spPr/>
        <p:txBody>
          <a:bodyPr/>
          <a:lstStyle/>
          <a:p>
            <a:pPr>
              <a:defRPr/>
            </a:pPr>
            <a:fld id="{5863D263-D67D-470E-8165-EAD4DA33816B}" type="slidenum">
              <a:rPr lang="en-US" smtClean="0"/>
              <a:pPr>
                <a:defRPr/>
              </a:pPr>
              <a:t>4</a:t>
            </a:fld>
            <a:endParaRPr lang="en-US" dirty="0"/>
          </a:p>
        </p:txBody>
      </p:sp>
    </p:spTree>
    <p:extLst>
      <p:ext uri="{BB962C8B-B14F-4D97-AF65-F5344CB8AC3E}">
        <p14:creationId xmlns:p14="http://schemas.microsoft.com/office/powerpoint/2010/main" val="35372447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endParaRPr lang="en-US" sz="1600" dirty="0" smtClean="0"/>
          </a:p>
        </p:txBody>
      </p:sp>
      <p:sp>
        <p:nvSpPr>
          <p:cNvPr id="4" name="Slide Number Placeholder 3"/>
          <p:cNvSpPr>
            <a:spLocks noGrp="1"/>
          </p:cNvSpPr>
          <p:nvPr>
            <p:ph type="sldNum" sz="quarter" idx="10"/>
          </p:nvPr>
        </p:nvSpPr>
        <p:spPr/>
        <p:txBody>
          <a:bodyPr/>
          <a:lstStyle/>
          <a:p>
            <a:pPr>
              <a:defRPr/>
            </a:pPr>
            <a:fld id="{5863D263-D67D-470E-8165-EAD4DA33816B}" type="slidenum">
              <a:rPr lang="en-US" smtClean="0"/>
              <a:pPr>
                <a:defRPr/>
              </a:pPr>
              <a:t>6</a:t>
            </a:fld>
            <a:endParaRPr lang="en-US" dirty="0"/>
          </a:p>
        </p:txBody>
      </p:sp>
    </p:spTree>
    <p:extLst>
      <p:ext uri="{BB962C8B-B14F-4D97-AF65-F5344CB8AC3E}">
        <p14:creationId xmlns:p14="http://schemas.microsoft.com/office/powerpoint/2010/main" val="35372447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endParaRPr lang="en-US" sz="1600" dirty="0" smtClean="0"/>
          </a:p>
        </p:txBody>
      </p:sp>
      <p:sp>
        <p:nvSpPr>
          <p:cNvPr id="4" name="Slide Number Placeholder 3"/>
          <p:cNvSpPr>
            <a:spLocks noGrp="1"/>
          </p:cNvSpPr>
          <p:nvPr>
            <p:ph type="sldNum" sz="quarter" idx="10"/>
          </p:nvPr>
        </p:nvSpPr>
        <p:spPr/>
        <p:txBody>
          <a:bodyPr/>
          <a:lstStyle/>
          <a:p>
            <a:pPr>
              <a:defRPr/>
            </a:pPr>
            <a:fld id="{5863D263-D67D-470E-8165-EAD4DA33816B}" type="slidenum">
              <a:rPr lang="en-US" smtClean="0"/>
              <a:pPr>
                <a:defRPr/>
              </a:pPr>
              <a:t>7</a:t>
            </a:fld>
            <a:endParaRPr lang="en-US" dirty="0"/>
          </a:p>
        </p:txBody>
      </p:sp>
    </p:spTree>
    <p:extLst>
      <p:ext uri="{BB962C8B-B14F-4D97-AF65-F5344CB8AC3E}">
        <p14:creationId xmlns:p14="http://schemas.microsoft.com/office/powerpoint/2010/main" val="35372447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4"/>
          <p:cNvSpPr>
            <a:spLocks noChangeArrowheads="1"/>
          </p:cNvSpPr>
          <p:nvPr userDrawn="1"/>
        </p:nvSpPr>
        <p:spPr bwMode="auto">
          <a:xfrm>
            <a:off x="0" y="5976938"/>
            <a:ext cx="9144000" cy="8810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p>
        </p:txBody>
      </p:sp>
      <p:pic>
        <p:nvPicPr>
          <p:cNvPr id="5" name="Picture 7" descr="AECOM_Logo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73950" y="6189663"/>
            <a:ext cx="1314450"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1" name="Rectangle 5"/>
          <p:cNvSpPr>
            <a:spLocks noGrp="1" noChangeArrowheads="1"/>
          </p:cNvSpPr>
          <p:nvPr>
            <p:ph type="ctrTitle"/>
          </p:nvPr>
        </p:nvSpPr>
        <p:spPr>
          <a:xfrm>
            <a:off x="461963" y="1428750"/>
            <a:ext cx="7123112" cy="1470025"/>
          </a:xfrm>
        </p:spPr>
        <p:txBody>
          <a:bodyPr/>
          <a:lstStyle>
            <a:lvl1pPr>
              <a:lnSpc>
                <a:spcPct val="90000"/>
              </a:lnSpc>
              <a:defRPr sz="3600" b="0"/>
            </a:lvl1pPr>
          </a:lstStyle>
          <a:p>
            <a:r>
              <a:rPr lang="en-US"/>
              <a:t>Click to edit Master title style</a:t>
            </a:r>
          </a:p>
        </p:txBody>
      </p:sp>
      <p:sp>
        <p:nvSpPr>
          <p:cNvPr id="29702" name="Rectangle 6"/>
          <p:cNvSpPr>
            <a:spLocks noGrp="1" noChangeArrowheads="1"/>
          </p:cNvSpPr>
          <p:nvPr>
            <p:ph type="subTitle" idx="1"/>
          </p:nvPr>
        </p:nvSpPr>
        <p:spPr>
          <a:xfrm>
            <a:off x="461963" y="3486150"/>
            <a:ext cx="7123112" cy="863600"/>
          </a:xfrm>
        </p:spPr>
        <p:txBody>
          <a:bodyPr/>
          <a:lstStyle>
            <a:lvl1pPr marL="0" indent="0">
              <a:buFontTx/>
              <a:buNone/>
              <a:defRPr/>
            </a:lvl1pPr>
          </a:lstStyle>
          <a:p>
            <a:r>
              <a:rPr lang="en-US"/>
              <a:t>Click to edit Master subtitle style</a:t>
            </a:r>
          </a:p>
        </p:txBody>
      </p:sp>
    </p:spTree>
    <p:extLst>
      <p:ext uri="{BB962C8B-B14F-4D97-AF65-F5344CB8AC3E}">
        <p14:creationId xmlns:p14="http://schemas.microsoft.com/office/powerpoint/2010/main" val="5453738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fld id="{7FA43289-A369-43C9-B9A4-42126D02E95B}" type="datetime4">
              <a:rPr lang="en-US"/>
              <a:pPr>
                <a:defRPr/>
              </a:pPr>
              <a:t>September 14, 2015</a:t>
            </a:fld>
            <a:endParaRPr lang="en-US" dirty="0"/>
          </a:p>
        </p:txBody>
      </p:sp>
      <p:sp>
        <p:nvSpPr>
          <p:cNvPr id="5" name="Rectangle 15"/>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6" name="Rectangle 16"/>
          <p:cNvSpPr>
            <a:spLocks noGrp="1" noChangeArrowheads="1"/>
          </p:cNvSpPr>
          <p:nvPr>
            <p:ph type="sldNum" sz="quarter" idx="12"/>
          </p:nvPr>
        </p:nvSpPr>
        <p:spPr>
          <a:ln/>
        </p:spPr>
        <p:txBody>
          <a:bodyPr/>
          <a:lstStyle>
            <a:lvl1pPr>
              <a:defRPr/>
            </a:lvl1pPr>
          </a:lstStyle>
          <a:p>
            <a:pPr>
              <a:defRPr/>
            </a:pPr>
            <a:r>
              <a:rPr lang="en-US" dirty="0"/>
              <a:t>Page </a:t>
            </a:r>
            <a:fld id="{73C88DBF-C362-42B8-ACB8-60979784D607}" type="slidenum">
              <a:rPr lang="en-US"/>
              <a:pPr>
                <a:defRPr/>
              </a:pPr>
              <a:t>‹#›</a:t>
            </a:fld>
            <a:endParaRPr lang="en-US" dirty="0"/>
          </a:p>
        </p:txBody>
      </p:sp>
    </p:spTree>
    <p:extLst>
      <p:ext uri="{BB962C8B-B14F-4D97-AF65-F5344CB8AC3E}">
        <p14:creationId xmlns:p14="http://schemas.microsoft.com/office/powerpoint/2010/main" val="112872377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30200"/>
            <a:ext cx="2057400" cy="55959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30200"/>
            <a:ext cx="6019800" cy="55959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fld id="{ACBF1E60-90B1-4A07-86E2-C4853F8848ED}" type="datetime4">
              <a:rPr lang="en-US"/>
              <a:pPr>
                <a:defRPr/>
              </a:pPr>
              <a:t>September 14, 2015</a:t>
            </a:fld>
            <a:endParaRPr lang="en-US" dirty="0"/>
          </a:p>
        </p:txBody>
      </p:sp>
      <p:sp>
        <p:nvSpPr>
          <p:cNvPr id="5" name="Rectangle 15"/>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6" name="Rectangle 16"/>
          <p:cNvSpPr>
            <a:spLocks noGrp="1" noChangeArrowheads="1"/>
          </p:cNvSpPr>
          <p:nvPr>
            <p:ph type="sldNum" sz="quarter" idx="12"/>
          </p:nvPr>
        </p:nvSpPr>
        <p:spPr>
          <a:ln/>
        </p:spPr>
        <p:txBody>
          <a:bodyPr/>
          <a:lstStyle>
            <a:lvl1pPr>
              <a:defRPr/>
            </a:lvl1pPr>
          </a:lstStyle>
          <a:p>
            <a:pPr>
              <a:defRPr/>
            </a:pPr>
            <a:r>
              <a:rPr lang="en-US" dirty="0"/>
              <a:t>Page </a:t>
            </a:r>
            <a:fld id="{692C24E3-3ECA-4E85-AD35-186C8A96E78B}" type="slidenum">
              <a:rPr lang="en-US"/>
              <a:pPr>
                <a:defRPr/>
              </a:pPr>
              <a:t>‹#›</a:t>
            </a:fld>
            <a:endParaRPr lang="en-US" dirty="0"/>
          </a:p>
        </p:txBody>
      </p:sp>
    </p:spTree>
    <p:extLst>
      <p:ext uri="{BB962C8B-B14F-4D97-AF65-F5344CB8AC3E}">
        <p14:creationId xmlns:p14="http://schemas.microsoft.com/office/powerpoint/2010/main" val="367586217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8"/>
          <p:cNvSpPr>
            <a:spLocks noChangeArrowheads="1"/>
          </p:cNvSpPr>
          <p:nvPr userDrawn="1"/>
        </p:nvSpPr>
        <p:spPr bwMode="auto">
          <a:xfrm>
            <a:off x="0" y="6003925"/>
            <a:ext cx="9144000" cy="8540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p>
        </p:txBody>
      </p:sp>
      <p:pic>
        <p:nvPicPr>
          <p:cNvPr id="5" name="Picture 8" descr="AECOM_Logo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73950" y="6189663"/>
            <a:ext cx="1314450"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0"/>
          <p:cNvSpPr txBox="1">
            <a:spLocks noChangeArrowheads="1"/>
          </p:cNvSpPr>
          <p:nvPr userDrawn="1"/>
        </p:nvSpPr>
        <p:spPr bwMode="auto">
          <a:xfrm>
            <a:off x="6102350" y="6200775"/>
            <a:ext cx="914400" cy="457200"/>
          </a:xfrm>
          <a:prstGeom prst="rect">
            <a:avLst/>
          </a:prstGeom>
          <a:solidFill>
            <a:srgbClr val="C0C0C0"/>
          </a:solidFill>
          <a:ln w="19050" algn="ctr">
            <a:solidFill>
              <a:schemeClr val="bg2"/>
            </a:solidFill>
            <a:miter lim="800000"/>
            <a:headEnd/>
            <a:tailEnd/>
          </a:ln>
        </p:spPr>
        <p:txBody>
          <a:bodyPr/>
          <a:lstStyle>
            <a:lvl1pPr eaLnBrk="0" hangingPunct="0">
              <a:defRPr sz="2000">
                <a:solidFill>
                  <a:schemeClr val="tx2"/>
                </a:solidFill>
                <a:latin typeface="Arial" charset="0"/>
              </a:defRPr>
            </a:lvl1pPr>
            <a:lvl2pPr marL="742950" indent="-285750" eaLnBrk="0" hangingPunct="0">
              <a:defRPr sz="2000">
                <a:solidFill>
                  <a:schemeClr val="tx2"/>
                </a:solidFill>
                <a:latin typeface="Arial" charset="0"/>
              </a:defRPr>
            </a:lvl2pPr>
            <a:lvl3pPr marL="1143000" indent="-228600" eaLnBrk="0" hangingPunct="0">
              <a:defRPr sz="2000">
                <a:solidFill>
                  <a:schemeClr val="tx2"/>
                </a:solidFill>
                <a:latin typeface="Arial" charset="0"/>
              </a:defRPr>
            </a:lvl3pPr>
            <a:lvl4pPr marL="1600200" indent="-228600" eaLnBrk="0" hangingPunct="0">
              <a:defRPr sz="2000">
                <a:solidFill>
                  <a:schemeClr val="tx2"/>
                </a:solidFill>
                <a:latin typeface="Arial" charset="0"/>
              </a:defRPr>
            </a:lvl4pPr>
            <a:lvl5pPr marL="2057400" indent="-228600" eaLnBrk="0" hangingPunct="0">
              <a:defRPr sz="2000">
                <a:solidFill>
                  <a:schemeClr val="tx2"/>
                </a:solidFill>
                <a:latin typeface="Arial" charset="0"/>
              </a:defRPr>
            </a:lvl5pPr>
            <a:lvl6pPr marL="2514600" indent="-228600" algn="ctr" eaLnBrk="0" fontAlgn="base" hangingPunct="0">
              <a:lnSpc>
                <a:spcPct val="90000"/>
              </a:lnSpc>
              <a:spcBef>
                <a:spcPct val="0"/>
              </a:spcBef>
              <a:spcAft>
                <a:spcPct val="0"/>
              </a:spcAft>
              <a:defRPr sz="2000">
                <a:solidFill>
                  <a:schemeClr val="tx2"/>
                </a:solidFill>
                <a:latin typeface="Arial" charset="0"/>
              </a:defRPr>
            </a:lvl6pPr>
            <a:lvl7pPr marL="2971800" indent="-228600" algn="ctr" eaLnBrk="0" fontAlgn="base" hangingPunct="0">
              <a:lnSpc>
                <a:spcPct val="90000"/>
              </a:lnSpc>
              <a:spcBef>
                <a:spcPct val="0"/>
              </a:spcBef>
              <a:spcAft>
                <a:spcPct val="0"/>
              </a:spcAft>
              <a:defRPr sz="2000">
                <a:solidFill>
                  <a:schemeClr val="tx2"/>
                </a:solidFill>
                <a:latin typeface="Arial" charset="0"/>
              </a:defRPr>
            </a:lvl7pPr>
            <a:lvl8pPr marL="3429000" indent="-228600" algn="ctr" eaLnBrk="0" fontAlgn="base" hangingPunct="0">
              <a:lnSpc>
                <a:spcPct val="90000"/>
              </a:lnSpc>
              <a:spcBef>
                <a:spcPct val="0"/>
              </a:spcBef>
              <a:spcAft>
                <a:spcPct val="0"/>
              </a:spcAft>
              <a:defRPr sz="2000">
                <a:solidFill>
                  <a:schemeClr val="tx2"/>
                </a:solidFill>
                <a:latin typeface="Arial" charset="0"/>
              </a:defRPr>
            </a:lvl8pPr>
            <a:lvl9pPr marL="3886200" indent="-228600" algn="ctr" eaLnBrk="0" fontAlgn="base" hangingPunct="0">
              <a:lnSpc>
                <a:spcPct val="90000"/>
              </a:lnSpc>
              <a:spcBef>
                <a:spcPct val="0"/>
              </a:spcBef>
              <a:spcAft>
                <a:spcPct val="0"/>
              </a:spcAft>
              <a:defRPr sz="2000">
                <a:solidFill>
                  <a:schemeClr val="tx2"/>
                </a:solidFill>
                <a:latin typeface="Arial" charset="0"/>
              </a:defRPr>
            </a:lvl9pPr>
          </a:lstStyle>
          <a:p>
            <a:pPr eaLnBrk="1" hangingPunct="1">
              <a:spcBef>
                <a:spcPct val="50000"/>
              </a:spcBef>
            </a:pPr>
            <a:r>
              <a:rPr lang="en-US" sz="1200" dirty="0">
                <a:ea typeface="Geneva" charset="-128"/>
              </a:rPr>
              <a:t>Client logo </a:t>
            </a:r>
          </a:p>
        </p:txBody>
      </p:sp>
      <p:sp>
        <p:nvSpPr>
          <p:cNvPr id="67589" name="Rectangle 5"/>
          <p:cNvSpPr>
            <a:spLocks noGrp="1" noChangeArrowheads="1"/>
          </p:cNvSpPr>
          <p:nvPr>
            <p:ph type="ctrTitle"/>
          </p:nvPr>
        </p:nvSpPr>
        <p:spPr>
          <a:xfrm>
            <a:off x="461963" y="1428750"/>
            <a:ext cx="7123112" cy="1470025"/>
          </a:xfrm>
        </p:spPr>
        <p:txBody>
          <a:bodyPr/>
          <a:lstStyle>
            <a:lvl1pPr>
              <a:lnSpc>
                <a:spcPct val="90000"/>
              </a:lnSpc>
              <a:defRPr sz="3600" b="0">
                <a:solidFill>
                  <a:schemeClr val="bg1"/>
                </a:solidFill>
              </a:defRPr>
            </a:lvl1pPr>
          </a:lstStyle>
          <a:p>
            <a:r>
              <a:rPr lang="en-US"/>
              <a:t>Click to edit Master title style</a:t>
            </a:r>
            <a:br>
              <a:rPr lang="en-US"/>
            </a:br>
            <a:r>
              <a:rPr lang="en-US"/>
              <a:t>lkjfdlkja</a:t>
            </a:r>
          </a:p>
        </p:txBody>
      </p:sp>
      <p:sp>
        <p:nvSpPr>
          <p:cNvPr id="67590" name="Rectangle 6"/>
          <p:cNvSpPr>
            <a:spLocks noGrp="1" noChangeArrowheads="1"/>
          </p:cNvSpPr>
          <p:nvPr>
            <p:ph type="subTitle" idx="1"/>
          </p:nvPr>
        </p:nvSpPr>
        <p:spPr>
          <a:xfrm>
            <a:off x="461963" y="3486150"/>
            <a:ext cx="7123112" cy="863600"/>
          </a:xfrm>
        </p:spPr>
        <p:txBody>
          <a:bodyPr/>
          <a:lstStyle>
            <a:lvl1pPr marL="0" indent="0">
              <a:buFontTx/>
              <a:buNone/>
              <a:defRPr>
                <a:solidFill>
                  <a:schemeClr val="bg1"/>
                </a:solidFill>
              </a:defRPr>
            </a:lvl1pPr>
          </a:lstStyle>
          <a:p>
            <a:r>
              <a:rPr lang="en-US"/>
              <a:t>Click to edit Master subtitle style</a:t>
            </a:r>
          </a:p>
        </p:txBody>
      </p:sp>
    </p:spTree>
    <p:extLst>
      <p:ext uri="{BB962C8B-B14F-4D97-AF65-F5344CB8AC3E}">
        <p14:creationId xmlns:p14="http://schemas.microsoft.com/office/powerpoint/2010/main" val="277754480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5AF3386C-5921-4521-B17E-0D4FE42380A7}" type="datetime4">
              <a:rPr lang="en-US"/>
              <a:pPr>
                <a:defRPr/>
              </a:pPr>
              <a:t>September 14, 2015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Page </a:t>
            </a:r>
            <a:fld id="{5C52697D-3906-40FE-B443-AE3DB1C31149}" type="slidenum">
              <a:rPr lang="en-US"/>
              <a:pPr>
                <a:defRPr/>
              </a:pPr>
              <a:t>‹#›</a:t>
            </a:fld>
            <a:endParaRPr lang="en-US" dirty="0"/>
          </a:p>
        </p:txBody>
      </p:sp>
    </p:spTree>
    <p:extLst>
      <p:ext uri="{BB962C8B-B14F-4D97-AF65-F5344CB8AC3E}">
        <p14:creationId xmlns:p14="http://schemas.microsoft.com/office/powerpoint/2010/main" val="256961918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EF801E74-4515-48A1-BC53-908C596BC460}" type="datetime4">
              <a:rPr lang="en-US"/>
              <a:pPr>
                <a:defRPr/>
              </a:pPr>
              <a:t>September 14, 2015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Page </a:t>
            </a:r>
            <a:fld id="{3BEABA82-D530-4DEC-A727-4403AD245737}" type="slidenum">
              <a:rPr lang="en-US"/>
              <a:pPr>
                <a:defRPr/>
              </a:pPr>
              <a:t>‹#›</a:t>
            </a:fld>
            <a:endParaRPr lang="en-US" dirty="0"/>
          </a:p>
        </p:txBody>
      </p:sp>
    </p:spTree>
    <p:extLst>
      <p:ext uri="{BB962C8B-B14F-4D97-AF65-F5344CB8AC3E}">
        <p14:creationId xmlns:p14="http://schemas.microsoft.com/office/powerpoint/2010/main" val="126995609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001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001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11AA6141-EFB4-4B27-9D79-5D0C1A83C0AC}" type="datetime4">
              <a:rPr lang="en-US"/>
              <a:pPr>
                <a:defRPr/>
              </a:pPr>
              <a:t>September 14, 2015</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Page </a:t>
            </a:r>
            <a:fld id="{46E3C56E-7EAA-4D42-976C-996ED9380312}" type="slidenum">
              <a:rPr lang="en-US"/>
              <a:pPr>
                <a:defRPr/>
              </a:pPr>
              <a:t>‹#›</a:t>
            </a:fld>
            <a:endParaRPr lang="en-US" dirty="0"/>
          </a:p>
        </p:txBody>
      </p:sp>
    </p:spTree>
    <p:extLst>
      <p:ext uri="{BB962C8B-B14F-4D97-AF65-F5344CB8AC3E}">
        <p14:creationId xmlns:p14="http://schemas.microsoft.com/office/powerpoint/2010/main" val="426001349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8151953D-4013-44A8-8B75-ADC47CDD3D96}" type="datetime4">
              <a:rPr lang="en-US"/>
              <a:pPr>
                <a:defRPr/>
              </a:pPr>
              <a:t>September 14, 2015</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dirty="0"/>
              <a:t>Page </a:t>
            </a:r>
            <a:fld id="{5C4685AC-D6D3-4DCE-BA07-81DB2EF8BE6A}" type="slidenum">
              <a:rPr lang="en-US"/>
              <a:pPr>
                <a:defRPr/>
              </a:pPr>
              <a:t>‹#›</a:t>
            </a:fld>
            <a:endParaRPr lang="en-US" dirty="0"/>
          </a:p>
        </p:txBody>
      </p:sp>
    </p:spTree>
    <p:extLst>
      <p:ext uri="{BB962C8B-B14F-4D97-AF65-F5344CB8AC3E}">
        <p14:creationId xmlns:p14="http://schemas.microsoft.com/office/powerpoint/2010/main" val="320478627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15127534-44BC-48BD-88D8-634776EC0FF9}" type="datetime4">
              <a:rPr lang="en-US"/>
              <a:pPr>
                <a:defRPr/>
              </a:pPr>
              <a:t>September 14, 2015</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dirty="0"/>
              <a:t>Page </a:t>
            </a:r>
            <a:fld id="{265EED37-BAF9-4E44-8751-603282073884}" type="slidenum">
              <a:rPr lang="en-US"/>
              <a:pPr>
                <a:defRPr/>
              </a:pPr>
              <a:t>‹#›</a:t>
            </a:fld>
            <a:endParaRPr lang="en-US" dirty="0"/>
          </a:p>
        </p:txBody>
      </p:sp>
    </p:spTree>
    <p:extLst>
      <p:ext uri="{BB962C8B-B14F-4D97-AF65-F5344CB8AC3E}">
        <p14:creationId xmlns:p14="http://schemas.microsoft.com/office/powerpoint/2010/main" val="286046090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9B0793B-D44B-4A08-84EE-7DBFC6F503E8}" type="datetime4">
              <a:rPr lang="en-US"/>
              <a:pPr>
                <a:defRPr/>
              </a:pPr>
              <a:t>September 14, 2015</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dirty="0"/>
              <a:t>Page </a:t>
            </a:r>
            <a:fld id="{F93A2202-C035-4223-BF99-C91F329B771A}" type="slidenum">
              <a:rPr lang="en-US"/>
              <a:pPr>
                <a:defRPr/>
              </a:pPr>
              <a:t>‹#›</a:t>
            </a:fld>
            <a:endParaRPr lang="en-US" dirty="0"/>
          </a:p>
        </p:txBody>
      </p:sp>
    </p:spTree>
    <p:extLst>
      <p:ext uri="{BB962C8B-B14F-4D97-AF65-F5344CB8AC3E}">
        <p14:creationId xmlns:p14="http://schemas.microsoft.com/office/powerpoint/2010/main" val="46060309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BA94E92-59D6-4FDB-A963-03BC837E6A5C}" type="datetime4">
              <a:rPr lang="en-US"/>
              <a:pPr>
                <a:defRPr/>
              </a:pPr>
              <a:t>September 14, 2015</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Page </a:t>
            </a:r>
            <a:fld id="{48C58FD1-5C41-46B2-8CB4-BC09535EA4CD}" type="slidenum">
              <a:rPr lang="en-US"/>
              <a:pPr>
                <a:defRPr/>
              </a:pPr>
              <a:t>‹#›</a:t>
            </a:fld>
            <a:endParaRPr lang="en-US" dirty="0"/>
          </a:p>
        </p:txBody>
      </p:sp>
    </p:spTree>
    <p:extLst>
      <p:ext uri="{BB962C8B-B14F-4D97-AF65-F5344CB8AC3E}">
        <p14:creationId xmlns:p14="http://schemas.microsoft.com/office/powerpoint/2010/main" val="323229206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fld id="{C881C3E9-ADE7-4E8B-8365-EA67897A6922}" type="datetime4">
              <a:rPr lang="en-US"/>
              <a:pPr>
                <a:defRPr/>
              </a:pPr>
              <a:t>September 14, 2015</a:t>
            </a:fld>
            <a:endParaRPr lang="en-US" dirty="0"/>
          </a:p>
        </p:txBody>
      </p:sp>
      <p:sp>
        <p:nvSpPr>
          <p:cNvPr id="5" name="Rectangle 15"/>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6" name="Rectangle 16"/>
          <p:cNvSpPr>
            <a:spLocks noGrp="1" noChangeArrowheads="1"/>
          </p:cNvSpPr>
          <p:nvPr>
            <p:ph type="sldNum" sz="quarter" idx="12"/>
          </p:nvPr>
        </p:nvSpPr>
        <p:spPr>
          <a:ln/>
        </p:spPr>
        <p:txBody>
          <a:bodyPr/>
          <a:lstStyle>
            <a:lvl1pPr>
              <a:defRPr/>
            </a:lvl1pPr>
          </a:lstStyle>
          <a:p>
            <a:pPr>
              <a:defRPr/>
            </a:pPr>
            <a:r>
              <a:rPr lang="en-US" dirty="0"/>
              <a:t>Page </a:t>
            </a:r>
            <a:fld id="{DA586311-E713-4F36-942B-A4552782FCDB}" type="slidenum">
              <a:rPr lang="en-US"/>
              <a:pPr>
                <a:defRPr/>
              </a:pPr>
              <a:t>‹#›</a:t>
            </a:fld>
            <a:endParaRPr lang="en-US" dirty="0"/>
          </a:p>
        </p:txBody>
      </p:sp>
    </p:spTree>
    <p:extLst>
      <p:ext uri="{BB962C8B-B14F-4D97-AF65-F5344CB8AC3E}">
        <p14:creationId xmlns:p14="http://schemas.microsoft.com/office/powerpoint/2010/main" val="115966207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E8184580-7755-4ED8-8457-1A5562161814}" type="datetime4">
              <a:rPr lang="en-US"/>
              <a:pPr>
                <a:defRPr/>
              </a:pPr>
              <a:t>September 14, 2015</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Page </a:t>
            </a:r>
            <a:fld id="{77F30712-BA6C-4C67-9451-C240C7C745D0}" type="slidenum">
              <a:rPr lang="en-US"/>
              <a:pPr>
                <a:defRPr/>
              </a:pPr>
              <a:t>‹#›</a:t>
            </a:fld>
            <a:endParaRPr lang="en-US" dirty="0"/>
          </a:p>
        </p:txBody>
      </p:sp>
    </p:spTree>
    <p:extLst>
      <p:ext uri="{BB962C8B-B14F-4D97-AF65-F5344CB8AC3E}">
        <p14:creationId xmlns:p14="http://schemas.microsoft.com/office/powerpoint/2010/main" val="2135927447"/>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5D69E212-179A-428A-8434-E4BBC41F7377}" type="datetime4">
              <a:rPr lang="en-US"/>
              <a:pPr>
                <a:defRPr/>
              </a:pPr>
              <a:t>September 14, 2015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Page </a:t>
            </a:r>
            <a:fld id="{869705F6-2A25-471A-9402-7B789624F058}" type="slidenum">
              <a:rPr lang="en-US"/>
              <a:pPr>
                <a:defRPr/>
              </a:pPr>
              <a:t>‹#›</a:t>
            </a:fld>
            <a:endParaRPr lang="en-US" dirty="0"/>
          </a:p>
        </p:txBody>
      </p:sp>
    </p:spTree>
    <p:extLst>
      <p:ext uri="{BB962C8B-B14F-4D97-AF65-F5344CB8AC3E}">
        <p14:creationId xmlns:p14="http://schemas.microsoft.com/office/powerpoint/2010/main" val="2179086913"/>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30200"/>
            <a:ext cx="2057400" cy="55959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30200"/>
            <a:ext cx="6019800" cy="55959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B5A4645D-8B72-4853-A68F-01B35AEDE5F5}" type="datetime4">
              <a:rPr lang="en-US"/>
              <a:pPr>
                <a:defRPr/>
              </a:pPr>
              <a:t>September 14, 2015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Page </a:t>
            </a:r>
            <a:fld id="{6F73A7EF-E24D-4EFA-A655-B11FDE45DC32}" type="slidenum">
              <a:rPr lang="en-US"/>
              <a:pPr>
                <a:defRPr/>
              </a:pPr>
              <a:t>‹#›</a:t>
            </a:fld>
            <a:endParaRPr lang="en-US" dirty="0"/>
          </a:p>
        </p:txBody>
      </p:sp>
    </p:spTree>
    <p:extLst>
      <p:ext uri="{BB962C8B-B14F-4D97-AF65-F5344CB8AC3E}">
        <p14:creationId xmlns:p14="http://schemas.microsoft.com/office/powerpoint/2010/main" val="3029515234"/>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330200"/>
            <a:ext cx="8218488" cy="671513"/>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400175"/>
            <a:ext cx="8229600" cy="4525963"/>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fld id="{563795F5-81BB-4075-B93F-9BFE7C49D022}" type="datetime4">
              <a:rPr lang="en-US"/>
              <a:pPr>
                <a:defRPr/>
              </a:pPr>
              <a:t>September 14, 2015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Page </a:t>
            </a:r>
            <a:fld id="{239344E2-E215-4521-970E-D3113988B11F}" type="slidenum">
              <a:rPr lang="en-US"/>
              <a:pPr>
                <a:defRPr/>
              </a:pPr>
              <a:t>‹#›</a:t>
            </a:fld>
            <a:endParaRPr lang="en-US" dirty="0"/>
          </a:p>
        </p:txBody>
      </p:sp>
    </p:spTree>
    <p:extLst>
      <p:ext uri="{BB962C8B-B14F-4D97-AF65-F5344CB8AC3E}">
        <p14:creationId xmlns:p14="http://schemas.microsoft.com/office/powerpoint/2010/main" val="3966557878"/>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003925"/>
            <a:ext cx="9144000" cy="8540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p>
        </p:txBody>
      </p:sp>
      <p:pic>
        <p:nvPicPr>
          <p:cNvPr id="5" name="Picture 8" descr="AECOM_Logo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73950" y="6189663"/>
            <a:ext cx="1314450"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0"/>
          <p:cNvSpPr txBox="1">
            <a:spLocks noChangeArrowheads="1"/>
          </p:cNvSpPr>
          <p:nvPr userDrawn="1"/>
        </p:nvSpPr>
        <p:spPr bwMode="auto">
          <a:xfrm>
            <a:off x="6102350" y="6200775"/>
            <a:ext cx="914400" cy="457200"/>
          </a:xfrm>
          <a:prstGeom prst="rect">
            <a:avLst/>
          </a:prstGeom>
          <a:solidFill>
            <a:srgbClr val="C0C0C0"/>
          </a:solidFill>
          <a:ln w="19050" algn="ctr">
            <a:solidFill>
              <a:schemeClr val="bg2"/>
            </a:solidFill>
            <a:miter lim="800000"/>
            <a:headEnd/>
            <a:tailEnd/>
          </a:ln>
        </p:spPr>
        <p:txBody>
          <a:bodyPr/>
          <a:lstStyle>
            <a:lvl1pPr eaLnBrk="0" hangingPunct="0">
              <a:defRPr sz="2000">
                <a:solidFill>
                  <a:schemeClr val="tx2"/>
                </a:solidFill>
                <a:latin typeface="Arial" charset="0"/>
              </a:defRPr>
            </a:lvl1pPr>
            <a:lvl2pPr marL="742950" indent="-285750" eaLnBrk="0" hangingPunct="0">
              <a:defRPr sz="2000">
                <a:solidFill>
                  <a:schemeClr val="tx2"/>
                </a:solidFill>
                <a:latin typeface="Arial" charset="0"/>
              </a:defRPr>
            </a:lvl2pPr>
            <a:lvl3pPr marL="1143000" indent="-228600" eaLnBrk="0" hangingPunct="0">
              <a:defRPr sz="2000">
                <a:solidFill>
                  <a:schemeClr val="tx2"/>
                </a:solidFill>
                <a:latin typeface="Arial" charset="0"/>
              </a:defRPr>
            </a:lvl3pPr>
            <a:lvl4pPr marL="1600200" indent="-228600" eaLnBrk="0" hangingPunct="0">
              <a:defRPr sz="2000">
                <a:solidFill>
                  <a:schemeClr val="tx2"/>
                </a:solidFill>
                <a:latin typeface="Arial" charset="0"/>
              </a:defRPr>
            </a:lvl4pPr>
            <a:lvl5pPr marL="2057400" indent="-228600" eaLnBrk="0" hangingPunct="0">
              <a:defRPr sz="2000">
                <a:solidFill>
                  <a:schemeClr val="tx2"/>
                </a:solidFill>
                <a:latin typeface="Arial" charset="0"/>
              </a:defRPr>
            </a:lvl5pPr>
            <a:lvl6pPr marL="2514600" indent="-228600" algn="ctr" eaLnBrk="0" fontAlgn="base" hangingPunct="0">
              <a:lnSpc>
                <a:spcPct val="90000"/>
              </a:lnSpc>
              <a:spcBef>
                <a:spcPct val="0"/>
              </a:spcBef>
              <a:spcAft>
                <a:spcPct val="0"/>
              </a:spcAft>
              <a:defRPr sz="2000">
                <a:solidFill>
                  <a:schemeClr val="tx2"/>
                </a:solidFill>
                <a:latin typeface="Arial" charset="0"/>
              </a:defRPr>
            </a:lvl6pPr>
            <a:lvl7pPr marL="2971800" indent="-228600" algn="ctr" eaLnBrk="0" fontAlgn="base" hangingPunct="0">
              <a:lnSpc>
                <a:spcPct val="90000"/>
              </a:lnSpc>
              <a:spcBef>
                <a:spcPct val="0"/>
              </a:spcBef>
              <a:spcAft>
                <a:spcPct val="0"/>
              </a:spcAft>
              <a:defRPr sz="2000">
                <a:solidFill>
                  <a:schemeClr val="tx2"/>
                </a:solidFill>
                <a:latin typeface="Arial" charset="0"/>
              </a:defRPr>
            </a:lvl7pPr>
            <a:lvl8pPr marL="3429000" indent="-228600" algn="ctr" eaLnBrk="0" fontAlgn="base" hangingPunct="0">
              <a:lnSpc>
                <a:spcPct val="90000"/>
              </a:lnSpc>
              <a:spcBef>
                <a:spcPct val="0"/>
              </a:spcBef>
              <a:spcAft>
                <a:spcPct val="0"/>
              </a:spcAft>
              <a:defRPr sz="2000">
                <a:solidFill>
                  <a:schemeClr val="tx2"/>
                </a:solidFill>
                <a:latin typeface="Arial" charset="0"/>
              </a:defRPr>
            </a:lvl8pPr>
            <a:lvl9pPr marL="3886200" indent="-228600" algn="ctr" eaLnBrk="0" fontAlgn="base" hangingPunct="0">
              <a:lnSpc>
                <a:spcPct val="90000"/>
              </a:lnSpc>
              <a:spcBef>
                <a:spcPct val="0"/>
              </a:spcBef>
              <a:spcAft>
                <a:spcPct val="0"/>
              </a:spcAft>
              <a:defRPr sz="2000">
                <a:solidFill>
                  <a:schemeClr val="tx2"/>
                </a:solidFill>
                <a:latin typeface="Arial" charset="0"/>
              </a:defRPr>
            </a:lvl9pPr>
          </a:lstStyle>
          <a:p>
            <a:pPr eaLnBrk="1" hangingPunct="1">
              <a:spcBef>
                <a:spcPct val="50000"/>
              </a:spcBef>
            </a:pPr>
            <a:r>
              <a:rPr lang="en-US" sz="1200" dirty="0">
                <a:ea typeface="Geneva" charset="-128"/>
              </a:rPr>
              <a:t>Client logo </a:t>
            </a:r>
          </a:p>
        </p:txBody>
      </p:sp>
      <p:sp>
        <p:nvSpPr>
          <p:cNvPr id="8196" name="Rectangle 4"/>
          <p:cNvSpPr>
            <a:spLocks noGrp="1" noChangeArrowheads="1"/>
          </p:cNvSpPr>
          <p:nvPr>
            <p:ph type="ctrTitle"/>
          </p:nvPr>
        </p:nvSpPr>
        <p:spPr>
          <a:xfrm>
            <a:off x="461963" y="1428750"/>
            <a:ext cx="7123112" cy="1470025"/>
          </a:xfrm>
        </p:spPr>
        <p:txBody>
          <a:bodyPr/>
          <a:lstStyle>
            <a:lvl1pPr>
              <a:lnSpc>
                <a:spcPct val="90000"/>
              </a:lnSpc>
              <a:defRPr sz="3600" b="0">
                <a:solidFill>
                  <a:schemeClr val="bg1"/>
                </a:solidFill>
              </a:defRPr>
            </a:lvl1pPr>
          </a:lstStyle>
          <a:p>
            <a:r>
              <a:rPr lang="en-US"/>
              <a:t>Click to edit Master title style</a:t>
            </a:r>
            <a:br>
              <a:rPr lang="en-US"/>
            </a:br>
            <a:r>
              <a:rPr lang="en-US"/>
              <a:t>lkjfdlkja</a:t>
            </a:r>
          </a:p>
        </p:txBody>
      </p:sp>
      <p:sp>
        <p:nvSpPr>
          <p:cNvPr id="8197" name="Rectangle 5"/>
          <p:cNvSpPr>
            <a:spLocks noGrp="1" noChangeArrowheads="1"/>
          </p:cNvSpPr>
          <p:nvPr>
            <p:ph type="subTitle" idx="1"/>
          </p:nvPr>
        </p:nvSpPr>
        <p:spPr>
          <a:xfrm>
            <a:off x="461963" y="3486150"/>
            <a:ext cx="7123112" cy="863600"/>
          </a:xfrm>
        </p:spPr>
        <p:txBody>
          <a:bodyPr/>
          <a:lstStyle>
            <a:lvl1pPr marL="0" indent="0">
              <a:buFontTx/>
              <a:buNone/>
              <a:defRPr>
                <a:solidFill>
                  <a:schemeClr val="bg1"/>
                </a:solidFill>
              </a:defRPr>
            </a:lvl1pPr>
          </a:lstStyle>
          <a:p>
            <a:r>
              <a:rPr lang="en-US"/>
              <a:t>Click to edit Master subtitle style</a:t>
            </a:r>
          </a:p>
        </p:txBody>
      </p:sp>
    </p:spTree>
    <p:extLst>
      <p:ext uri="{BB962C8B-B14F-4D97-AF65-F5344CB8AC3E}">
        <p14:creationId xmlns:p14="http://schemas.microsoft.com/office/powerpoint/2010/main" val="31122414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fld id="{B085136F-295D-49C1-8FAE-D7FD04F0CDC6}" type="datetime4">
              <a:rPr lang="en-US"/>
              <a:pPr>
                <a:defRPr/>
              </a:pPr>
              <a:t>September 14, 2015</a:t>
            </a:fld>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6" name="Rectangle 11"/>
          <p:cNvSpPr>
            <a:spLocks noGrp="1" noChangeArrowheads="1"/>
          </p:cNvSpPr>
          <p:nvPr>
            <p:ph type="sldNum" sz="quarter" idx="12"/>
          </p:nvPr>
        </p:nvSpPr>
        <p:spPr>
          <a:ln/>
        </p:spPr>
        <p:txBody>
          <a:bodyPr/>
          <a:lstStyle>
            <a:lvl1pPr>
              <a:defRPr/>
            </a:lvl1pPr>
          </a:lstStyle>
          <a:p>
            <a:pPr>
              <a:defRPr/>
            </a:pPr>
            <a:r>
              <a:rPr lang="en-US" dirty="0"/>
              <a:t>Page </a:t>
            </a:r>
            <a:fld id="{26C382B6-4538-4FF9-9A0C-89825EAE66C7}" type="slidenum">
              <a:rPr lang="en-US"/>
              <a:pPr>
                <a:defRPr/>
              </a:pPr>
              <a:t>‹#›</a:t>
            </a:fld>
            <a:endParaRPr lang="en-US" dirty="0"/>
          </a:p>
        </p:txBody>
      </p:sp>
    </p:spTree>
    <p:extLst>
      <p:ext uri="{BB962C8B-B14F-4D97-AF65-F5344CB8AC3E}">
        <p14:creationId xmlns:p14="http://schemas.microsoft.com/office/powerpoint/2010/main" val="18274518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fld id="{901A13F2-2E5D-46A0-BC5E-34FA966BEAC0}" type="datetime4">
              <a:rPr lang="en-US"/>
              <a:pPr>
                <a:defRPr/>
              </a:pPr>
              <a:t>September 14, 2015</a:t>
            </a:fld>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6" name="Rectangle 11"/>
          <p:cNvSpPr>
            <a:spLocks noGrp="1" noChangeArrowheads="1"/>
          </p:cNvSpPr>
          <p:nvPr>
            <p:ph type="sldNum" sz="quarter" idx="12"/>
          </p:nvPr>
        </p:nvSpPr>
        <p:spPr>
          <a:ln/>
        </p:spPr>
        <p:txBody>
          <a:bodyPr/>
          <a:lstStyle>
            <a:lvl1pPr>
              <a:defRPr/>
            </a:lvl1pPr>
          </a:lstStyle>
          <a:p>
            <a:pPr>
              <a:defRPr/>
            </a:pPr>
            <a:r>
              <a:rPr lang="en-US" dirty="0"/>
              <a:t>Page </a:t>
            </a:r>
            <a:fld id="{41310BF8-C893-4E21-B151-4F2B4CDAC85C}" type="slidenum">
              <a:rPr lang="en-US"/>
              <a:pPr>
                <a:defRPr/>
              </a:pPr>
              <a:t>‹#›</a:t>
            </a:fld>
            <a:endParaRPr lang="en-US" dirty="0"/>
          </a:p>
        </p:txBody>
      </p:sp>
    </p:spTree>
    <p:extLst>
      <p:ext uri="{BB962C8B-B14F-4D97-AF65-F5344CB8AC3E}">
        <p14:creationId xmlns:p14="http://schemas.microsoft.com/office/powerpoint/2010/main" val="31226915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001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001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fld id="{200741B2-7347-4102-94DB-53D40F38DCBF}" type="datetime4">
              <a:rPr lang="en-US"/>
              <a:pPr>
                <a:defRPr/>
              </a:pPr>
              <a:t>September 14, 2015</a:t>
            </a:fld>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7" name="Rectangle 11"/>
          <p:cNvSpPr>
            <a:spLocks noGrp="1" noChangeArrowheads="1"/>
          </p:cNvSpPr>
          <p:nvPr>
            <p:ph type="sldNum" sz="quarter" idx="12"/>
          </p:nvPr>
        </p:nvSpPr>
        <p:spPr>
          <a:ln/>
        </p:spPr>
        <p:txBody>
          <a:bodyPr/>
          <a:lstStyle>
            <a:lvl1pPr>
              <a:defRPr/>
            </a:lvl1pPr>
          </a:lstStyle>
          <a:p>
            <a:pPr>
              <a:defRPr/>
            </a:pPr>
            <a:r>
              <a:rPr lang="en-US" dirty="0"/>
              <a:t>Page </a:t>
            </a:r>
            <a:fld id="{58ED9E27-1EDF-46FA-AB91-7E77183F7B62}" type="slidenum">
              <a:rPr lang="en-US"/>
              <a:pPr>
                <a:defRPr/>
              </a:pPr>
              <a:t>‹#›</a:t>
            </a:fld>
            <a:endParaRPr lang="en-US" dirty="0"/>
          </a:p>
        </p:txBody>
      </p:sp>
    </p:spTree>
    <p:extLst>
      <p:ext uri="{BB962C8B-B14F-4D97-AF65-F5344CB8AC3E}">
        <p14:creationId xmlns:p14="http://schemas.microsoft.com/office/powerpoint/2010/main" val="7382860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fld id="{B8258E3D-8151-4F50-BDAE-59384DA07F13}" type="datetime4">
              <a:rPr lang="en-US"/>
              <a:pPr>
                <a:defRPr/>
              </a:pPr>
              <a:t>September 14, 2015</a:t>
            </a:fld>
            <a:endParaRPr lang="en-US" dirty="0"/>
          </a:p>
        </p:txBody>
      </p:sp>
      <p:sp>
        <p:nvSpPr>
          <p:cNvPr id="8" name="Rectangle 10"/>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9" name="Rectangle 11"/>
          <p:cNvSpPr>
            <a:spLocks noGrp="1" noChangeArrowheads="1"/>
          </p:cNvSpPr>
          <p:nvPr>
            <p:ph type="sldNum" sz="quarter" idx="12"/>
          </p:nvPr>
        </p:nvSpPr>
        <p:spPr>
          <a:ln/>
        </p:spPr>
        <p:txBody>
          <a:bodyPr/>
          <a:lstStyle>
            <a:lvl1pPr>
              <a:defRPr/>
            </a:lvl1pPr>
          </a:lstStyle>
          <a:p>
            <a:pPr>
              <a:defRPr/>
            </a:pPr>
            <a:r>
              <a:rPr lang="en-US" dirty="0"/>
              <a:t>Page </a:t>
            </a:r>
            <a:fld id="{BB365F81-4B04-4071-92B2-924972135348}" type="slidenum">
              <a:rPr lang="en-US"/>
              <a:pPr>
                <a:defRPr/>
              </a:pPr>
              <a:t>‹#›</a:t>
            </a:fld>
            <a:endParaRPr lang="en-US" dirty="0"/>
          </a:p>
        </p:txBody>
      </p:sp>
    </p:spTree>
    <p:extLst>
      <p:ext uri="{BB962C8B-B14F-4D97-AF65-F5344CB8AC3E}">
        <p14:creationId xmlns:p14="http://schemas.microsoft.com/office/powerpoint/2010/main" val="14070389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fld id="{50AB9C95-D198-488A-8952-FCA9DFB87ED3}" type="datetime4">
              <a:rPr lang="en-US"/>
              <a:pPr>
                <a:defRPr/>
              </a:pPr>
              <a:t>September 14, 2015</a:t>
            </a:fld>
            <a:endParaRPr lang="en-US" dirty="0"/>
          </a:p>
        </p:txBody>
      </p:sp>
      <p:sp>
        <p:nvSpPr>
          <p:cNvPr id="4" name="Rectangle 10"/>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5" name="Rectangle 11"/>
          <p:cNvSpPr>
            <a:spLocks noGrp="1" noChangeArrowheads="1"/>
          </p:cNvSpPr>
          <p:nvPr>
            <p:ph type="sldNum" sz="quarter" idx="12"/>
          </p:nvPr>
        </p:nvSpPr>
        <p:spPr>
          <a:ln/>
        </p:spPr>
        <p:txBody>
          <a:bodyPr/>
          <a:lstStyle>
            <a:lvl1pPr>
              <a:defRPr/>
            </a:lvl1pPr>
          </a:lstStyle>
          <a:p>
            <a:pPr>
              <a:defRPr/>
            </a:pPr>
            <a:r>
              <a:rPr lang="en-US" dirty="0"/>
              <a:t>Page </a:t>
            </a:r>
            <a:fld id="{E3EA3592-A385-44BF-BD78-26D2FD47F065}" type="slidenum">
              <a:rPr lang="en-US"/>
              <a:pPr>
                <a:defRPr/>
              </a:pPr>
              <a:t>‹#›</a:t>
            </a:fld>
            <a:endParaRPr lang="en-US" dirty="0"/>
          </a:p>
        </p:txBody>
      </p:sp>
    </p:spTree>
    <p:extLst>
      <p:ext uri="{BB962C8B-B14F-4D97-AF65-F5344CB8AC3E}">
        <p14:creationId xmlns:p14="http://schemas.microsoft.com/office/powerpoint/2010/main" val="177171355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4"/>
          <p:cNvSpPr>
            <a:spLocks noGrp="1" noChangeArrowheads="1"/>
          </p:cNvSpPr>
          <p:nvPr>
            <p:ph type="dt" sz="half" idx="10"/>
          </p:nvPr>
        </p:nvSpPr>
        <p:spPr>
          <a:ln/>
        </p:spPr>
        <p:txBody>
          <a:bodyPr/>
          <a:lstStyle>
            <a:lvl1pPr>
              <a:defRPr/>
            </a:lvl1pPr>
          </a:lstStyle>
          <a:p>
            <a:pPr>
              <a:defRPr/>
            </a:pPr>
            <a:fld id="{AB5211E4-6C49-4FE5-ACC4-3970DDFF76EA}" type="datetime4">
              <a:rPr lang="en-US"/>
              <a:pPr>
                <a:defRPr/>
              </a:pPr>
              <a:t>September 14, 2015</a:t>
            </a:fld>
            <a:endParaRPr lang="en-US" dirty="0"/>
          </a:p>
        </p:txBody>
      </p:sp>
      <p:sp>
        <p:nvSpPr>
          <p:cNvPr id="5" name="Rectangle 15"/>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6" name="Rectangle 16"/>
          <p:cNvSpPr>
            <a:spLocks noGrp="1" noChangeArrowheads="1"/>
          </p:cNvSpPr>
          <p:nvPr>
            <p:ph type="sldNum" sz="quarter" idx="12"/>
          </p:nvPr>
        </p:nvSpPr>
        <p:spPr>
          <a:ln/>
        </p:spPr>
        <p:txBody>
          <a:bodyPr/>
          <a:lstStyle>
            <a:lvl1pPr>
              <a:defRPr/>
            </a:lvl1pPr>
          </a:lstStyle>
          <a:p>
            <a:pPr>
              <a:defRPr/>
            </a:pPr>
            <a:r>
              <a:rPr lang="en-US" dirty="0"/>
              <a:t>Page </a:t>
            </a:r>
            <a:fld id="{8515D21E-202B-4892-8AB2-05931B705F59}" type="slidenum">
              <a:rPr lang="en-US"/>
              <a:pPr>
                <a:defRPr/>
              </a:pPr>
              <a:t>‹#›</a:t>
            </a:fld>
            <a:endParaRPr lang="en-US" dirty="0"/>
          </a:p>
        </p:txBody>
      </p:sp>
    </p:spTree>
    <p:extLst>
      <p:ext uri="{BB962C8B-B14F-4D97-AF65-F5344CB8AC3E}">
        <p14:creationId xmlns:p14="http://schemas.microsoft.com/office/powerpoint/2010/main" val="2920598677"/>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fld id="{3EEEDADB-F8A4-49D4-B1BB-853CBC1F1605}" type="datetime4">
              <a:rPr lang="en-US"/>
              <a:pPr>
                <a:defRPr/>
              </a:pPr>
              <a:t>September 14, 2015</a:t>
            </a:fld>
            <a:endParaRPr lang="en-US" dirty="0"/>
          </a:p>
        </p:txBody>
      </p:sp>
      <p:sp>
        <p:nvSpPr>
          <p:cNvPr id="3" name="Rectangle 10"/>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4" name="Rectangle 11"/>
          <p:cNvSpPr>
            <a:spLocks noGrp="1" noChangeArrowheads="1"/>
          </p:cNvSpPr>
          <p:nvPr>
            <p:ph type="sldNum" sz="quarter" idx="12"/>
          </p:nvPr>
        </p:nvSpPr>
        <p:spPr>
          <a:ln/>
        </p:spPr>
        <p:txBody>
          <a:bodyPr/>
          <a:lstStyle>
            <a:lvl1pPr>
              <a:defRPr/>
            </a:lvl1pPr>
          </a:lstStyle>
          <a:p>
            <a:pPr>
              <a:defRPr/>
            </a:pPr>
            <a:r>
              <a:rPr lang="en-US" dirty="0"/>
              <a:t>Page </a:t>
            </a:r>
            <a:fld id="{1B06D978-A5C6-4DE2-910C-D325AE24F55E}" type="slidenum">
              <a:rPr lang="en-US"/>
              <a:pPr>
                <a:defRPr/>
              </a:pPr>
              <a:t>‹#›</a:t>
            </a:fld>
            <a:endParaRPr lang="en-US" dirty="0"/>
          </a:p>
        </p:txBody>
      </p:sp>
    </p:spTree>
    <p:extLst>
      <p:ext uri="{BB962C8B-B14F-4D97-AF65-F5344CB8AC3E}">
        <p14:creationId xmlns:p14="http://schemas.microsoft.com/office/powerpoint/2010/main" val="347772488"/>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fld id="{FEA4804D-9CBB-4ADE-B9ED-92D2B5BF5E94}" type="datetime4">
              <a:rPr lang="en-US"/>
              <a:pPr>
                <a:defRPr/>
              </a:pPr>
              <a:t>September 14, 2015</a:t>
            </a:fld>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7" name="Rectangle 11"/>
          <p:cNvSpPr>
            <a:spLocks noGrp="1" noChangeArrowheads="1"/>
          </p:cNvSpPr>
          <p:nvPr>
            <p:ph type="sldNum" sz="quarter" idx="12"/>
          </p:nvPr>
        </p:nvSpPr>
        <p:spPr>
          <a:ln/>
        </p:spPr>
        <p:txBody>
          <a:bodyPr/>
          <a:lstStyle>
            <a:lvl1pPr>
              <a:defRPr/>
            </a:lvl1pPr>
          </a:lstStyle>
          <a:p>
            <a:pPr>
              <a:defRPr/>
            </a:pPr>
            <a:r>
              <a:rPr lang="en-US" dirty="0"/>
              <a:t>Page </a:t>
            </a:r>
            <a:fld id="{1B79B8F9-B0DA-4873-9211-2B6132658E4C}" type="slidenum">
              <a:rPr lang="en-US"/>
              <a:pPr>
                <a:defRPr/>
              </a:pPr>
              <a:t>‹#›</a:t>
            </a:fld>
            <a:endParaRPr lang="en-US" dirty="0"/>
          </a:p>
        </p:txBody>
      </p:sp>
    </p:spTree>
    <p:extLst>
      <p:ext uri="{BB962C8B-B14F-4D97-AF65-F5344CB8AC3E}">
        <p14:creationId xmlns:p14="http://schemas.microsoft.com/office/powerpoint/2010/main" val="3715880733"/>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fld id="{27082708-5E5D-45E6-A975-218C7552CFDF}" type="datetime4">
              <a:rPr lang="en-US"/>
              <a:pPr>
                <a:defRPr/>
              </a:pPr>
              <a:t>September 14, 2015</a:t>
            </a:fld>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7" name="Rectangle 11"/>
          <p:cNvSpPr>
            <a:spLocks noGrp="1" noChangeArrowheads="1"/>
          </p:cNvSpPr>
          <p:nvPr>
            <p:ph type="sldNum" sz="quarter" idx="12"/>
          </p:nvPr>
        </p:nvSpPr>
        <p:spPr>
          <a:ln/>
        </p:spPr>
        <p:txBody>
          <a:bodyPr/>
          <a:lstStyle>
            <a:lvl1pPr>
              <a:defRPr/>
            </a:lvl1pPr>
          </a:lstStyle>
          <a:p>
            <a:pPr>
              <a:defRPr/>
            </a:pPr>
            <a:r>
              <a:rPr lang="en-US" dirty="0"/>
              <a:t>Page </a:t>
            </a:r>
            <a:fld id="{4B89240B-1890-4A29-BA6B-E5CC47AE90E9}" type="slidenum">
              <a:rPr lang="en-US"/>
              <a:pPr>
                <a:defRPr/>
              </a:pPr>
              <a:t>‹#›</a:t>
            </a:fld>
            <a:endParaRPr lang="en-US" dirty="0"/>
          </a:p>
        </p:txBody>
      </p:sp>
    </p:spTree>
    <p:extLst>
      <p:ext uri="{BB962C8B-B14F-4D97-AF65-F5344CB8AC3E}">
        <p14:creationId xmlns:p14="http://schemas.microsoft.com/office/powerpoint/2010/main" val="1051366719"/>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fld id="{8B5BB971-ED4D-43DD-B93B-721B74E3612F}" type="datetime4">
              <a:rPr lang="en-US"/>
              <a:pPr>
                <a:defRPr/>
              </a:pPr>
              <a:t>September 14, 2015</a:t>
            </a:fld>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6" name="Rectangle 11"/>
          <p:cNvSpPr>
            <a:spLocks noGrp="1" noChangeArrowheads="1"/>
          </p:cNvSpPr>
          <p:nvPr>
            <p:ph type="sldNum" sz="quarter" idx="12"/>
          </p:nvPr>
        </p:nvSpPr>
        <p:spPr>
          <a:ln/>
        </p:spPr>
        <p:txBody>
          <a:bodyPr/>
          <a:lstStyle>
            <a:lvl1pPr>
              <a:defRPr/>
            </a:lvl1pPr>
          </a:lstStyle>
          <a:p>
            <a:pPr>
              <a:defRPr/>
            </a:pPr>
            <a:r>
              <a:rPr lang="en-US" dirty="0"/>
              <a:t>Page </a:t>
            </a:r>
            <a:fld id="{CE36A730-6DA6-4AE5-A5AF-63F968DBC19A}" type="slidenum">
              <a:rPr lang="en-US"/>
              <a:pPr>
                <a:defRPr/>
              </a:pPr>
              <a:t>‹#›</a:t>
            </a:fld>
            <a:endParaRPr lang="en-US" dirty="0"/>
          </a:p>
        </p:txBody>
      </p:sp>
    </p:spTree>
    <p:extLst>
      <p:ext uri="{BB962C8B-B14F-4D97-AF65-F5344CB8AC3E}">
        <p14:creationId xmlns:p14="http://schemas.microsoft.com/office/powerpoint/2010/main" val="2879783639"/>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30200"/>
            <a:ext cx="2057400" cy="55959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30200"/>
            <a:ext cx="6019800" cy="55959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fld id="{E6D62567-44B5-4BC3-88C0-B9423E32BBB3}" type="datetime4">
              <a:rPr lang="en-US"/>
              <a:pPr>
                <a:defRPr/>
              </a:pPr>
              <a:t>September 14, 2015</a:t>
            </a:fld>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6" name="Rectangle 11"/>
          <p:cNvSpPr>
            <a:spLocks noGrp="1" noChangeArrowheads="1"/>
          </p:cNvSpPr>
          <p:nvPr>
            <p:ph type="sldNum" sz="quarter" idx="12"/>
          </p:nvPr>
        </p:nvSpPr>
        <p:spPr>
          <a:ln/>
        </p:spPr>
        <p:txBody>
          <a:bodyPr/>
          <a:lstStyle>
            <a:lvl1pPr>
              <a:defRPr/>
            </a:lvl1pPr>
          </a:lstStyle>
          <a:p>
            <a:pPr>
              <a:defRPr/>
            </a:pPr>
            <a:r>
              <a:rPr lang="en-US" dirty="0"/>
              <a:t>Page </a:t>
            </a:r>
            <a:fld id="{AAFD05F1-A1C1-4715-A444-407128F93155}" type="slidenum">
              <a:rPr lang="en-US"/>
              <a:pPr>
                <a:defRPr/>
              </a:pPr>
              <a:t>‹#›</a:t>
            </a:fld>
            <a:endParaRPr lang="en-US" dirty="0"/>
          </a:p>
        </p:txBody>
      </p:sp>
    </p:spTree>
    <p:extLst>
      <p:ext uri="{BB962C8B-B14F-4D97-AF65-F5344CB8AC3E}">
        <p14:creationId xmlns:p14="http://schemas.microsoft.com/office/powerpoint/2010/main" val="2300521146"/>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003925"/>
            <a:ext cx="9144000" cy="8540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p>
        </p:txBody>
      </p:sp>
      <p:pic>
        <p:nvPicPr>
          <p:cNvPr id="5" name="Picture 8" descr="AECOM_Logo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73950" y="6189663"/>
            <a:ext cx="1314450"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0"/>
          <p:cNvSpPr txBox="1">
            <a:spLocks noChangeArrowheads="1"/>
          </p:cNvSpPr>
          <p:nvPr userDrawn="1"/>
        </p:nvSpPr>
        <p:spPr bwMode="auto">
          <a:xfrm>
            <a:off x="6102350" y="6200775"/>
            <a:ext cx="914400" cy="457200"/>
          </a:xfrm>
          <a:prstGeom prst="rect">
            <a:avLst/>
          </a:prstGeom>
          <a:solidFill>
            <a:srgbClr val="C0C0C0"/>
          </a:solidFill>
          <a:ln w="19050" algn="ctr">
            <a:solidFill>
              <a:schemeClr val="bg2"/>
            </a:solidFill>
            <a:miter lim="800000"/>
            <a:headEnd/>
            <a:tailEnd/>
          </a:ln>
        </p:spPr>
        <p:txBody>
          <a:bodyPr/>
          <a:lstStyle>
            <a:lvl1pPr eaLnBrk="0" hangingPunct="0">
              <a:defRPr sz="2000">
                <a:solidFill>
                  <a:schemeClr val="tx2"/>
                </a:solidFill>
                <a:latin typeface="Arial" charset="0"/>
              </a:defRPr>
            </a:lvl1pPr>
            <a:lvl2pPr marL="742950" indent="-285750" eaLnBrk="0" hangingPunct="0">
              <a:defRPr sz="2000">
                <a:solidFill>
                  <a:schemeClr val="tx2"/>
                </a:solidFill>
                <a:latin typeface="Arial" charset="0"/>
              </a:defRPr>
            </a:lvl2pPr>
            <a:lvl3pPr marL="1143000" indent="-228600" eaLnBrk="0" hangingPunct="0">
              <a:defRPr sz="2000">
                <a:solidFill>
                  <a:schemeClr val="tx2"/>
                </a:solidFill>
                <a:latin typeface="Arial" charset="0"/>
              </a:defRPr>
            </a:lvl3pPr>
            <a:lvl4pPr marL="1600200" indent="-228600" eaLnBrk="0" hangingPunct="0">
              <a:defRPr sz="2000">
                <a:solidFill>
                  <a:schemeClr val="tx2"/>
                </a:solidFill>
                <a:latin typeface="Arial" charset="0"/>
              </a:defRPr>
            </a:lvl4pPr>
            <a:lvl5pPr marL="2057400" indent="-228600" eaLnBrk="0" hangingPunct="0">
              <a:defRPr sz="2000">
                <a:solidFill>
                  <a:schemeClr val="tx2"/>
                </a:solidFill>
                <a:latin typeface="Arial" charset="0"/>
              </a:defRPr>
            </a:lvl5pPr>
            <a:lvl6pPr marL="2514600" indent="-228600" algn="ctr" eaLnBrk="0" fontAlgn="base" hangingPunct="0">
              <a:lnSpc>
                <a:spcPct val="90000"/>
              </a:lnSpc>
              <a:spcBef>
                <a:spcPct val="0"/>
              </a:spcBef>
              <a:spcAft>
                <a:spcPct val="0"/>
              </a:spcAft>
              <a:defRPr sz="2000">
                <a:solidFill>
                  <a:schemeClr val="tx2"/>
                </a:solidFill>
                <a:latin typeface="Arial" charset="0"/>
              </a:defRPr>
            </a:lvl6pPr>
            <a:lvl7pPr marL="2971800" indent="-228600" algn="ctr" eaLnBrk="0" fontAlgn="base" hangingPunct="0">
              <a:lnSpc>
                <a:spcPct val="90000"/>
              </a:lnSpc>
              <a:spcBef>
                <a:spcPct val="0"/>
              </a:spcBef>
              <a:spcAft>
                <a:spcPct val="0"/>
              </a:spcAft>
              <a:defRPr sz="2000">
                <a:solidFill>
                  <a:schemeClr val="tx2"/>
                </a:solidFill>
                <a:latin typeface="Arial" charset="0"/>
              </a:defRPr>
            </a:lvl7pPr>
            <a:lvl8pPr marL="3429000" indent="-228600" algn="ctr" eaLnBrk="0" fontAlgn="base" hangingPunct="0">
              <a:lnSpc>
                <a:spcPct val="90000"/>
              </a:lnSpc>
              <a:spcBef>
                <a:spcPct val="0"/>
              </a:spcBef>
              <a:spcAft>
                <a:spcPct val="0"/>
              </a:spcAft>
              <a:defRPr sz="2000">
                <a:solidFill>
                  <a:schemeClr val="tx2"/>
                </a:solidFill>
                <a:latin typeface="Arial" charset="0"/>
              </a:defRPr>
            </a:lvl8pPr>
            <a:lvl9pPr marL="3886200" indent="-228600" algn="ctr" eaLnBrk="0" fontAlgn="base" hangingPunct="0">
              <a:lnSpc>
                <a:spcPct val="90000"/>
              </a:lnSpc>
              <a:spcBef>
                <a:spcPct val="0"/>
              </a:spcBef>
              <a:spcAft>
                <a:spcPct val="0"/>
              </a:spcAft>
              <a:defRPr sz="2000">
                <a:solidFill>
                  <a:schemeClr val="tx2"/>
                </a:solidFill>
                <a:latin typeface="Arial" charset="0"/>
              </a:defRPr>
            </a:lvl9pPr>
          </a:lstStyle>
          <a:p>
            <a:pPr eaLnBrk="1" hangingPunct="1">
              <a:spcBef>
                <a:spcPct val="50000"/>
              </a:spcBef>
            </a:pPr>
            <a:r>
              <a:rPr lang="en-US" sz="1200" dirty="0">
                <a:ea typeface="Geneva" charset="-128"/>
              </a:rPr>
              <a:t>Client logo </a:t>
            </a:r>
          </a:p>
        </p:txBody>
      </p:sp>
      <p:sp>
        <p:nvSpPr>
          <p:cNvPr id="17412" name="Rectangle 4"/>
          <p:cNvSpPr>
            <a:spLocks noGrp="1" noChangeArrowheads="1"/>
          </p:cNvSpPr>
          <p:nvPr>
            <p:ph type="ctrTitle"/>
          </p:nvPr>
        </p:nvSpPr>
        <p:spPr>
          <a:xfrm>
            <a:off x="461963" y="1428750"/>
            <a:ext cx="7123112" cy="1470025"/>
          </a:xfrm>
        </p:spPr>
        <p:txBody>
          <a:bodyPr/>
          <a:lstStyle>
            <a:lvl1pPr>
              <a:lnSpc>
                <a:spcPct val="90000"/>
              </a:lnSpc>
              <a:defRPr sz="3600" b="0">
                <a:solidFill>
                  <a:schemeClr val="bg1"/>
                </a:solidFill>
              </a:defRPr>
            </a:lvl1pPr>
          </a:lstStyle>
          <a:p>
            <a:r>
              <a:rPr lang="en-US"/>
              <a:t>Click to edit Master title style</a:t>
            </a:r>
            <a:br>
              <a:rPr lang="en-US"/>
            </a:br>
            <a:r>
              <a:rPr lang="en-US"/>
              <a:t>lkjfdlkja</a:t>
            </a:r>
          </a:p>
        </p:txBody>
      </p:sp>
      <p:sp>
        <p:nvSpPr>
          <p:cNvPr id="17413" name="Rectangle 5"/>
          <p:cNvSpPr>
            <a:spLocks noGrp="1" noChangeArrowheads="1"/>
          </p:cNvSpPr>
          <p:nvPr>
            <p:ph type="subTitle" idx="1"/>
          </p:nvPr>
        </p:nvSpPr>
        <p:spPr>
          <a:xfrm>
            <a:off x="461963" y="3486150"/>
            <a:ext cx="7123112" cy="863600"/>
          </a:xfrm>
        </p:spPr>
        <p:txBody>
          <a:bodyPr/>
          <a:lstStyle>
            <a:lvl1pPr marL="0" indent="0">
              <a:buFontTx/>
              <a:buNone/>
              <a:defRPr>
                <a:solidFill>
                  <a:schemeClr val="bg1"/>
                </a:solidFill>
              </a:defRPr>
            </a:lvl1pPr>
          </a:lstStyle>
          <a:p>
            <a:r>
              <a:rPr lang="en-US"/>
              <a:t>Click to edit Master subtitle style</a:t>
            </a:r>
          </a:p>
        </p:txBody>
      </p:sp>
    </p:spTree>
    <p:extLst>
      <p:ext uri="{BB962C8B-B14F-4D97-AF65-F5344CB8AC3E}">
        <p14:creationId xmlns:p14="http://schemas.microsoft.com/office/powerpoint/2010/main" val="1138509636"/>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fld id="{C16FDB73-B444-47A6-AA25-66F0491FDB6A}" type="datetime4">
              <a:rPr lang="en-US"/>
              <a:pPr>
                <a:defRPr/>
              </a:pPr>
              <a:t>September 14, 2015</a:t>
            </a:fld>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6" name="Rectangle 11"/>
          <p:cNvSpPr>
            <a:spLocks noGrp="1" noChangeArrowheads="1"/>
          </p:cNvSpPr>
          <p:nvPr>
            <p:ph type="sldNum" sz="quarter" idx="12"/>
          </p:nvPr>
        </p:nvSpPr>
        <p:spPr>
          <a:ln/>
        </p:spPr>
        <p:txBody>
          <a:bodyPr/>
          <a:lstStyle>
            <a:lvl1pPr>
              <a:defRPr/>
            </a:lvl1pPr>
          </a:lstStyle>
          <a:p>
            <a:pPr>
              <a:defRPr/>
            </a:pPr>
            <a:r>
              <a:rPr lang="en-US" dirty="0"/>
              <a:t>Page </a:t>
            </a:r>
            <a:fld id="{13ED1C69-56EA-4441-89F0-CC210AAC45B1}" type="slidenum">
              <a:rPr lang="en-US"/>
              <a:pPr>
                <a:defRPr/>
              </a:pPr>
              <a:t>‹#›</a:t>
            </a:fld>
            <a:endParaRPr lang="en-US" dirty="0"/>
          </a:p>
        </p:txBody>
      </p:sp>
    </p:spTree>
    <p:extLst>
      <p:ext uri="{BB962C8B-B14F-4D97-AF65-F5344CB8AC3E}">
        <p14:creationId xmlns:p14="http://schemas.microsoft.com/office/powerpoint/2010/main" val="375009439"/>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fld id="{DDEEF6FD-29CC-4F58-B2C7-6BE3D014FB52}" type="datetime4">
              <a:rPr lang="en-US"/>
              <a:pPr>
                <a:defRPr/>
              </a:pPr>
              <a:t>September 14, 2015</a:t>
            </a:fld>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6" name="Rectangle 11"/>
          <p:cNvSpPr>
            <a:spLocks noGrp="1" noChangeArrowheads="1"/>
          </p:cNvSpPr>
          <p:nvPr>
            <p:ph type="sldNum" sz="quarter" idx="12"/>
          </p:nvPr>
        </p:nvSpPr>
        <p:spPr>
          <a:ln/>
        </p:spPr>
        <p:txBody>
          <a:bodyPr/>
          <a:lstStyle>
            <a:lvl1pPr>
              <a:defRPr/>
            </a:lvl1pPr>
          </a:lstStyle>
          <a:p>
            <a:pPr>
              <a:defRPr/>
            </a:pPr>
            <a:r>
              <a:rPr lang="en-US" dirty="0"/>
              <a:t>Page </a:t>
            </a:r>
            <a:fld id="{5DCC20E7-1FC0-4CAD-B9FA-91437942026C}" type="slidenum">
              <a:rPr lang="en-US"/>
              <a:pPr>
                <a:defRPr/>
              </a:pPr>
              <a:t>‹#›</a:t>
            </a:fld>
            <a:endParaRPr lang="en-US" dirty="0"/>
          </a:p>
        </p:txBody>
      </p:sp>
    </p:spTree>
    <p:extLst>
      <p:ext uri="{BB962C8B-B14F-4D97-AF65-F5344CB8AC3E}">
        <p14:creationId xmlns:p14="http://schemas.microsoft.com/office/powerpoint/2010/main" val="559462721"/>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001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001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fld id="{BD8FCE56-55CA-43FE-A095-FB6C666FE771}" type="datetime4">
              <a:rPr lang="en-US"/>
              <a:pPr>
                <a:defRPr/>
              </a:pPr>
              <a:t>September 14, 2015</a:t>
            </a:fld>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7" name="Rectangle 11"/>
          <p:cNvSpPr>
            <a:spLocks noGrp="1" noChangeArrowheads="1"/>
          </p:cNvSpPr>
          <p:nvPr>
            <p:ph type="sldNum" sz="quarter" idx="12"/>
          </p:nvPr>
        </p:nvSpPr>
        <p:spPr>
          <a:ln/>
        </p:spPr>
        <p:txBody>
          <a:bodyPr/>
          <a:lstStyle>
            <a:lvl1pPr>
              <a:defRPr/>
            </a:lvl1pPr>
          </a:lstStyle>
          <a:p>
            <a:pPr>
              <a:defRPr/>
            </a:pPr>
            <a:r>
              <a:rPr lang="en-US" dirty="0"/>
              <a:t>Page </a:t>
            </a:r>
            <a:fld id="{EB86A280-9F46-4DCB-A3A5-B27D36CB3048}" type="slidenum">
              <a:rPr lang="en-US"/>
              <a:pPr>
                <a:defRPr/>
              </a:pPr>
              <a:t>‹#›</a:t>
            </a:fld>
            <a:endParaRPr lang="en-US" dirty="0"/>
          </a:p>
        </p:txBody>
      </p:sp>
    </p:spTree>
    <p:extLst>
      <p:ext uri="{BB962C8B-B14F-4D97-AF65-F5344CB8AC3E}">
        <p14:creationId xmlns:p14="http://schemas.microsoft.com/office/powerpoint/2010/main" val="4102502486"/>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fld id="{F884A885-5F7E-44A8-9A86-CB691D94FDEE}" type="datetime4">
              <a:rPr lang="en-US"/>
              <a:pPr>
                <a:defRPr/>
              </a:pPr>
              <a:t>September 14, 2015</a:t>
            </a:fld>
            <a:endParaRPr lang="en-US" dirty="0"/>
          </a:p>
        </p:txBody>
      </p:sp>
      <p:sp>
        <p:nvSpPr>
          <p:cNvPr id="8" name="Rectangle 10"/>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9" name="Rectangle 11"/>
          <p:cNvSpPr>
            <a:spLocks noGrp="1" noChangeArrowheads="1"/>
          </p:cNvSpPr>
          <p:nvPr>
            <p:ph type="sldNum" sz="quarter" idx="12"/>
          </p:nvPr>
        </p:nvSpPr>
        <p:spPr>
          <a:ln/>
        </p:spPr>
        <p:txBody>
          <a:bodyPr/>
          <a:lstStyle>
            <a:lvl1pPr>
              <a:defRPr/>
            </a:lvl1pPr>
          </a:lstStyle>
          <a:p>
            <a:pPr>
              <a:defRPr/>
            </a:pPr>
            <a:r>
              <a:rPr lang="en-US" dirty="0"/>
              <a:t>Page </a:t>
            </a:r>
            <a:fld id="{1A415EBA-0FBF-47E6-B773-9233784AF019}" type="slidenum">
              <a:rPr lang="en-US"/>
              <a:pPr>
                <a:defRPr/>
              </a:pPr>
              <a:t>‹#›</a:t>
            </a:fld>
            <a:endParaRPr lang="en-US" dirty="0"/>
          </a:p>
        </p:txBody>
      </p:sp>
    </p:spTree>
    <p:extLst>
      <p:ext uri="{BB962C8B-B14F-4D97-AF65-F5344CB8AC3E}">
        <p14:creationId xmlns:p14="http://schemas.microsoft.com/office/powerpoint/2010/main" val="4098257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001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001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4"/>
          <p:cNvSpPr>
            <a:spLocks noGrp="1" noChangeArrowheads="1"/>
          </p:cNvSpPr>
          <p:nvPr>
            <p:ph type="dt" sz="half" idx="10"/>
          </p:nvPr>
        </p:nvSpPr>
        <p:spPr>
          <a:ln/>
        </p:spPr>
        <p:txBody>
          <a:bodyPr/>
          <a:lstStyle>
            <a:lvl1pPr>
              <a:defRPr/>
            </a:lvl1pPr>
          </a:lstStyle>
          <a:p>
            <a:pPr>
              <a:defRPr/>
            </a:pPr>
            <a:fld id="{993354D3-4C9B-4A10-8DB6-4DC3BF933251}" type="datetime4">
              <a:rPr lang="en-US"/>
              <a:pPr>
                <a:defRPr/>
              </a:pPr>
              <a:t>September 14, 2015</a:t>
            </a:fld>
            <a:endParaRPr lang="en-US" dirty="0"/>
          </a:p>
        </p:txBody>
      </p:sp>
      <p:sp>
        <p:nvSpPr>
          <p:cNvPr id="6" name="Rectangle 15"/>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7" name="Rectangle 16"/>
          <p:cNvSpPr>
            <a:spLocks noGrp="1" noChangeArrowheads="1"/>
          </p:cNvSpPr>
          <p:nvPr>
            <p:ph type="sldNum" sz="quarter" idx="12"/>
          </p:nvPr>
        </p:nvSpPr>
        <p:spPr>
          <a:ln/>
        </p:spPr>
        <p:txBody>
          <a:bodyPr/>
          <a:lstStyle>
            <a:lvl1pPr>
              <a:defRPr/>
            </a:lvl1pPr>
          </a:lstStyle>
          <a:p>
            <a:pPr>
              <a:defRPr/>
            </a:pPr>
            <a:r>
              <a:rPr lang="en-US" dirty="0"/>
              <a:t>Page </a:t>
            </a:r>
            <a:fld id="{FAA694BA-723C-4E26-9A9E-D4792ED31226}" type="slidenum">
              <a:rPr lang="en-US"/>
              <a:pPr>
                <a:defRPr/>
              </a:pPr>
              <a:t>‹#›</a:t>
            </a:fld>
            <a:endParaRPr lang="en-US" dirty="0"/>
          </a:p>
        </p:txBody>
      </p:sp>
    </p:spTree>
    <p:extLst>
      <p:ext uri="{BB962C8B-B14F-4D97-AF65-F5344CB8AC3E}">
        <p14:creationId xmlns:p14="http://schemas.microsoft.com/office/powerpoint/2010/main" val="673909860"/>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fld id="{15A09A39-F17B-4196-BBF1-E6BDF5E3FA7A}" type="datetime4">
              <a:rPr lang="en-US"/>
              <a:pPr>
                <a:defRPr/>
              </a:pPr>
              <a:t>September 14, 2015</a:t>
            </a:fld>
            <a:endParaRPr lang="en-US" dirty="0"/>
          </a:p>
        </p:txBody>
      </p:sp>
      <p:sp>
        <p:nvSpPr>
          <p:cNvPr id="4" name="Rectangle 10"/>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5" name="Rectangle 11"/>
          <p:cNvSpPr>
            <a:spLocks noGrp="1" noChangeArrowheads="1"/>
          </p:cNvSpPr>
          <p:nvPr>
            <p:ph type="sldNum" sz="quarter" idx="12"/>
          </p:nvPr>
        </p:nvSpPr>
        <p:spPr>
          <a:ln/>
        </p:spPr>
        <p:txBody>
          <a:bodyPr/>
          <a:lstStyle>
            <a:lvl1pPr>
              <a:defRPr/>
            </a:lvl1pPr>
          </a:lstStyle>
          <a:p>
            <a:pPr>
              <a:defRPr/>
            </a:pPr>
            <a:r>
              <a:rPr lang="en-US" dirty="0"/>
              <a:t>Page </a:t>
            </a:r>
            <a:fld id="{C3255B72-5923-4EDE-B6FF-C7B24AC89846}" type="slidenum">
              <a:rPr lang="en-US"/>
              <a:pPr>
                <a:defRPr/>
              </a:pPr>
              <a:t>‹#›</a:t>
            </a:fld>
            <a:endParaRPr lang="en-US" dirty="0"/>
          </a:p>
        </p:txBody>
      </p:sp>
    </p:spTree>
    <p:extLst>
      <p:ext uri="{BB962C8B-B14F-4D97-AF65-F5344CB8AC3E}">
        <p14:creationId xmlns:p14="http://schemas.microsoft.com/office/powerpoint/2010/main" val="1680282188"/>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fld id="{500721EA-E5DF-43F9-86EB-AFC45347B308}" type="datetime4">
              <a:rPr lang="en-US"/>
              <a:pPr>
                <a:defRPr/>
              </a:pPr>
              <a:t>September 14, 2015</a:t>
            </a:fld>
            <a:endParaRPr lang="en-US" dirty="0"/>
          </a:p>
        </p:txBody>
      </p:sp>
      <p:sp>
        <p:nvSpPr>
          <p:cNvPr id="3" name="Rectangle 10"/>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4" name="Rectangle 11"/>
          <p:cNvSpPr>
            <a:spLocks noGrp="1" noChangeArrowheads="1"/>
          </p:cNvSpPr>
          <p:nvPr>
            <p:ph type="sldNum" sz="quarter" idx="12"/>
          </p:nvPr>
        </p:nvSpPr>
        <p:spPr>
          <a:ln/>
        </p:spPr>
        <p:txBody>
          <a:bodyPr/>
          <a:lstStyle>
            <a:lvl1pPr>
              <a:defRPr/>
            </a:lvl1pPr>
          </a:lstStyle>
          <a:p>
            <a:pPr>
              <a:defRPr/>
            </a:pPr>
            <a:r>
              <a:rPr lang="en-US" dirty="0"/>
              <a:t>Page </a:t>
            </a:r>
            <a:fld id="{95C6F204-85C6-4F94-8CCC-BF2D6B2706F8}" type="slidenum">
              <a:rPr lang="en-US"/>
              <a:pPr>
                <a:defRPr/>
              </a:pPr>
              <a:t>‹#›</a:t>
            </a:fld>
            <a:endParaRPr lang="en-US" dirty="0"/>
          </a:p>
        </p:txBody>
      </p:sp>
    </p:spTree>
    <p:extLst>
      <p:ext uri="{BB962C8B-B14F-4D97-AF65-F5344CB8AC3E}">
        <p14:creationId xmlns:p14="http://schemas.microsoft.com/office/powerpoint/2010/main" val="616520452"/>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fld id="{3281C715-966E-4062-ACEF-4AF432101318}" type="datetime4">
              <a:rPr lang="en-US"/>
              <a:pPr>
                <a:defRPr/>
              </a:pPr>
              <a:t>September 14, 2015</a:t>
            </a:fld>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7" name="Rectangle 11"/>
          <p:cNvSpPr>
            <a:spLocks noGrp="1" noChangeArrowheads="1"/>
          </p:cNvSpPr>
          <p:nvPr>
            <p:ph type="sldNum" sz="quarter" idx="12"/>
          </p:nvPr>
        </p:nvSpPr>
        <p:spPr>
          <a:ln/>
        </p:spPr>
        <p:txBody>
          <a:bodyPr/>
          <a:lstStyle>
            <a:lvl1pPr>
              <a:defRPr/>
            </a:lvl1pPr>
          </a:lstStyle>
          <a:p>
            <a:pPr>
              <a:defRPr/>
            </a:pPr>
            <a:r>
              <a:rPr lang="en-US" dirty="0"/>
              <a:t>Page </a:t>
            </a:r>
            <a:fld id="{3C28BBF3-6B03-49B9-8A87-39EC1AD01B1B}" type="slidenum">
              <a:rPr lang="en-US"/>
              <a:pPr>
                <a:defRPr/>
              </a:pPr>
              <a:t>‹#›</a:t>
            </a:fld>
            <a:endParaRPr lang="en-US" dirty="0"/>
          </a:p>
        </p:txBody>
      </p:sp>
    </p:spTree>
    <p:extLst>
      <p:ext uri="{BB962C8B-B14F-4D97-AF65-F5344CB8AC3E}">
        <p14:creationId xmlns:p14="http://schemas.microsoft.com/office/powerpoint/2010/main" val="3053069569"/>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fld id="{9142088C-1234-4608-AF2D-50A9A1B5FB99}" type="datetime4">
              <a:rPr lang="en-US"/>
              <a:pPr>
                <a:defRPr/>
              </a:pPr>
              <a:t>September 14, 2015</a:t>
            </a:fld>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7" name="Rectangle 11"/>
          <p:cNvSpPr>
            <a:spLocks noGrp="1" noChangeArrowheads="1"/>
          </p:cNvSpPr>
          <p:nvPr>
            <p:ph type="sldNum" sz="quarter" idx="12"/>
          </p:nvPr>
        </p:nvSpPr>
        <p:spPr>
          <a:ln/>
        </p:spPr>
        <p:txBody>
          <a:bodyPr/>
          <a:lstStyle>
            <a:lvl1pPr>
              <a:defRPr/>
            </a:lvl1pPr>
          </a:lstStyle>
          <a:p>
            <a:pPr>
              <a:defRPr/>
            </a:pPr>
            <a:r>
              <a:rPr lang="en-US" dirty="0"/>
              <a:t>Page </a:t>
            </a:r>
            <a:fld id="{01C66D93-39A2-458B-8799-6BD251650540}" type="slidenum">
              <a:rPr lang="en-US"/>
              <a:pPr>
                <a:defRPr/>
              </a:pPr>
              <a:t>‹#›</a:t>
            </a:fld>
            <a:endParaRPr lang="en-US" dirty="0"/>
          </a:p>
        </p:txBody>
      </p:sp>
    </p:spTree>
    <p:extLst>
      <p:ext uri="{BB962C8B-B14F-4D97-AF65-F5344CB8AC3E}">
        <p14:creationId xmlns:p14="http://schemas.microsoft.com/office/powerpoint/2010/main" val="3668427065"/>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fld id="{A2F658DE-3C5A-472D-947D-BA0A29C532C8}" type="datetime4">
              <a:rPr lang="en-US"/>
              <a:pPr>
                <a:defRPr/>
              </a:pPr>
              <a:t>September 14, 2015</a:t>
            </a:fld>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6" name="Rectangle 11"/>
          <p:cNvSpPr>
            <a:spLocks noGrp="1" noChangeArrowheads="1"/>
          </p:cNvSpPr>
          <p:nvPr>
            <p:ph type="sldNum" sz="quarter" idx="12"/>
          </p:nvPr>
        </p:nvSpPr>
        <p:spPr>
          <a:ln/>
        </p:spPr>
        <p:txBody>
          <a:bodyPr/>
          <a:lstStyle>
            <a:lvl1pPr>
              <a:defRPr/>
            </a:lvl1pPr>
          </a:lstStyle>
          <a:p>
            <a:pPr>
              <a:defRPr/>
            </a:pPr>
            <a:r>
              <a:rPr lang="en-US" dirty="0"/>
              <a:t>Page </a:t>
            </a:r>
            <a:fld id="{42A45966-EB8E-403C-B6FB-BF494F4EDC91}" type="slidenum">
              <a:rPr lang="en-US"/>
              <a:pPr>
                <a:defRPr/>
              </a:pPr>
              <a:t>‹#›</a:t>
            </a:fld>
            <a:endParaRPr lang="en-US" dirty="0"/>
          </a:p>
        </p:txBody>
      </p:sp>
    </p:spTree>
    <p:extLst>
      <p:ext uri="{BB962C8B-B14F-4D97-AF65-F5344CB8AC3E}">
        <p14:creationId xmlns:p14="http://schemas.microsoft.com/office/powerpoint/2010/main" val="4256271401"/>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30200"/>
            <a:ext cx="2057400" cy="55959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30200"/>
            <a:ext cx="6019800" cy="55959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fld id="{021E66E3-02C4-43B1-9043-55192222E836}" type="datetime4">
              <a:rPr lang="en-US"/>
              <a:pPr>
                <a:defRPr/>
              </a:pPr>
              <a:t>September 14, 2015</a:t>
            </a:fld>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6" name="Rectangle 11"/>
          <p:cNvSpPr>
            <a:spLocks noGrp="1" noChangeArrowheads="1"/>
          </p:cNvSpPr>
          <p:nvPr>
            <p:ph type="sldNum" sz="quarter" idx="12"/>
          </p:nvPr>
        </p:nvSpPr>
        <p:spPr>
          <a:ln/>
        </p:spPr>
        <p:txBody>
          <a:bodyPr/>
          <a:lstStyle>
            <a:lvl1pPr>
              <a:defRPr/>
            </a:lvl1pPr>
          </a:lstStyle>
          <a:p>
            <a:pPr>
              <a:defRPr/>
            </a:pPr>
            <a:r>
              <a:rPr lang="en-US" dirty="0"/>
              <a:t>Page </a:t>
            </a:r>
            <a:fld id="{FABF6350-A87A-4AAC-B4F1-D0963E29AF04}" type="slidenum">
              <a:rPr lang="en-US"/>
              <a:pPr>
                <a:defRPr/>
              </a:pPr>
              <a:t>‹#›</a:t>
            </a:fld>
            <a:endParaRPr lang="en-US" dirty="0"/>
          </a:p>
        </p:txBody>
      </p:sp>
    </p:spTree>
    <p:extLst>
      <p:ext uri="{BB962C8B-B14F-4D97-AF65-F5344CB8AC3E}">
        <p14:creationId xmlns:p14="http://schemas.microsoft.com/office/powerpoint/2010/main" val="1718270837"/>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AECOM_Logo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73950" y="6189663"/>
            <a:ext cx="1314450"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Rectangle 4"/>
          <p:cNvSpPr>
            <a:spLocks noGrp="1" noChangeArrowheads="1"/>
          </p:cNvSpPr>
          <p:nvPr>
            <p:ph type="ctrTitle"/>
          </p:nvPr>
        </p:nvSpPr>
        <p:spPr>
          <a:xfrm>
            <a:off x="461963" y="1428750"/>
            <a:ext cx="7123112" cy="1470025"/>
          </a:xfrm>
        </p:spPr>
        <p:txBody>
          <a:bodyPr/>
          <a:lstStyle>
            <a:lvl1pPr>
              <a:lnSpc>
                <a:spcPct val="90000"/>
              </a:lnSpc>
              <a:defRPr sz="3600" b="0">
                <a:solidFill>
                  <a:schemeClr val="bg1"/>
                </a:solidFill>
              </a:defRPr>
            </a:lvl1pPr>
          </a:lstStyle>
          <a:p>
            <a:r>
              <a:rPr lang="en-US"/>
              <a:t>Click to edit Master title style</a:t>
            </a:r>
            <a:br>
              <a:rPr lang="en-US"/>
            </a:br>
            <a:r>
              <a:rPr lang="en-US"/>
              <a:t>lkjfdlkja</a:t>
            </a:r>
          </a:p>
        </p:txBody>
      </p:sp>
      <p:sp>
        <p:nvSpPr>
          <p:cNvPr id="21509" name="Rectangle 5"/>
          <p:cNvSpPr>
            <a:spLocks noGrp="1" noChangeArrowheads="1"/>
          </p:cNvSpPr>
          <p:nvPr>
            <p:ph type="subTitle" idx="1"/>
          </p:nvPr>
        </p:nvSpPr>
        <p:spPr>
          <a:xfrm>
            <a:off x="461963" y="3486150"/>
            <a:ext cx="7123112" cy="863600"/>
          </a:xfrm>
        </p:spPr>
        <p:txBody>
          <a:bodyPr/>
          <a:lstStyle>
            <a:lvl1pPr marL="0" indent="0">
              <a:buFontTx/>
              <a:buNone/>
              <a:defRPr>
                <a:solidFill>
                  <a:schemeClr val="bg1"/>
                </a:solidFill>
              </a:defRPr>
            </a:lvl1pPr>
          </a:lstStyle>
          <a:p>
            <a:r>
              <a:rPr lang="en-US"/>
              <a:t>Click to edit Master subtitle style</a:t>
            </a:r>
          </a:p>
        </p:txBody>
      </p:sp>
    </p:spTree>
    <p:extLst>
      <p:ext uri="{BB962C8B-B14F-4D97-AF65-F5344CB8AC3E}">
        <p14:creationId xmlns:p14="http://schemas.microsoft.com/office/powerpoint/2010/main" val="4055381361"/>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fld id="{2641B139-C0B3-4FEF-AD0C-8415CED2AE57}" type="datetime4">
              <a:rPr lang="en-US"/>
              <a:pPr>
                <a:defRPr/>
              </a:pPr>
              <a:t>September 14, 2015</a:t>
            </a:fld>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6" name="Rectangle 11"/>
          <p:cNvSpPr>
            <a:spLocks noGrp="1" noChangeArrowheads="1"/>
          </p:cNvSpPr>
          <p:nvPr>
            <p:ph type="sldNum" sz="quarter" idx="12"/>
          </p:nvPr>
        </p:nvSpPr>
        <p:spPr>
          <a:ln/>
        </p:spPr>
        <p:txBody>
          <a:bodyPr/>
          <a:lstStyle>
            <a:lvl1pPr>
              <a:defRPr/>
            </a:lvl1pPr>
          </a:lstStyle>
          <a:p>
            <a:pPr>
              <a:defRPr/>
            </a:pPr>
            <a:r>
              <a:rPr lang="en-US" dirty="0"/>
              <a:t>Page </a:t>
            </a:r>
            <a:fld id="{79485CD3-BFF9-49E9-B300-B623EAB3CE82}" type="slidenum">
              <a:rPr lang="en-US"/>
              <a:pPr>
                <a:defRPr/>
              </a:pPr>
              <a:t>‹#›</a:t>
            </a:fld>
            <a:endParaRPr lang="en-US" dirty="0"/>
          </a:p>
        </p:txBody>
      </p:sp>
    </p:spTree>
    <p:extLst>
      <p:ext uri="{BB962C8B-B14F-4D97-AF65-F5344CB8AC3E}">
        <p14:creationId xmlns:p14="http://schemas.microsoft.com/office/powerpoint/2010/main" val="505128109"/>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fld id="{764B446D-3AFC-4628-9903-AA85AAA7DFF3}" type="datetime4">
              <a:rPr lang="en-US"/>
              <a:pPr>
                <a:defRPr/>
              </a:pPr>
              <a:t>September 14, 2015</a:t>
            </a:fld>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6" name="Rectangle 11"/>
          <p:cNvSpPr>
            <a:spLocks noGrp="1" noChangeArrowheads="1"/>
          </p:cNvSpPr>
          <p:nvPr>
            <p:ph type="sldNum" sz="quarter" idx="12"/>
          </p:nvPr>
        </p:nvSpPr>
        <p:spPr>
          <a:ln/>
        </p:spPr>
        <p:txBody>
          <a:bodyPr/>
          <a:lstStyle>
            <a:lvl1pPr>
              <a:defRPr/>
            </a:lvl1pPr>
          </a:lstStyle>
          <a:p>
            <a:pPr>
              <a:defRPr/>
            </a:pPr>
            <a:r>
              <a:rPr lang="en-US" dirty="0"/>
              <a:t>Page </a:t>
            </a:r>
            <a:fld id="{57139647-EA78-451C-B12A-623658073EE1}" type="slidenum">
              <a:rPr lang="en-US"/>
              <a:pPr>
                <a:defRPr/>
              </a:pPr>
              <a:t>‹#›</a:t>
            </a:fld>
            <a:endParaRPr lang="en-US" dirty="0"/>
          </a:p>
        </p:txBody>
      </p:sp>
    </p:spTree>
    <p:extLst>
      <p:ext uri="{BB962C8B-B14F-4D97-AF65-F5344CB8AC3E}">
        <p14:creationId xmlns:p14="http://schemas.microsoft.com/office/powerpoint/2010/main" val="787259937"/>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001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001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fld id="{DB668ACE-5676-4484-A89B-20AAB556DB38}" type="datetime4">
              <a:rPr lang="en-US"/>
              <a:pPr>
                <a:defRPr/>
              </a:pPr>
              <a:t>September 14, 2015</a:t>
            </a:fld>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7" name="Rectangle 11"/>
          <p:cNvSpPr>
            <a:spLocks noGrp="1" noChangeArrowheads="1"/>
          </p:cNvSpPr>
          <p:nvPr>
            <p:ph type="sldNum" sz="quarter" idx="12"/>
          </p:nvPr>
        </p:nvSpPr>
        <p:spPr>
          <a:ln/>
        </p:spPr>
        <p:txBody>
          <a:bodyPr/>
          <a:lstStyle>
            <a:lvl1pPr>
              <a:defRPr/>
            </a:lvl1pPr>
          </a:lstStyle>
          <a:p>
            <a:pPr>
              <a:defRPr/>
            </a:pPr>
            <a:r>
              <a:rPr lang="en-US" dirty="0"/>
              <a:t>Page </a:t>
            </a:r>
            <a:fld id="{079D53C6-24FD-4776-88A5-0236708A1E36}" type="slidenum">
              <a:rPr lang="en-US"/>
              <a:pPr>
                <a:defRPr/>
              </a:pPr>
              <a:t>‹#›</a:t>
            </a:fld>
            <a:endParaRPr lang="en-US" dirty="0"/>
          </a:p>
        </p:txBody>
      </p:sp>
    </p:spTree>
    <p:extLst>
      <p:ext uri="{BB962C8B-B14F-4D97-AF65-F5344CB8AC3E}">
        <p14:creationId xmlns:p14="http://schemas.microsoft.com/office/powerpoint/2010/main" val="193141552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4"/>
          <p:cNvSpPr>
            <a:spLocks noGrp="1" noChangeArrowheads="1"/>
          </p:cNvSpPr>
          <p:nvPr>
            <p:ph type="dt" sz="half" idx="10"/>
          </p:nvPr>
        </p:nvSpPr>
        <p:spPr>
          <a:ln/>
        </p:spPr>
        <p:txBody>
          <a:bodyPr/>
          <a:lstStyle>
            <a:lvl1pPr>
              <a:defRPr/>
            </a:lvl1pPr>
          </a:lstStyle>
          <a:p>
            <a:pPr>
              <a:defRPr/>
            </a:pPr>
            <a:fld id="{C792196B-5F29-4A3E-BDA0-871F0D4455D1}" type="datetime4">
              <a:rPr lang="en-US"/>
              <a:pPr>
                <a:defRPr/>
              </a:pPr>
              <a:t>September 14, 2015</a:t>
            </a:fld>
            <a:endParaRPr lang="en-US" dirty="0"/>
          </a:p>
        </p:txBody>
      </p:sp>
      <p:sp>
        <p:nvSpPr>
          <p:cNvPr id="8" name="Rectangle 15"/>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9" name="Rectangle 16"/>
          <p:cNvSpPr>
            <a:spLocks noGrp="1" noChangeArrowheads="1"/>
          </p:cNvSpPr>
          <p:nvPr>
            <p:ph type="sldNum" sz="quarter" idx="12"/>
          </p:nvPr>
        </p:nvSpPr>
        <p:spPr>
          <a:ln/>
        </p:spPr>
        <p:txBody>
          <a:bodyPr/>
          <a:lstStyle>
            <a:lvl1pPr>
              <a:defRPr/>
            </a:lvl1pPr>
          </a:lstStyle>
          <a:p>
            <a:pPr>
              <a:defRPr/>
            </a:pPr>
            <a:r>
              <a:rPr lang="en-US" dirty="0"/>
              <a:t>Page </a:t>
            </a:r>
            <a:fld id="{BC4A8B65-A681-42BC-9A06-994A0445F451}" type="slidenum">
              <a:rPr lang="en-US"/>
              <a:pPr>
                <a:defRPr/>
              </a:pPr>
              <a:t>‹#›</a:t>
            </a:fld>
            <a:endParaRPr lang="en-US" dirty="0"/>
          </a:p>
        </p:txBody>
      </p:sp>
    </p:spTree>
    <p:extLst>
      <p:ext uri="{BB962C8B-B14F-4D97-AF65-F5344CB8AC3E}">
        <p14:creationId xmlns:p14="http://schemas.microsoft.com/office/powerpoint/2010/main" val="2342291417"/>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fld id="{5C318D87-C7F7-473A-B788-F4A6E664C5CA}" type="datetime4">
              <a:rPr lang="en-US"/>
              <a:pPr>
                <a:defRPr/>
              </a:pPr>
              <a:t>September 14, 2015</a:t>
            </a:fld>
            <a:endParaRPr lang="en-US" dirty="0"/>
          </a:p>
        </p:txBody>
      </p:sp>
      <p:sp>
        <p:nvSpPr>
          <p:cNvPr id="8" name="Rectangle 10"/>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9" name="Rectangle 11"/>
          <p:cNvSpPr>
            <a:spLocks noGrp="1" noChangeArrowheads="1"/>
          </p:cNvSpPr>
          <p:nvPr>
            <p:ph type="sldNum" sz="quarter" idx="12"/>
          </p:nvPr>
        </p:nvSpPr>
        <p:spPr>
          <a:ln/>
        </p:spPr>
        <p:txBody>
          <a:bodyPr/>
          <a:lstStyle>
            <a:lvl1pPr>
              <a:defRPr/>
            </a:lvl1pPr>
          </a:lstStyle>
          <a:p>
            <a:pPr>
              <a:defRPr/>
            </a:pPr>
            <a:r>
              <a:rPr lang="en-US" dirty="0"/>
              <a:t>Page </a:t>
            </a:r>
            <a:fld id="{6342B6E9-A68E-4CD0-85E7-CF6464A7A5D6}" type="slidenum">
              <a:rPr lang="en-US"/>
              <a:pPr>
                <a:defRPr/>
              </a:pPr>
              <a:t>‹#›</a:t>
            </a:fld>
            <a:endParaRPr lang="en-US" dirty="0"/>
          </a:p>
        </p:txBody>
      </p:sp>
    </p:spTree>
    <p:extLst>
      <p:ext uri="{BB962C8B-B14F-4D97-AF65-F5344CB8AC3E}">
        <p14:creationId xmlns:p14="http://schemas.microsoft.com/office/powerpoint/2010/main" val="1833367982"/>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fld id="{B0FBF717-9680-41BB-A262-44DC817E52B1}" type="datetime4">
              <a:rPr lang="en-US"/>
              <a:pPr>
                <a:defRPr/>
              </a:pPr>
              <a:t>September 14, 2015</a:t>
            </a:fld>
            <a:endParaRPr lang="en-US" dirty="0"/>
          </a:p>
        </p:txBody>
      </p:sp>
      <p:sp>
        <p:nvSpPr>
          <p:cNvPr id="4" name="Rectangle 10"/>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5" name="Rectangle 11"/>
          <p:cNvSpPr>
            <a:spLocks noGrp="1" noChangeArrowheads="1"/>
          </p:cNvSpPr>
          <p:nvPr>
            <p:ph type="sldNum" sz="quarter" idx="12"/>
          </p:nvPr>
        </p:nvSpPr>
        <p:spPr>
          <a:ln/>
        </p:spPr>
        <p:txBody>
          <a:bodyPr/>
          <a:lstStyle>
            <a:lvl1pPr>
              <a:defRPr/>
            </a:lvl1pPr>
          </a:lstStyle>
          <a:p>
            <a:pPr>
              <a:defRPr/>
            </a:pPr>
            <a:r>
              <a:rPr lang="en-US" dirty="0"/>
              <a:t>Page </a:t>
            </a:r>
            <a:fld id="{D3C606DB-7682-41BF-BBE1-E32108A8DCC4}" type="slidenum">
              <a:rPr lang="en-US"/>
              <a:pPr>
                <a:defRPr/>
              </a:pPr>
              <a:t>‹#›</a:t>
            </a:fld>
            <a:endParaRPr lang="en-US" dirty="0"/>
          </a:p>
        </p:txBody>
      </p:sp>
    </p:spTree>
    <p:extLst>
      <p:ext uri="{BB962C8B-B14F-4D97-AF65-F5344CB8AC3E}">
        <p14:creationId xmlns:p14="http://schemas.microsoft.com/office/powerpoint/2010/main" val="2750100261"/>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fld id="{E46EDC64-74C3-4B72-B008-C061F5CA49CB}" type="datetime4">
              <a:rPr lang="en-US"/>
              <a:pPr>
                <a:defRPr/>
              </a:pPr>
              <a:t>September 14, 2015</a:t>
            </a:fld>
            <a:endParaRPr lang="en-US" dirty="0"/>
          </a:p>
        </p:txBody>
      </p:sp>
      <p:sp>
        <p:nvSpPr>
          <p:cNvPr id="3" name="Rectangle 10"/>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4" name="Rectangle 11"/>
          <p:cNvSpPr>
            <a:spLocks noGrp="1" noChangeArrowheads="1"/>
          </p:cNvSpPr>
          <p:nvPr>
            <p:ph type="sldNum" sz="quarter" idx="12"/>
          </p:nvPr>
        </p:nvSpPr>
        <p:spPr>
          <a:ln/>
        </p:spPr>
        <p:txBody>
          <a:bodyPr/>
          <a:lstStyle>
            <a:lvl1pPr>
              <a:defRPr/>
            </a:lvl1pPr>
          </a:lstStyle>
          <a:p>
            <a:pPr>
              <a:defRPr/>
            </a:pPr>
            <a:r>
              <a:rPr lang="en-US" dirty="0"/>
              <a:t>Page </a:t>
            </a:r>
            <a:fld id="{7F721FAE-A582-49A6-84BB-9BE4FF9FAF74}" type="slidenum">
              <a:rPr lang="en-US"/>
              <a:pPr>
                <a:defRPr/>
              </a:pPr>
              <a:t>‹#›</a:t>
            </a:fld>
            <a:endParaRPr lang="en-US" dirty="0"/>
          </a:p>
        </p:txBody>
      </p:sp>
    </p:spTree>
    <p:extLst>
      <p:ext uri="{BB962C8B-B14F-4D97-AF65-F5344CB8AC3E}">
        <p14:creationId xmlns:p14="http://schemas.microsoft.com/office/powerpoint/2010/main" val="3368493924"/>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fld id="{259FB49B-3F22-46E7-8858-B3A4E426A860}" type="datetime4">
              <a:rPr lang="en-US"/>
              <a:pPr>
                <a:defRPr/>
              </a:pPr>
              <a:t>September 14, 2015</a:t>
            </a:fld>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7" name="Rectangle 11"/>
          <p:cNvSpPr>
            <a:spLocks noGrp="1" noChangeArrowheads="1"/>
          </p:cNvSpPr>
          <p:nvPr>
            <p:ph type="sldNum" sz="quarter" idx="12"/>
          </p:nvPr>
        </p:nvSpPr>
        <p:spPr>
          <a:ln/>
        </p:spPr>
        <p:txBody>
          <a:bodyPr/>
          <a:lstStyle>
            <a:lvl1pPr>
              <a:defRPr/>
            </a:lvl1pPr>
          </a:lstStyle>
          <a:p>
            <a:pPr>
              <a:defRPr/>
            </a:pPr>
            <a:r>
              <a:rPr lang="en-US" dirty="0"/>
              <a:t>Page </a:t>
            </a:r>
            <a:fld id="{443D0C12-018F-4B80-883E-A5E2DFB11843}" type="slidenum">
              <a:rPr lang="en-US"/>
              <a:pPr>
                <a:defRPr/>
              </a:pPr>
              <a:t>‹#›</a:t>
            </a:fld>
            <a:endParaRPr lang="en-US" dirty="0"/>
          </a:p>
        </p:txBody>
      </p:sp>
    </p:spTree>
    <p:extLst>
      <p:ext uri="{BB962C8B-B14F-4D97-AF65-F5344CB8AC3E}">
        <p14:creationId xmlns:p14="http://schemas.microsoft.com/office/powerpoint/2010/main" val="2913677088"/>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fld id="{BE749675-008E-45F9-841E-1FFAF156688D}" type="datetime4">
              <a:rPr lang="en-US"/>
              <a:pPr>
                <a:defRPr/>
              </a:pPr>
              <a:t>September 14, 2015</a:t>
            </a:fld>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7" name="Rectangle 11"/>
          <p:cNvSpPr>
            <a:spLocks noGrp="1" noChangeArrowheads="1"/>
          </p:cNvSpPr>
          <p:nvPr>
            <p:ph type="sldNum" sz="quarter" idx="12"/>
          </p:nvPr>
        </p:nvSpPr>
        <p:spPr>
          <a:ln/>
        </p:spPr>
        <p:txBody>
          <a:bodyPr/>
          <a:lstStyle>
            <a:lvl1pPr>
              <a:defRPr/>
            </a:lvl1pPr>
          </a:lstStyle>
          <a:p>
            <a:pPr>
              <a:defRPr/>
            </a:pPr>
            <a:r>
              <a:rPr lang="en-US" dirty="0"/>
              <a:t>Page </a:t>
            </a:r>
            <a:fld id="{06CC147D-7314-4B36-A42E-461595273F97}" type="slidenum">
              <a:rPr lang="en-US"/>
              <a:pPr>
                <a:defRPr/>
              </a:pPr>
              <a:t>‹#›</a:t>
            </a:fld>
            <a:endParaRPr lang="en-US" dirty="0"/>
          </a:p>
        </p:txBody>
      </p:sp>
    </p:spTree>
    <p:extLst>
      <p:ext uri="{BB962C8B-B14F-4D97-AF65-F5344CB8AC3E}">
        <p14:creationId xmlns:p14="http://schemas.microsoft.com/office/powerpoint/2010/main" val="243670534"/>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fld id="{6D490D73-251C-4BC1-8D39-5B200717DBFB}" type="datetime4">
              <a:rPr lang="en-US"/>
              <a:pPr>
                <a:defRPr/>
              </a:pPr>
              <a:t>September 14, 2015</a:t>
            </a:fld>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6" name="Rectangle 11"/>
          <p:cNvSpPr>
            <a:spLocks noGrp="1" noChangeArrowheads="1"/>
          </p:cNvSpPr>
          <p:nvPr>
            <p:ph type="sldNum" sz="quarter" idx="12"/>
          </p:nvPr>
        </p:nvSpPr>
        <p:spPr>
          <a:ln/>
        </p:spPr>
        <p:txBody>
          <a:bodyPr/>
          <a:lstStyle>
            <a:lvl1pPr>
              <a:defRPr/>
            </a:lvl1pPr>
          </a:lstStyle>
          <a:p>
            <a:pPr>
              <a:defRPr/>
            </a:pPr>
            <a:r>
              <a:rPr lang="en-US" dirty="0"/>
              <a:t>Page </a:t>
            </a:r>
            <a:fld id="{4A54CFBD-0AF3-448C-84FE-06F451C1810E}" type="slidenum">
              <a:rPr lang="en-US"/>
              <a:pPr>
                <a:defRPr/>
              </a:pPr>
              <a:t>‹#›</a:t>
            </a:fld>
            <a:endParaRPr lang="en-US" dirty="0"/>
          </a:p>
        </p:txBody>
      </p:sp>
    </p:spTree>
    <p:extLst>
      <p:ext uri="{BB962C8B-B14F-4D97-AF65-F5344CB8AC3E}">
        <p14:creationId xmlns:p14="http://schemas.microsoft.com/office/powerpoint/2010/main" val="2790939140"/>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30200"/>
            <a:ext cx="2057400" cy="55959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30200"/>
            <a:ext cx="6019800" cy="55959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fld id="{6E569EF3-6E2B-4FC9-AED0-E19642DD059D}" type="datetime4">
              <a:rPr lang="en-US"/>
              <a:pPr>
                <a:defRPr/>
              </a:pPr>
              <a:t>September 14, 2015</a:t>
            </a:fld>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6" name="Rectangle 11"/>
          <p:cNvSpPr>
            <a:spLocks noGrp="1" noChangeArrowheads="1"/>
          </p:cNvSpPr>
          <p:nvPr>
            <p:ph type="sldNum" sz="quarter" idx="12"/>
          </p:nvPr>
        </p:nvSpPr>
        <p:spPr>
          <a:ln/>
        </p:spPr>
        <p:txBody>
          <a:bodyPr/>
          <a:lstStyle>
            <a:lvl1pPr>
              <a:defRPr/>
            </a:lvl1pPr>
          </a:lstStyle>
          <a:p>
            <a:pPr>
              <a:defRPr/>
            </a:pPr>
            <a:r>
              <a:rPr lang="en-US" dirty="0"/>
              <a:t>Page </a:t>
            </a:r>
            <a:fld id="{34C3A8E0-7151-43A4-AE74-ABDBD253E042}" type="slidenum">
              <a:rPr lang="en-US"/>
              <a:pPr>
                <a:defRPr/>
              </a:pPr>
              <a:t>‹#›</a:t>
            </a:fld>
            <a:endParaRPr lang="en-US" dirty="0"/>
          </a:p>
        </p:txBody>
      </p:sp>
    </p:spTree>
    <p:extLst>
      <p:ext uri="{BB962C8B-B14F-4D97-AF65-F5344CB8AC3E}">
        <p14:creationId xmlns:p14="http://schemas.microsoft.com/office/powerpoint/2010/main" val="1267474122"/>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9"/>
          <p:cNvGrpSpPr>
            <a:grpSpLocks/>
          </p:cNvGrpSpPr>
          <p:nvPr userDrawn="1"/>
        </p:nvGrpSpPr>
        <p:grpSpPr bwMode="auto">
          <a:xfrm>
            <a:off x="0" y="6003925"/>
            <a:ext cx="9144000" cy="854075"/>
            <a:chOff x="0" y="3782"/>
            <a:chExt cx="5760" cy="538"/>
          </a:xfrm>
        </p:grpSpPr>
        <p:sp>
          <p:nvSpPr>
            <p:cNvPr id="5" name="Rectangle 3"/>
            <p:cNvSpPr>
              <a:spLocks noChangeArrowheads="1"/>
            </p:cNvSpPr>
            <p:nvPr userDrawn="1"/>
          </p:nvSpPr>
          <p:spPr bwMode="auto">
            <a:xfrm>
              <a:off x="0" y="3782"/>
              <a:ext cx="5760" cy="5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p>
          </p:txBody>
        </p:sp>
        <p:pic>
          <p:nvPicPr>
            <p:cNvPr id="6" name="Picture 8" descr="AECOM_Logo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708" y="3899"/>
              <a:ext cx="828" cy="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Text Box 11"/>
          <p:cNvSpPr txBox="1">
            <a:spLocks noChangeArrowheads="1"/>
          </p:cNvSpPr>
          <p:nvPr userDrawn="1"/>
        </p:nvSpPr>
        <p:spPr bwMode="auto">
          <a:xfrm>
            <a:off x="6102350" y="6200775"/>
            <a:ext cx="914400" cy="457200"/>
          </a:xfrm>
          <a:prstGeom prst="rect">
            <a:avLst/>
          </a:prstGeom>
          <a:solidFill>
            <a:srgbClr val="C0C0C0"/>
          </a:solidFill>
          <a:ln w="19050" algn="ctr">
            <a:solidFill>
              <a:schemeClr val="bg2"/>
            </a:solidFill>
            <a:miter lim="800000"/>
            <a:headEnd/>
            <a:tailEnd/>
          </a:ln>
        </p:spPr>
        <p:txBody>
          <a:bodyPr/>
          <a:lstStyle>
            <a:lvl1pPr eaLnBrk="0" hangingPunct="0">
              <a:defRPr sz="2000">
                <a:solidFill>
                  <a:schemeClr val="tx2"/>
                </a:solidFill>
                <a:latin typeface="Arial" charset="0"/>
              </a:defRPr>
            </a:lvl1pPr>
            <a:lvl2pPr marL="742950" indent="-285750" eaLnBrk="0" hangingPunct="0">
              <a:defRPr sz="2000">
                <a:solidFill>
                  <a:schemeClr val="tx2"/>
                </a:solidFill>
                <a:latin typeface="Arial" charset="0"/>
              </a:defRPr>
            </a:lvl2pPr>
            <a:lvl3pPr marL="1143000" indent="-228600" eaLnBrk="0" hangingPunct="0">
              <a:defRPr sz="2000">
                <a:solidFill>
                  <a:schemeClr val="tx2"/>
                </a:solidFill>
                <a:latin typeface="Arial" charset="0"/>
              </a:defRPr>
            </a:lvl3pPr>
            <a:lvl4pPr marL="1600200" indent="-228600" eaLnBrk="0" hangingPunct="0">
              <a:defRPr sz="2000">
                <a:solidFill>
                  <a:schemeClr val="tx2"/>
                </a:solidFill>
                <a:latin typeface="Arial" charset="0"/>
              </a:defRPr>
            </a:lvl4pPr>
            <a:lvl5pPr marL="2057400" indent="-228600" eaLnBrk="0" hangingPunct="0">
              <a:defRPr sz="2000">
                <a:solidFill>
                  <a:schemeClr val="tx2"/>
                </a:solidFill>
                <a:latin typeface="Arial" charset="0"/>
              </a:defRPr>
            </a:lvl5pPr>
            <a:lvl6pPr marL="2514600" indent="-228600" algn="ctr" eaLnBrk="0" fontAlgn="base" hangingPunct="0">
              <a:lnSpc>
                <a:spcPct val="90000"/>
              </a:lnSpc>
              <a:spcBef>
                <a:spcPct val="0"/>
              </a:spcBef>
              <a:spcAft>
                <a:spcPct val="0"/>
              </a:spcAft>
              <a:defRPr sz="2000">
                <a:solidFill>
                  <a:schemeClr val="tx2"/>
                </a:solidFill>
                <a:latin typeface="Arial" charset="0"/>
              </a:defRPr>
            </a:lvl6pPr>
            <a:lvl7pPr marL="2971800" indent="-228600" algn="ctr" eaLnBrk="0" fontAlgn="base" hangingPunct="0">
              <a:lnSpc>
                <a:spcPct val="90000"/>
              </a:lnSpc>
              <a:spcBef>
                <a:spcPct val="0"/>
              </a:spcBef>
              <a:spcAft>
                <a:spcPct val="0"/>
              </a:spcAft>
              <a:defRPr sz="2000">
                <a:solidFill>
                  <a:schemeClr val="tx2"/>
                </a:solidFill>
                <a:latin typeface="Arial" charset="0"/>
              </a:defRPr>
            </a:lvl7pPr>
            <a:lvl8pPr marL="3429000" indent="-228600" algn="ctr" eaLnBrk="0" fontAlgn="base" hangingPunct="0">
              <a:lnSpc>
                <a:spcPct val="90000"/>
              </a:lnSpc>
              <a:spcBef>
                <a:spcPct val="0"/>
              </a:spcBef>
              <a:spcAft>
                <a:spcPct val="0"/>
              </a:spcAft>
              <a:defRPr sz="2000">
                <a:solidFill>
                  <a:schemeClr val="tx2"/>
                </a:solidFill>
                <a:latin typeface="Arial" charset="0"/>
              </a:defRPr>
            </a:lvl8pPr>
            <a:lvl9pPr marL="3886200" indent="-228600" algn="ctr" eaLnBrk="0" fontAlgn="base" hangingPunct="0">
              <a:lnSpc>
                <a:spcPct val="90000"/>
              </a:lnSpc>
              <a:spcBef>
                <a:spcPct val="0"/>
              </a:spcBef>
              <a:spcAft>
                <a:spcPct val="0"/>
              </a:spcAft>
              <a:defRPr sz="2000">
                <a:solidFill>
                  <a:schemeClr val="tx2"/>
                </a:solidFill>
                <a:latin typeface="Arial" charset="0"/>
              </a:defRPr>
            </a:lvl9pPr>
          </a:lstStyle>
          <a:p>
            <a:pPr eaLnBrk="1" hangingPunct="1">
              <a:spcBef>
                <a:spcPct val="50000"/>
              </a:spcBef>
            </a:pPr>
            <a:r>
              <a:rPr lang="en-US" sz="1200" dirty="0">
                <a:ea typeface="Geneva" charset="-128"/>
              </a:rPr>
              <a:t>Client logo </a:t>
            </a:r>
          </a:p>
        </p:txBody>
      </p:sp>
      <p:sp>
        <p:nvSpPr>
          <p:cNvPr id="25604" name="Rectangle 4"/>
          <p:cNvSpPr>
            <a:spLocks noGrp="1" noChangeArrowheads="1"/>
          </p:cNvSpPr>
          <p:nvPr>
            <p:ph type="ctrTitle"/>
          </p:nvPr>
        </p:nvSpPr>
        <p:spPr>
          <a:xfrm>
            <a:off x="461963" y="1428750"/>
            <a:ext cx="7123112" cy="1470025"/>
          </a:xfrm>
        </p:spPr>
        <p:txBody>
          <a:bodyPr/>
          <a:lstStyle>
            <a:lvl1pPr>
              <a:lnSpc>
                <a:spcPct val="90000"/>
              </a:lnSpc>
              <a:defRPr sz="3600" b="0">
                <a:solidFill>
                  <a:schemeClr val="bg1"/>
                </a:solidFill>
              </a:defRPr>
            </a:lvl1pPr>
          </a:lstStyle>
          <a:p>
            <a:r>
              <a:rPr lang="en-US"/>
              <a:t>Click to edit Master title style</a:t>
            </a:r>
            <a:br>
              <a:rPr lang="en-US"/>
            </a:br>
            <a:r>
              <a:rPr lang="en-US"/>
              <a:t>lkjfdlkja</a:t>
            </a:r>
          </a:p>
        </p:txBody>
      </p:sp>
      <p:sp>
        <p:nvSpPr>
          <p:cNvPr id="25605" name="Rectangle 5"/>
          <p:cNvSpPr>
            <a:spLocks noGrp="1" noChangeArrowheads="1"/>
          </p:cNvSpPr>
          <p:nvPr>
            <p:ph type="subTitle" idx="1"/>
          </p:nvPr>
        </p:nvSpPr>
        <p:spPr>
          <a:xfrm>
            <a:off x="461963" y="3486150"/>
            <a:ext cx="7123112" cy="863600"/>
          </a:xfrm>
        </p:spPr>
        <p:txBody>
          <a:bodyPr/>
          <a:lstStyle>
            <a:lvl1pPr marL="0" indent="0">
              <a:buFontTx/>
              <a:buNone/>
              <a:defRPr>
                <a:solidFill>
                  <a:schemeClr val="bg1"/>
                </a:solidFill>
              </a:defRPr>
            </a:lvl1pPr>
          </a:lstStyle>
          <a:p>
            <a:r>
              <a:rPr lang="en-US"/>
              <a:t>Click to edit Master subtitle style</a:t>
            </a:r>
          </a:p>
        </p:txBody>
      </p:sp>
    </p:spTree>
    <p:extLst>
      <p:ext uri="{BB962C8B-B14F-4D97-AF65-F5344CB8AC3E}">
        <p14:creationId xmlns:p14="http://schemas.microsoft.com/office/powerpoint/2010/main" val="1910553456"/>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fld id="{46BD9F7E-DB15-4607-A6E8-CF363996BD68}" type="datetime4">
              <a:rPr lang="en-US"/>
              <a:pPr>
                <a:defRPr/>
              </a:pPr>
              <a:t>September 14, 2015</a:t>
            </a:fld>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6" name="Rectangle 11"/>
          <p:cNvSpPr>
            <a:spLocks noGrp="1" noChangeArrowheads="1"/>
          </p:cNvSpPr>
          <p:nvPr>
            <p:ph type="sldNum" sz="quarter" idx="12"/>
          </p:nvPr>
        </p:nvSpPr>
        <p:spPr>
          <a:ln/>
        </p:spPr>
        <p:txBody>
          <a:bodyPr/>
          <a:lstStyle>
            <a:lvl1pPr>
              <a:defRPr/>
            </a:lvl1pPr>
          </a:lstStyle>
          <a:p>
            <a:pPr>
              <a:defRPr/>
            </a:pPr>
            <a:r>
              <a:rPr lang="en-US" dirty="0"/>
              <a:t>Page </a:t>
            </a:r>
            <a:fld id="{15C1CB53-623C-4656-AC18-8FA201C579C0}" type="slidenum">
              <a:rPr lang="en-US"/>
              <a:pPr>
                <a:defRPr/>
              </a:pPr>
              <a:t>‹#›</a:t>
            </a:fld>
            <a:endParaRPr lang="en-US" dirty="0"/>
          </a:p>
        </p:txBody>
      </p:sp>
    </p:spTree>
    <p:extLst>
      <p:ext uri="{BB962C8B-B14F-4D97-AF65-F5344CB8AC3E}">
        <p14:creationId xmlns:p14="http://schemas.microsoft.com/office/powerpoint/2010/main" val="331845701"/>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fld id="{5D5283E4-F883-4FBD-B00E-C4289F774E1C}" type="datetime4">
              <a:rPr lang="en-US"/>
              <a:pPr>
                <a:defRPr/>
              </a:pPr>
              <a:t>September 14, 2015</a:t>
            </a:fld>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6" name="Rectangle 11"/>
          <p:cNvSpPr>
            <a:spLocks noGrp="1" noChangeArrowheads="1"/>
          </p:cNvSpPr>
          <p:nvPr>
            <p:ph type="sldNum" sz="quarter" idx="12"/>
          </p:nvPr>
        </p:nvSpPr>
        <p:spPr>
          <a:ln/>
        </p:spPr>
        <p:txBody>
          <a:bodyPr/>
          <a:lstStyle>
            <a:lvl1pPr>
              <a:defRPr/>
            </a:lvl1pPr>
          </a:lstStyle>
          <a:p>
            <a:pPr>
              <a:defRPr/>
            </a:pPr>
            <a:r>
              <a:rPr lang="en-US" dirty="0"/>
              <a:t>Page </a:t>
            </a:r>
            <a:fld id="{18224B9A-8BB8-40B8-9960-55035862A900}" type="slidenum">
              <a:rPr lang="en-US"/>
              <a:pPr>
                <a:defRPr/>
              </a:pPr>
              <a:t>‹#›</a:t>
            </a:fld>
            <a:endParaRPr lang="en-US" dirty="0"/>
          </a:p>
        </p:txBody>
      </p:sp>
    </p:spTree>
    <p:extLst>
      <p:ext uri="{BB962C8B-B14F-4D97-AF65-F5344CB8AC3E}">
        <p14:creationId xmlns:p14="http://schemas.microsoft.com/office/powerpoint/2010/main" val="280152910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4"/>
          <p:cNvSpPr>
            <a:spLocks noGrp="1" noChangeArrowheads="1"/>
          </p:cNvSpPr>
          <p:nvPr>
            <p:ph type="dt" sz="half" idx="10"/>
          </p:nvPr>
        </p:nvSpPr>
        <p:spPr>
          <a:ln/>
        </p:spPr>
        <p:txBody>
          <a:bodyPr/>
          <a:lstStyle>
            <a:lvl1pPr>
              <a:defRPr/>
            </a:lvl1pPr>
          </a:lstStyle>
          <a:p>
            <a:pPr>
              <a:defRPr/>
            </a:pPr>
            <a:fld id="{A98D023D-CD44-44B5-BA56-2238FE0CAD8C}" type="datetime4">
              <a:rPr lang="en-US"/>
              <a:pPr>
                <a:defRPr/>
              </a:pPr>
              <a:t>September 14, 2015</a:t>
            </a:fld>
            <a:endParaRPr lang="en-US" dirty="0"/>
          </a:p>
        </p:txBody>
      </p:sp>
      <p:sp>
        <p:nvSpPr>
          <p:cNvPr id="4" name="Rectangle 15"/>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5" name="Rectangle 16"/>
          <p:cNvSpPr>
            <a:spLocks noGrp="1" noChangeArrowheads="1"/>
          </p:cNvSpPr>
          <p:nvPr>
            <p:ph type="sldNum" sz="quarter" idx="12"/>
          </p:nvPr>
        </p:nvSpPr>
        <p:spPr>
          <a:ln/>
        </p:spPr>
        <p:txBody>
          <a:bodyPr/>
          <a:lstStyle>
            <a:lvl1pPr>
              <a:defRPr/>
            </a:lvl1pPr>
          </a:lstStyle>
          <a:p>
            <a:pPr>
              <a:defRPr/>
            </a:pPr>
            <a:r>
              <a:rPr lang="en-US" dirty="0"/>
              <a:t>Page </a:t>
            </a:r>
            <a:fld id="{B4152700-304D-48E1-BD2B-B315209368D5}" type="slidenum">
              <a:rPr lang="en-US"/>
              <a:pPr>
                <a:defRPr/>
              </a:pPr>
              <a:t>‹#›</a:t>
            </a:fld>
            <a:endParaRPr lang="en-US" dirty="0"/>
          </a:p>
        </p:txBody>
      </p:sp>
    </p:spTree>
    <p:extLst>
      <p:ext uri="{BB962C8B-B14F-4D97-AF65-F5344CB8AC3E}">
        <p14:creationId xmlns:p14="http://schemas.microsoft.com/office/powerpoint/2010/main" val="2185788708"/>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001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001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fld id="{F996D378-6481-4D42-A5B5-E57AA0E8F80E}" type="datetime4">
              <a:rPr lang="en-US"/>
              <a:pPr>
                <a:defRPr/>
              </a:pPr>
              <a:t>September 14, 2015</a:t>
            </a:fld>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7" name="Rectangle 11"/>
          <p:cNvSpPr>
            <a:spLocks noGrp="1" noChangeArrowheads="1"/>
          </p:cNvSpPr>
          <p:nvPr>
            <p:ph type="sldNum" sz="quarter" idx="12"/>
          </p:nvPr>
        </p:nvSpPr>
        <p:spPr>
          <a:ln/>
        </p:spPr>
        <p:txBody>
          <a:bodyPr/>
          <a:lstStyle>
            <a:lvl1pPr>
              <a:defRPr/>
            </a:lvl1pPr>
          </a:lstStyle>
          <a:p>
            <a:pPr>
              <a:defRPr/>
            </a:pPr>
            <a:r>
              <a:rPr lang="en-US" dirty="0"/>
              <a:t>Page </a:t>
            </a:r>
            <a:fld id="{9846D429-C1B1-4C1A-A1D5-8579418C6110}" type="slidenum">
              <a:rPr lang="en-US"/>
              <a:pPr>
                <a:defRPr/>
              </a:pPr>
              <a:t>‹#›</a:t>
            </a:fld>
            <a:endParaRPr lang="en-US" dirty="0"/>
          </a:p>
        </p:txBody>
      </p:sp>
    </p:spTree>
    <p:extLst>
      <p:ext uri="{BB962C8B-B14F-4D97-AF65-F5344CB8AC3E}">
        <p14:creationId xmlns:p14="http://schemas.microsoft.com/office/powerpoint/2010/main" val="1359344882"/>
      </p:ext>
    </p:extLst>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fld id="{FEBEE42E-ACFD-4D3A-ABA6-691C38BD709C}" type="datetime4">
              <a:rPr lang="en-US"/>
              <a:pPr>
                <a:defRPr/>
              </a:pPr>
              <a:t>September 14, 2015</a:t>
            </a:fld>
            <a:endParaRPr lang="en-US" dirty="0"/>
          </a:p>
        </p:txBody>
      </p:sp>
      <p:sp>
        <p:nvSpPr>
          <p:cNvPr id="8" name="Rectangle 10"/>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9" name="Rectangle 11"/>
          <p:cNvSpPr>
            <a:spLocks noGrp="1" noChangeArrowheads="1"/>
          </p:cNvSpPr>
          <p:nvPr>
            <p:ph type="sldNum" sz="quarter" idx="12"/>
          </p:nvPr>
        </p:nvSpPr>
        <p:spPr>
          <a:ln/>
        </p:spPr>
        <p:txBody>
          <a:bodyPr/>
          <a:lstStyle>
            <a:lvl1pPr>
              <a:defRPr/>
            </a:lvl1pPr>
          </a:lstStyle>
          <a:p>
            <a:pPr>
              <a:defRPr/>
            </a:pPr>
            <a:r>
              <a:rPr lang="en-US" dirty="0"/>
              <a:t>Page </a:t>
            </a:r>
            <a:fld id="{5DD3A8FF-219C-49BC-B7B2-A7E7CE5FF0BB}" type="slidenum">
              <a:rPr lang="en-US"/>
              <a:pPr>
                <a:defRPr/>
              </a:pPr>
              <a:t>‹#›</a:t>
            </a:fld>
            <a:endParaRPr lang="en-US" dirty="0"/>
          </a:p>
        </p:txBody>
      </p:sp>
    </p:spTree>
    <p:extLst>
      <p:ext uri="{BB962C8B-B14F-4D97-AF65-F5344CB8AC3E}">
        <p14:creationId xmlns:p14="http://schemas.microsoft.com/office/powerpoint/2010/main" val="3267998700"/>
      </p:ext>
    </p:extLst>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fld id="{727BA20E-E6F7-4C87-857B-9D3907D3FCDA}" type="datetime4">
              <a:rPr lang="en-US"/>
              <a:pPr>
                <a:defRPr/>
              </a:pPr>
              <a:t>September 14, 2015</a:t>
            </a:fld>
            <a:endParaRPr lang="en-US" dirty="0"/>
          </a:p>
        </p:txBody>
      </p:sp>
      <p:sp>
        <p:nvSpPr>
          <p:cNvPr id="4" name="Rectangle 10"/>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5" name="Rectangle 11"/>
          <p:cNvSpPr>
            <a:spLocks noGrp="1" noChangeArrowheads="1"/>
          </p:cNvSpPr>
          <p:nvPr>
            <p:ph type="sldNum" sz="quarter" idx="12"/>
          </p:nvPr>
        </p:nvSpPr>
        <p:spPr>
          <a:ln/>
        </p:spPr>
        <p:txBody>
          <a:bodyPr/>
          <a:lstStyle>
            <a:lvl1pPr>
              <a:defRPr/>
            </a:lvl1pPr>
          </a:lstStyle>
          <a:p>
            <a:pPr>
              <a:defRPr/>
            </a:pPr>
            <a:r>
              <a:rPr lang="en-US" dirty="0"/>
              <a:t>Page </a:t>
            </a:r>
            <a:fld id="{C807A1E8-533C-493E-9405-516C53ABF6E8}" type="slidenum">
              <a:rPr lang="en-US"/>
              <a:pPr>
                <a:defRPr/>
              </a:pPr>
              <a:t>‹#›</a:t>
            </a:fld>
            <a:endParaRPr lang="en-US" dirty="0"/>
          </a:p>
        </p:txBody>
      </p:sp>
    </p:spTree>
    <p:extLst>
      <p:ext uri="{BB962C8B-B14F-4D97-AF65-F5344CB8AC3E}">
        <p14:creationId xmlns:p14="http://schemas.microsoft.com/office/powerpoint/2010/main" val="3850770883"/>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fld id="{E3E8A11A-177C-4E3E-BBA5-6E192773FC82}" type="datetime4">
              <a:rPr lang="en-US"/>
              <a:pPr>
                <a:defRPr/>
              </a:pPr>
              <a:t>September 14, 2015</a:t>
            </a:fld>
            <a:endParaRPr lang="en-US" dirty="0"/>
          </a:p>
        </p:txBody>
      </p:sp>
      <p:sp>
        <p:nvSpPr>
          <p:cNvPr id="3" name="Rectangle 10"/>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4" name="Rectangle 11"/>
          <p:cNvSpPr>
            <a:spLocks noGrp="1" noChangeArrowheads="1"/>
          </p:cNvSpPr>
          <p:nvPr>
            <p:ph type="sldNum" sz="quarter" idx="12"/>
          </p:nvPr>
        </p:nvSpPr>
        <p:spPr>
          <a:ln/>
        </p:spPr>
        <p:txBody>
          <a:bodyPr/>
          <a:lstStyle>
            <a:lvl1pPr>
              <a:defRPr/>
            </a:lvl1pPr>
          </a:lstStyle>
          <a:p>
            <a:pPr>
              <a:defRPr/>
            </a:pPr>
            <a:r>
              <a:rPr lang="en-US" dirty="0"/>
              <a:t>Page </a:t>
            </a:r>
            <a:fld id="{45EC8BB7-E87B-4590-A5E5-248C63A43052}" type="slidenum">
              <a:rPr lang="en-US"/>
              <a:pPr>
                <a:defRPr/>
              </a:pPr>
              <a:t>‹#›</a:t>
            </a:fld>
            <a:endParaRPr lang="en-US" dirty="0"/>
          </a:p>
        </p:txBody>
      </p:sp>
    </p:spTree>
    <p:extLst>
      <p:ext uri="{BB962C8B-B14F-4D97-AF65-F5344CB8AC3E}">
        <p14:creationId xmlns:p14="http://schemas.microsoft.com/office/powerpoint/2010/main" val="1083395884"/>
      </p:ext>
    </p:extLst>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fld id="{FD2BE8A9-5277-44E9-8E15-958B25294DAB}" type="datetime4">
              <a:rPr lang="en-US"/>
              <a:pPr>
                <a:defRPr/>
              </a:pPr>
              <a:t>September 14, 2015</a:t>
            </a:fld>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7" name="Rectangle 11"/>
          <p:cNvSpPr>
            <a:spLocks noGrp="1" noChangeArrowheads="1"/>
          </p:cNvSpPr>
          <p:nvPr>
            <p:ph type="sldNum" sz="quarter" idx="12"/>
          </p:nvPr>
        </p:nvSpPr>
        <p:spPr>
          <a:ln/>
        </p:spPr>
        <p:txBody>
          <a:bodyPr/>
          <a:lstStyle>
            <a:lvl1pPr>
              <a:defRPr/>
            </a:lvl1pPr>
          </a:lstStyle>
          <a:p>
            <a:pPr>
              <a:defRPr/>
            </a:pPr>
            <a:r>
              <a:rPr lang="en-US" dirty="0"/>
              <a:t>Page </a:t>
            </a:r>
            <a:fld id="{5C44A5E3-A568-4941-8878-1BB5B7299874}" type="slidenum">
              <a:rPr lang="en-US"/>
              <a:pPr>
                <a:defRPr/>
              </a:pPr>
              <a:t>‹#›</a:t>
            </a:fld>
            <a:endParaRPr lang="en-US" dirty="0"/>
          </a:p>
        </p:txBody>
      </p:sp>
    </p:spTree>
    <p:extLst>
      <p:ext uri="{BB962C8B-B14F-4D97-AF65-F5344CB8AC3E}">
        <p14:creationId xmlns:p14="http://schemas.microsoft.com/office/powerpoint/2010/main" val="3288587150"/>
      </p:ext>
    </p:extLst>
  </p:cSld>
  <p:clrMapOvr>
    <a:masterClrMapping/>
  </p:clrMapOvr>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fld id="{26967D72-5D86-46FE-A34B-FDCDF3BDC2A6}" type="datetime4">
              <a:rPr lang="en-US"/>
              <a:pPr>
                <a:defRPr/>
              </a:pPr>
              <a:t>September 14, 2015</a:t>
            </a:fld>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7" name="Rectangle 11"/>
          <p:cNvSpPr>
            <a:spLocks noGrp="1" noChangeArrowheads="1"/>
          </p:cNvSpPr>
          <p:nvPr>
            <p:ph type="sldNum" sz="quarter" idx="12"/>
          </p:nvPr>
        </p:nvSpPr>
        <p:spPr>
          <a:ln/>
        </p:spPr>
        <p:txBody>
          <a:bodyPr/>
          <a:lstStyle>
            <a:lvl1pPr>
              <a:defRPr/>
            </a:lvl1pPr>
          </a:lstStyle>
          <a:p>
            <a:pPr>
              <a:defRPr/>
            </a:pPr>
            <a:r>
              <a:rPr lang="en-US" dirty="0"/>
              <a:t>Page </a:t>
            </a:r>
            <a:fld id="{DCD5580C-3528-44DB-B007-CD23F21CA9A7}" type="slidenum">
              <a:rPr lang="en-US"/>
              <a:pPr>
                <a:defRPr/>
              </a:pPr>
              <a:t>‹#›</a:t>
            </a:fld>
            <a:endParaRPr lang="en-US" dirty="0"/>
          </a:p>
        </p:txBody>
      </p:sp>
    </p:spTree>
    <p:extLst>
      <p:ext uri="{BB962C8B-B14F-4D97-AF65-F5344CB8AC3E}">
        <p14:creationId xmlns:p14="http://schemas.microsoft.com/office/powerpoint/2010/main" val="1911421235"/>
      </p:ext>
    </p:extLst>
  </p:cSld>
  <p:clrMapOvr>
    <a:masterClrMapping/>
  </p:clrMapOvr>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fld id="{12E4EBF2-BBCA-4816-A070-B89B9493B657}" type="datetime4">
              <a:rPr lang="en-US"/>
              <a:pPr>
                <a:defRPr/>
              </a:pPr>
              <a:t>September 14, 2015</a:t>
            </a:fld>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6" name="Rectangle 11"/>
          <p:cNvSpPr>
            <a:spLocks noGrp="1" noChangeArrowheads="1"/>
          </p:cNvSpPr>
          <p:nvPr>
            <p:ph type="sldNum" sz="quarter" idx="12"/>
          </p:nvPr>
        </p:nvSpPr>
        <p:spPr>
          <a:ln/>
        </p:spPr>
        <p:txBody>
          <a:bodyPr/>
          <a:lstStyle>
            <a:lvl1pPr>
              <a:defRPr/>
            </a:lvl1pPr>
          </a:lstStyle>
          <a:p>
            <a:pPr>
              <a:defRPr/>
            </a:pPr>
            <a:r>
              <a:rPr lang="en-US" dirty="0"/>
              <a:t>Page </a:t>
            </a:r>
            <a:fld id="{375F6602-6804-4B20-AD36-5E33556301BF}" type="slidenum">
              <a:rPr lang="en-US"/>
              <a:pPr>
                <a:defRPr/>
              </a:pPr>
              <a:t>‹#›</a:t>
            </a:fld>
            <a:endParaRPr lang="en-US" dirty="0"/>
          </a:p>
        </p:txBody>
      </p:sp>
    </p:spTree>
    <p:extLst>
      <p:ext uri="{BB962C8B-B14F-4D97-AF65-F5344CB8AC3E}">
        <p14:creationId xmlns:p14="http://schemas.microsoft.com/office/powerpoint/2010/main" val="2889238088"/>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30200"/>
            <a:ext cx="2057400" cy="55959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30200"/>
            <a:ext cx="6019800" cy="55959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fld id="{47664703-E046-4DFC-AF60-E1C62E9739AC}" type="datetime4">
              <a:rPr lang="en-US"/>
              <a:pPr>
                <a:defRPr/>
              </a:pPr>
              <a:t>September 14, 2015</a:t>
            </a:fld>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6" name="Rectangle 11"/>
          <p:cNvSpPr>
            <a:spLocks noGrp="1" noChangeArrowheads="1"/>
          </p:cNvSpPr>
          <p:nvPr>
            <p:ph type="sldNum" sz="quarter" idx="12"/>
          </p:nvPr>
        </p:nvSpPr>
        <p:spPr>
          <a:ln/>
        </p:spPr>
        <p:txBody>
          <a:bodyPr/>
          <a:lstStyle>
            <a:lvl1pPr>
              <a:defRPr/>
            </a:lvl1pPr>
          </a:lstStyle>
          <a:p>
            <a:pPr>
              <a:defRPr/>
            </a:pPr>
            <a:r>
              <a:rPr lang="en-US" dirty="0"/>
              <a:t>Page </a:t>
            </a:r>
            <a:fld id="{39FB4E6E-4FBC-4DA9-A313-90093C36ECC4}" type="slidenum">
              <a:rPr lang="en-US"/>
              <a:pPr>
                <a:defRPr/>
              </a:pPr>
              <a:t>‹#›</a:t>
            </a:fld>
            <a:endParaRPr lang="en-US" dirty="0"/>
          </a:p>
        </p:txBody>
      </p:sp>
    </p:spTree>
    <p:extLst>
      <p:ext uri="{BB962C8B-B14F-4D97-AF65-F5344CB8AC3E}">
        <p14:creationId xmlns:p14="http://schemas.microsoft.com/office/powerpoint/2010/main" val="3202839250"/>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Bridge image_42-19280666_crop.jpg"/>
          <p:cNvPicPr>
            <a:picLocks noChangeAspect="1"/>
          </p:cNvPicPr>
          <p:nvPr userDrawn="1"/>
        </p:nvPicPr>
        <p:blipFill>
          <a:blip r:embed="rId2" cstate="print">
            <a:lum bright="-10000"/>
            <a:extLst>
              <a:ext uri="{28A0092B-C50C-407E-A947-70E740481C1C}">
                <a14:useLocalDpi xmlns:a14="http://schemas.microsoft.com/office/drawing/2010/main" val="0"/>
              </a:ext>
            </a:extLst>
          </a:blip>
          <a:srcRect b="12384"/>
          <a:stretch>
            <a:fillRect/>
          </a:stretch>
        </p:blipFill>
        <p:spPr bwMode="auto">
          <a:xfrm>
            <a:off x="0" y="0"/>
            <a:ext cx="9144000" cy="6189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
          <p:cNvSpPr>
            <a:spLocks noChangeArrowheads="1"/>
          </p:cNvSpPr>
          <p:nvPr userDrawn="1"/>
        </p:nvSpPr>
        <p:spPr bwMode="auto">
          <a:xfrm>
            <a:off x="0" y="6003925"/>
            <a:ext cx="9144000" cy="8540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p>
        </p:txBody>
      </p:sp>
      <p:pic>
        <p:nvPicPr>
          <p:cNvPr id="6" name="Picture 8" descr="AECOM_Logo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473950" y="6189663"/>
            <a:ext cx="1314450"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9"/>
          <p:cNvSpPr txBox="1">
            <a:spLocks noChangeArrowheads="1"/>
          </p:cNvSpPr>
          <p:nvPr userDrawn="1"/>
        </p:nvSpPr>
        <p:spPr bwMode="auto">
          <a:xfrm>
            <a:off x="6102350" y="6200775"/>
            <a:ext cx="914400" cy="457200"/>
          </a:xfrm>
          <a:prstGeom prst="rect">
            <a:avLst/>
          </a:prstGeom>
          <a:solidFill>
            <a:srgbClr val="C0C0C0"/>
          </a:solidFill>
          <a:ln w="19050" algn="ctr">
            <a:solidFill>
              <a:schemeClr val="bg2"/>
            </a:solidFill>
            <a:miter lim="800000"/>
            <a:headEnd/>
            <a:tailEnd/>
          </a:ln>
        </p:spPr>
        <p:txBody>
          <a:bodyPr/>
          <a:lstStyle>
            <a:lvl1pPr eaLnBrk="0" hangingPunct="0">
              <a:defRPr sz="2000">
                <a:solidFill>
                  <a:schemeClr val="tx2"/>
                </a:solidFill>
                <a:latin typeface="Arial" charset="0"/>
              </a:defRPr>
            </a:lvl1pPr>
            <a:lvl2pPr marL="742950" indent="-285750" eaLnBrk="0" hangingPunct="0">
              <a:defRPr sz="2000">
                <a:solidFill>
                  <a:schemeClr val="tx2"/>
                </a:solidFill>
                <a:latin typeface="Arial" charset="0"/>
              </a:defRPr>
            </a:lvl2pPr>
            <a:lvl3pPr marL="1143000" indent="-228600" eaLnBrk="0" hangingPunct="0">
              <a:defRPr sz="2000">
                <a:solidFill>
                  <a:schemeClr val="tx2"/>
                </a:solidFill>
                <a:latin typeface="Arial" charset="0"/>
              </a:defRPr>
            </a:lvl3pPr>
            <a:lvl4pPr marL="1600200" indent="-228600" eaLnBrk="0" hangingPunct="0">
              <a:defRPr sz="2000">
                <a:solidFill>
                  <a:schemeClr val="tx2"/>
                </a:solidFill>
                <a:latin typeface="Arial" charset="0"/>
              </a:defRPr>
            </a:lvl4pPr>
            <a:lvl5pPr marL="2057400" indent="-228600" eaLnBrk="0" hangingPunct="0">
              <a:defRPr sz="2000">
                <a:solidFill>
                  <a:schemeClr val="tx2"/>
                </a:solidFill>
                <a:latin typeface="Arial" charset="0"/>
              </a:defRPr>
            </a:lvl5pPr>
            <a:lvl6pPr marL="2514600" indent="-228600" algn="ctr" eaLnBrk="0" fontAlgn="base" hangingPunct="0">
              <a:lnSpc>
                <a:spcPct val="90000"/>
              </a:lnSpc>
              <a:spcBef>
                <a:spcPct val="0"/>
              </a:spcBef>
              <a:spcAft>
                <a:spcPct val="0"/>
              </a:spcAft>
              <a:defRPr sz="2000">
                <a:solidFill>
                  <a:schemeClr val="tx2"/>
                </a:solidFill>
                <a:latin typeface="Arial" charset="0"/>
              </a:defRPr>
            </a:lvl6pPr>
            <a:lvl7pPr marL="2971800" indent="-228600" algn="ctr" eaLnBrk="0" fontAlgn="base" hangingPunct="0">
              <a:lnSpc>
                <a:spcPct val="90000"/>
              </a:lnSpc>
              <a:spcBef>
                <a:spcPct val="0"/>
              </a:spcBef>
              <a:spcAft>
                <a:spcPct val="0"/>
              </a:spcAft>
              <a:defRPr sz="2000">
                <a:solidFill>
                  <a:schemeClr val="tx2"/>
                </a:solidFill>
                <a:latin typeface="Arial" charset="0"/>
              </a:defRPr>
            </a:lvl7pPr>
            <a:lvl8pPr marL="3429000" indent="-228600" algn="ctr" eaLnBrk="0" fontAlgn="base" hangingPunct="0">
              <a:lnSpc>
                <a:spcPct val="90000"/>
              </a:lnSpc>
              <a:spcBef>
                <a:spcPct val="0"/>
              </a:spcBef>
              <a:spcAft>
                <a:spcPct val="0"/>
              </a:spcAft>
              <a:defRPr sz="2000">
                <a:solidFill>
                  <a:schemeClr val="tx2"/>
                </a:solidFill>
                <a:latin typeface="Arial" charset="0"/>
              </a:defRPr>
            </a:lvl8pPr>
            <a:lvl9pPr marL="3886200" indent="-228600" algn="ctr" eaLnBrk="0" fontAlgn="base" hangingPunct="0">
              <a:lnSpc>
                <a:spcPct val="90000"/>
              </a:lnSpc>
              <a:spcBef>
                <a:spcPct val="0"/>
              </a:spcBef>
              <a:spcAft>
                <a:spcPct val="0"/>
              </a:spcAft>
              <a:defRPr sz="2000">
                <a:solidFill>
                  <a:schemeClr val="tx2"/>
                </a:solidFill>
                <a:latin typeface="Arial" charset="0"/>
              </a:defRPr>
            </a:lvl9pPr>
          </a:lstStyle>
          <a:p>
            <a:pPr eaLnBrk="1" hangingPunct="1">
              <a:spcBef>
                <a:spcPct val="50000"/>
              </a:spcBef>
            </a:pPr>
            <a:r>
              <a:rPr lang="en-US" sz="1200" dirty="0">
                <a:ea typeface="Geneva" charset="-128"/>
              </a:rPr>
              <a:t>Client logo </a:t>
            </a:r>
          </a:p>
        </p:txBody>
      </p:sp>
      <p:sp>
        <p:nvSpPr>
          <p:cNvPr id="72708" name="Rectangle 4"/>
          <p:cNvSpPr>
            <a:spLocks noGrp="1" noChangeArrowheads="1"/>
          </p:cNvSpPr>
          <p:nvPr>
            <p:ph type="ctrTitle"/>
          </p:nvPr>
        </p:nvSpPr>
        <p:spPr>
          <a:xfrm>
            <a:off x="461963" y="1428750"/>
            <a:ext cx="7123112" cy="1470025"/>
          </a:xfrm>
        </p:spPr>
        <p:txBody>
          <a:bodyPr/>
          <a:lstStyle>
            <a:lvl1pPr>
              <a:lnSpc>
                <a:spcPct val="90000"/>
              </a:lnSpc>
              <a:defRPr sz="3600" b="0">
                <a:solidFill>
                  <a:schemeClr val="bg1"/>
                </a:solidFill>
              </a:defRPr>
            </a:lvl1pPr>
          </a:lstStyle>
          <a:p>
            <a:r>
              <a:rPr lang="en-US"/>
              <a:t>Click to edit Master title style</a:t>
            </a:r>
            <a:br>
              <a:rPr lang="en-US"/>
            </a:br>
            <a:r>
              <a:rPr lang="en-US"/>
              <a:t>lkjfdlkja</a:t>
            </a:r>
          </a:p>
        </p:txBody>
      </p:sp>
      <p:sp>
        <p:nvSpPr>
          <p:cNvPr id="72709" name="Rectangle 5"/>
          <p:cNvSpPr>
            <a:spLocks noGrp="1" noChangeArrowheads="1"/>
          </p:cNvSpPr>
          <p:nvPr>
            <p:ph type="subTitle" idx="1"/>
          </p:nvPr>
        </p:nvSpPr>
        <p:spPr>
          <a:xfrm>
            <a:off x="461963" y="3486150"/>
            <a:ext cx="7123112" cy="863600"/>
          </a:xfrm>
        </p:spPr>
        <p:txBody>
          <a:bodyPr/>
          <a:lstStyle>
            <a:lvl1pPr marL="0" indent="0">
              <a:buFontTx/>
              <a:buNone/>
              <a:defRPr>
                <a:solidFill>
                  <a:schemeClr val="bg1"/>
                </a:solidFill>
              </a:defRPr>
            </a:lvl1pPr>
          </a:lstStyle>
          <a:p>
            <a:r>
              <a:rPr lang="en-US"/>
              <a:t>Click to edit Master subtitle style</a:t>
            </a:r>
          </a:p>
        </p:txBody>
      </p:sp>
    </p:spTree>
    <p:extLst>
      <p:ext uri="{BB962C8B-B14F-4D97-AF65-F5344CB8AC3E}">
        <p14:creationId xmlns:p14="http://schemas.microsoft.com/office/powerpoint/2010/main" val="3938295593"/>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fld id="{FB16A8D4-F566-4935-B63B-740074CE3B5E}" type="datetime4">
              <a:rPr lang="en-US"/>
              <a:pPr>
                <a:defRPr/>
              </a:pPr>
              <a:t>September 14, 2015</a:t>
            </a:fld>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6" name="Rectangle 11"/>
          <p:cNvSpPr>
            <a:spLocks noGrp="1" noChangeArrowheads="1"/>
          </p:cNvSpPr>
          <p:nvPr>
            <p:ph type="sldNum" sz="quarter" idx="12"/>
          </p:nvPr>
        </p:nvSpPr>
        <p:spPr>
          <a:ln/>
        </p:spPr>
        <p:txBody>
          <a:bodyPr/>
          <a:lstStyle>
            <a:lvl1pPr>
              <a:defRPr/>
            </a:lvl1pPr>
          </a:lstStyle>
          <a:p>
            <a:pPr>
              <a:defRPr/>
            </a:pPr>
            <a:r>
              <a:rPr lang="en-US" dirty="0"/>
              <a:t>Page </a:t>
            </a:r>
            <a:fld id="{BBB1D2F4-81A7-4B99-BA91-2E4691C7F46B}" type="slidenum">
              <a:rPr lang="en-US"/>
              <a:pPr>
                <a:defRPr/>
              </a:pPr>
              <a:t>‹#›</a:t>
            </a:fld>
            <a:endParaRPr lang="en-US" dirty="0"/>
          </a:p>
        </p:txBody>
      </p:sp>
    </p:spTree>
    <p:extLst>
      <p:ext uri="{BB962C8B-B14F-4D97-AF65-F5344CB8AC3E}">
        <p14:creationId xmlns:p14="http://schemas.microsoft.com/office/powerpoint/2010/main" val="1685810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4"/>
          <p:cNvSpPr>
            <a:spLocks noGrp="1" noChangeArrowheads="1"/>
          </p:cNvSpPr>
          <p:nvPr>
            <p:ph type="dt" sz="half" idx="10"/>
          </p:nvPr>
        </p:nvSpPr>
        <p:spPr>
          <a:ln/>
        </p:spPr>
        <p:txBody>
          <a:bodyPr/>
          <a:lstStyle>
            <a:lvl1pPr>
              <a:defRPr/>
            </a:lvl1pPr>
          </a:lstStyle>
          <a:p>
            <a:pPr>
              <a:defRPr/>
            </a:pPr>
            <a:fld id="{DE909C19-79CB-4E89-BB64-43AA77353FC0}" type="datetime4">
              <a:rPr lang="en-US"/>
              <a:pPr>
                <a:defRPr/>
              </a:pPr>
              <a:t>September 14, 2015</a:t>
            </a:fld>
            <a:endParaRPr lang="en-US" dirty="0"/>
          </a:p>
        </p:txBody>
      </p:sp>
      <p:sp>
        <p:nvSpPr>
          <p:cNvPr id="3" name="Rectangle 15"/>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4" name="Rectangle 16"/>
          <p:cNvSpPr>
            <a:spLocks noGrp="1" noChangeArrowheads="1"/>
          </p:cNvSpPr>
          <p:nvPr>
            <p:ph type="sldNum" sz="quarter" idx="12"/>
          </p:nvPr>
        </p:nvSpPr>
        <p:spPr>
          <a:ln/>
        </p:spPr>
        <p:txBody>
          <a:bodyPr/>
          <a:lstStyle>
            <a:lvl1pPr>
              <a:defRPr/>
            </a:lvl1pPr>
          </a:lstStyle>
          <a:p>
            <a:pPr>
              <a:defRPr/>
            </a:pPr>
            <a:r>
              <a:rPr lang="en-US" dirty="0"/>
              <a:t>Page </a:t>
            </a:r>
            <a:fld id="{90C24A56-89C6-4D26-BB90-2B4A30929C47}" type="slidenum">
              <a:rPr lang="en-US"/>
              <a:pPr>
                <a:defRPr/>
              </a:pPr>
              <a:t>‹#›</a:t>
            </a:fld>
            <a:endParaRPr lang="en-US" dirty="0"/>
          </a:p>
        </p:txBody>
      </p:sp>
    </p:spTree>
    <p:extLst>
      <p:ext uri="{BB962C8B-B14F-4D97-AF65-F5344CB8AC3E}">
        <p14:creationId xmlns:p14="http://schemas.microsoft.com/office/powerpoint/2010/main" val="1884104440"/>
      </p:ext>
    </p:extLst>
  </p:cSld>
  <p:clrMapOvr>
    <a:masterClrMapping/>
  </p:clrMapOvr>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fld id="{79FF9EC4-2C9E-46FA-921C-70D861F33AEF}" type="datetime4">
              <a:rPr lang="en-US"/>
              <a:pPr>
                <a:defRPr/>
              </a:pPr>
              <a:t>September 14, 2015</a:t>
            </a:fld>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6" name="Rectangle 11"/>
          <p:cNvSpPr>
            <a:spLocks noGrp="1" noChangeArrowheads="1"/>
          </p:cNvSpPr>
          <p:nvPr>
            <p:ph type="sldNum" sz="quarter" idx="12"/>
          </p:nvPr>
        </p:nvSpPr>
        <p:spPr>
          <a:ln/>
        </p:spPr>
        <p:txBody>
          <a:bodyPr/>
          <a:lstStyle>
            <a:lvl1pPr>
              <a:defRPr/>
            </a:lvl1pPr>
          </a:lstStyle>
          <a:p>
            <a:pPr>
              <a:defRPr/>
            </a:pPr>
            <a:r>
              <a:rPr lang="en-US" dirty="0"/>
              <a:t>Page </a:t>
            </a:r>
            <a:fld id="{111398DB-B6EB-4DAD-83DE-FD17D5FD2CD9}" type="slidenum">
              <a:rPr lang="en-US"/>
              <a:pPr>
                <a:defRPr/>
              </a:pPr>
              <a:t>‹#›</a:t>
            </a:fld>
            <a:endParaRPr lang="en-US" dirty="0"/>
          </a:p>
        </p:txBody>
      </p:sp>
    </p:spTree>
    <p:extLst>
      <p:ext uri="{BB962C8B-B14F-4D97-AF65-F5344CB8AC3E}">
        <p14:creationId xmlns:p14="http://schemas.microsoft.com/office/powerpoint/2010/main" val="389823912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001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001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fld id="{A768EDEB-B967-4836-8676-D12DB66B5433}" type="datetime4">
              <a:rPr lang="en-US"/>
              <a:pPr>
                <a:defRPr/>
              </a:pPr>
              <a:t>September 14, 2015</a:t>
            </a:fld>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7" name="Rectangle 11"/>
          <p:cNvSpPr>
            <a:spLocks noGrp="1" noChangeArrowheads="1"/>
          </p:cNvSpPr>
          <p:nvPr>
            <p:ph type="sldNum" sz="quarter" idx="12"/>
          </p:nvPr>
        </p:nvSpPr>
        <p:spPr>
          <a:ln/>
        </p:spPr>
        <p:txBody>
          <a:bodyPr/>
          <a:lstStyle>
            <a:lvl1pPr>
              <a:defRPr/>
            </a:lvl1pPr>
          </a:lstStyle>
          <a:p>
            <a:pPr>
              <a:defRPr/>
            </a:pPr>
            <a:r>
              <a:rPr lang="en-US" dirty="0"/>
              <a:t>Page </a:t>
            </a:r>
            <a:fld id="{0A3154B4-80FB-49D7-A741-82C0BFE8B9F3}" type="slidenum">
              <a:rPr lang="en-US"/>
              <a:pPr>
                <a:defRPr/>
              </a:pPr>
              <a:t>‹#›</a:t>
            </a:fld>
            <a:endParaRPr lang="en-US" dirty="0"/>
          </a:p>
        </p:txBody>
      </p:sp>
    </p:spTree>
    <p:extLst>
      <p:ext uri="{BB962C8B-B14F-4D97-AF65-F5344CB8AC3E}">
        <p14:creationId xmlns:p14="http://schemas.microsoft.com/office/powerpoint/2010/main" val="302035688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fld id="{1383C66C-9203-4829-A7B3-D8BA8B796E38}" type="datetime4">
              <a:rPr lang="en-US"/>
              <a:pPr>
                <a:defRPr/>
              </a:pPr>
              <a:t>September 14, 2015</a:t>
            </a:fld>
            <a:endParaRPr lang="en-US" dirty="0"/>
          </a:p>
        </p:txBody>
      </p:sp>
      <p:sp>
        <p:nvSpPr>
          <p:cNvPr id="8" name="Rectangle 10"/>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9" name="Rectangle 11"/>
          <p:cNvSpPr>
            <a:spLocks noGrp="1" noChangeArrowheads="1"/>
          </p:cNvSpPr>
          <p:nvPr>
            <p:ph type="sldNum" sz="quarter" idx="12"/>
          </p:nvPr>
        </p:nvSpPr>
        <p:spPr>
          <a:ln/>
        </p:spPr>
        <p:txBody>
          <a:bodyPr/>
          <a:lstStyle>
            <a:lvl1pPr>
              <a:defRPr/>
            </a:lvl1pPr>
          </a:lstStyle>
          <a:p>
            <a:pPr>
              <a:defRPr/>
            </a:pPr>
            <a:r>
              <a:rPr lang="en-US" dirty="0"/>
              <a:t>Page </a:t>
            </a:r>
            <a:fld id="{58B33BAA-F9FF-4600-8A16-BF6770C5372F}" type="slidenum">
              <a:rPr lang="en-US"/>
              <a:pPr>
                <a:defRPr/>
              </a:pPr>
              <a:t>‹#›</a:t>
            </a:fld>
            <a:endParaRPr lang="en-US" dirty="0"/>
          </a:p>
        </p:txBody>
      </p:sp>
    </p:spTree>
    <p:extLst>
      <p:ext uri="{BB962C8B-B14F-4D97-AF65-F5344CB8AC3E}">
        <p14:creationId xmlns:p14="http://schemas.microsoft.com/office/powerpoint/2010/main" val="237577216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fld id="{B900FD2E-4C3A-4C2C-9A3D-AF6EC455D0F0}" type="datetime4">
              <a:rPr lang="en-US"/>
              <a:pPr>
                <a:defRPr/>
              </a:pPr>
              <a:t>September 14, 2015</a:t>
            </a:fld>
            <a:endParaRPr lang="en-US" dirty="0"/>
          </a:p>
        </p:txBody>
      </p:sp>
      <p:sp>
        <p:nvSpPr>
          <p:cNvPr id="4" name="Rectangle 10"/>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5" name="Rectangle 11"/>
          <p:cNvSpPr>
            <a:spLocks noGrp="1" noChangeArrowheads="1"/>
          </p:cNvSpPr>
          <p:nvPr>
            <p:ph type="sldNum" sz="quarter" idx="12"/>
          </p:nvPr>
        </p:nvSpPr>
        <p:spPr>
          <a:ln/>
        </p:spPr>
        <p:txBody>
          <a:bodyPr/>
          <a:lstStyle>
            <a:lvl1pPr>
              <a:defRPr/>
            </a:lvl1pPr>
          </a:lstStyle>
          <a:p>
            <a:pPr>
              <a:defRPr/>
            </a:pPr>
            <a:r>
              <a:rPr lang="en-US" dirty="0"/>
              <a:t>Page </a:t>
            </a:r>
            <a:fld id="{2730EA03-4B8D-4FBC-B291-652961D6B2D5}" type="slidenum">
              <a:rPr lang="en-US"/>
              <a:pPr>
                <a:defRPr/>
              </a:pPr>
              <a:t>‹#›</a:t>
            </a:fld>
            <a:endParaRPr lang="en-US" dirty="0"/>
          </a:p>
        </p:txBody>
      </p:sp>
    </p:spTree>
    <p:extLst>
      <p:ext uri="{BB962C8B-B14F-4D97-AF65-F5344CB8AC3E}">
        <p14:creationId xmlns:p14="http://schemas.microsoft.com/office/powerpoint/2010/main" val="394484341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fld id="{E6FA8232-D21B-4FD8-B83E-68E45AE6A2C1}" type="datetime4">
              <a:rPr lang="en-US"/>
              <a:pPr>
                <a:defRPr/>
              </a:pPr>
              <a:t>September 14, 2015</a:t>
            </a:fld>
            <a:endParaRPr lang="en-US" dirty="0"/>
          </a:p>
        </p:txBody>
      </p:sp>
      <p:sp>
        <p:nvSpPr>
          <p:cNvPr id="3" name="Rectangle 10"/>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4" name="Rectangle 11"/>
          <p:cNvSpPr>
            <a:spLocks noGrp="1" noChangeArrowheads="1"/>
          </p:cNvSpPr>
          <p:nvPr>
            <p:ph type="sldNum" sz="quarter" idx="12"/>
          </p:nvPr>
        </p:nvSpPr>
        <p:spPr>
          <a:ln/>
        </p:spPr>
        <p:txBody>
          <a:bodyPr/>
          <a:lstStyle>
            <a:lvl1pPr>
              <a:defRPr/>
            </a:lvl1pPr>
          </a:lstStyle>
          <a:p>
            <a:pPr>
              <a:defRPr/>
            </a:pPr>
            <a:r>
              <a:rPr lang="en-US" dirty="0"/>
              <a:t>Page </a:t>
            </a:r>
            <a:fld id="{A4DA91EA-200F-480D-AEC0-A2137B4F16C6}" type="slidenum">
              <a:rPr lang="en-US"/>
              <a:pPr>
                <a:defRPr/>
              </a:pPr>
              <a:t>‹#›</a:t>
            </a:fld>
            <a:endParaRPr lang="en-US" dirty="0"/>
          </a:p>
        </p:txBody>
      </p:sp>
    </p:spTree>
    <p:extLst>
      <p:ext uri="{BB962C8B-B14F-4D97-AF65-F5344CB8AC3E}">
        <p14:creationId xmlns:p14="http://schemas.microsoft.com/office/powerpoint/2010/main" val="174439918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fld id="{AFD3DA79-811D-429B-A824-09AE7D61DED5}" type="datetime4">
              <a:rPr lang="en-US"/>
              <a:pPr>
                <a:defRPr/>
              </a:pPr>
              <a:t>September 14, 2015</a:t>
            </a:fld>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7" name="Rectangle 11"/>
          <p:cNvSpPr>
            <a:spLocks noGrp="1" noChangeArrowheads="1"/>
          </p:cNvSpPr>
          <p:nvPr>
            <p:ph type="sldNum" sz="quarter" idx="12"/>
          </p:nvPr>
        </p:nvSpPr>
        <p:spPr>
          <a:ln/>
        </p:spPr>
        <p:txBody>
          <a:bodyPr/>
          <a:lstStyle>
            <a:lvl1pPr>
              <a:defRPr/>
            </a:lvl1pPr>
          </a:lstStyle>
          <a:p>
            <a:pPr>
              <a:defRPr/>
            </a:pPr>
            <a:r>
              <a:rPr lang="en-US" dirty="0"/>
              <a:t>Page </a:t>
            </a:r>
            <a:fld id="{9EF0FB80-A4B2-4F5B-A1E8-E29345B1CBFF}" type="slidenum">
              <a:rPr lang="en-US"/>
              <a:pPr>
                <a:defRPr/>
              </a:pPr>
              <a:t>‹#›</a:t>
            </a:fld>
            <a:endParaRPr lang="en-US" dirty="0"/>
          </a:p>
        </p:txBody>
      </p:sp>
    </p:spTree>
    <p:extLst>
      <p:ext uri="{BB962C8B-B14F-4D97-AF65-F5344CB8AC3E}">
        <p14:creationId xmlns:p14="http://schemas.microsoft.com/office/powerpoint/2010/main" val="408648498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fld id="{1AA2F61D-6BE5-4809-90DC-5B230FE31B52}" type="datetime4">
              <a:rPr lang="en-US"/>
              <a:pPr>
                <a:defRPr/>
              </a:pPr>
              <a:t>September 14, 2015</a:t>
            </a:fld>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7" name="Rectangle 11"/>
          <p:cNvSpPr>
            <a:spLocks noGrp="1" noChangeArrowheads="1"/>
          </p:cNvSpPr>
          <p:nvPr>
            <p:ph type="sldNum" sz="quarter" idx="12"/>
          </p:nvPr>
        </p:nvSpPr>
        <p:spPr>
          <a:ln/>
        </p:spPr>
        <p:txBody>
          <a:bodyPr/>
          <a:lstStyle>
            <a:lvl1pPr>
              <a:defRPr/>
            </a:lvl1pPr>
          </a:lstStyle>
          <a:p>
            <a:pPr>
              <a:defRPr/>
            </a:pPr>
            <a:r>
              <a:rPr lang="en-US" dirty="0"/>
              <a:t>Page </a:t>
            </a:r>
            <a:fld id="{566B3DA1-49EF-4F9B-B477-F5E8ADCC5578}" type="slidenum">
              <a:rPr lang="en-US"/>
              <a:pPr>
                <a:defRPr/>
              </a:pPr>
              <a:t>‹#›</a:t>
            </a:fld>
            <a:endParaRPr lang="en-US" dirty="0"/>
          </a:p>
        </p:txBody>
      </p:sp>
    </p:spTree>
    <p:extLst>
      <p:ext uri="{BB962C8B-B14F-4D97-AF65-F5344CB8AC3E}">
        <p14:creationId xmlns:p14="http://schemas.microsoft.com/office/powerpoint/2010/main" val="3738816409"/>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fld id="{C8BB07C6-4BF3-4130-973D-DE67BD4BFD50}" type="datetime4">
              <a:rPr lang="en-US"/>
              <a:pPr>
                <a:defRPr/>
              </a:pPr>
              <a:t>September 14, 2015</a:t>
            </a:fld>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6" name="Rectangle 11"/>
          <p:cNvSpPr>
            <a:spLocks noGrp="1" noChangeArrowheads="1"/>
          </p:cNvSpPr>
          <p:nvPr>
            <p:ph type="sldNum" sz="quarter" idx="12"/>
          </p:nvPr>
        </p:nvSpPr>
        <p:spPr>
          <a:ln/>
        </p:spPr>
        <p:txBody>
          <a:bodyPr/>
          <a:lstStyle>
            <a:lvl1pPr>
              <a:defRPr/>
            </a:lvl1pPr>
          </a:lstStyle>
          <a:p>
            <a:pPr>
              <a:defRPr/>
            </a:pPr>
            <a:r>
              <a:rPr lang="en-US" dirty="0"/>
              <a:t>Page </a:t>
            </a:r>
            <a:fld id="{F5F3F41C-4091-4978-93C9-59AE2207B1A2}" type="slidenum">
              <a:rPr lang="en-US"/>
              <a:pPr>
                <a:defRPr/>
              </a:pPr>
              <a:t>‹#›</a:t>
            </a:fld>
            <a:endParaRPr lang="en-US" dirty="0"/>
          </a:p>
        </p:txBody>
      </p:sp>
    </p:spTree>
    <p:extLst>
      <p:ext uri="{BB962C8B-B14F-4D97-AF65-F5344CB8AC3E}">
        <p14:creationId xmlns:p14="http://schemas.microsoft.com/office/powerpoint/2010/main" val="699921663"/>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30200"/>
            <a:ext cx="2057400" cy="55959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30200"/>
            <a:ext cx="6019800" cy="55959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fld id="{0732971B-7206-4C0D-86E1-F34A4D6B9B2A}" type="datetime4">
              <a:rPr lang="en-US"/>
              <a:pPr>
                <a:defRPr/>
              </a:pPr>
              <a:t>September 14, 2015</a:t>
            </a:fld>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6" name="Rectangle 11"/>
          <p:cNvSpPr>
            <a:spLocks noGrp="1" noChangeArrowheads="1"/>
          </p:cNvSpPr>
          <p:nvPr>
            <p:ph type="sldNum" sz="quarter" idx="12"/>
          </p:nvPr>
        </p:nvSpPr>
        <p:spPr>
          <a:ln/>
        </p:spPr>
        <p:txBody>
          <a:bodyPr/>
          <a:lstStyle>
            <a:lvl1pPr>
              <a:defRPr/>
            </a:lvl1pPr>
          </a:lstStyle>
          <a:p>
            <a:pPr>
              <a:defRPr/>
            </a:pPr>
            <a:r>
              <a:rPr lang="en-US" dirty="0"/>
              <a:t>Page </a:t>
            </a:r>
            <a:fld id="{85B641C0-85DB-42C4-9C43-BECB7B2530C9}" type="slidenum">
              <a:rPr lang="en-US"/>
              <a:pPr>
                <a:defRPr/>
              </a:pPr>
              <a:t>‹#›</a:t>
            </a:fld>
            <a:endParaRPr lang="en-US" dirty="0"/>
          </a:p>
        </p:txBody>
      </p:sp>
    </p:spTree>
    <p:extLst>
      <p:ext uri="{BB962C8B-B14F-4D97-AF65-F5344CB8AC3E}">
        <p14:creationId xmlns:p14="http://schemas.microsoft.com/office/powerpoint/2010/main" val="2862778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fld id="{59786902-A3E5-46F0-B1E3-C41F83B581C0}" type="datetime4">
              <a:rPr lang="en-US"/>
              <a:pPr>
                <a:defRPr/>
              </a:pPr>
              <a:t>September 14, 2015</a:t>
            </a:fld>
            <a:endParaRPr lang="en-US" dirty="0"/>
          </a:p>
        </p:txBody>
      </p:sp>
      <p:sp>
        <p:nvSpPr>
          <p:cNvPr id="6" name="Rectangle 15"/>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7" name="Rectangle 16"/>
          <p:cNvSpPr>
            <a:spLocks noGrp="1" noChangeArrowheads="1"/>
          </p:cNvSpPr>
          <p:nvPr>
            <p:ph type="sldNum" sz="quarter" idx="12"/>
          </p:nvPr>
        </p:nvSpPr>
        <p:spPr>
          <a:ln/>
        </p:spPr>
        <p:txBody>
          <a:bodyPr/>
          <a:lstStyle>
            <a:lvl1pPr>
              <a:defRPr/>
            </a:lvl1pPr>
          </a:lstStyle>
          <a:p>
            <a:pPr>
              <a:defRPr/>
            </a:pPr>
            <a:r>
              <a:rPr lang="en-US" dirty="0"/>
              <a:t>Page </a:t>
            </a:r>
            <a:fld id="{9069E1F1-1B1E-4E1F-8643-8E65058E146A}" type="slidenum">
              <a:rPr lang="en-US"/>
              <a:pPr>
                <a:defRPr/>
              </a:pPr>
              <a:t>‹#›</a:t>
            </a:fld>
            <a:endParaRPr lang="en-US" dirty="0"/>
          </a:p>
        </p:txBody>
      </p:sp>
    </p:spTree>
    <p:extLst>
      <p:ext uri="{BB962C8B-B14F-4D97-AF65-F5344CB8AC3E}">
        <p14:creationId xmlns:p14="http://schemas.microsoft.com/office/powerpoint/2010/main" val="419508946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fld id="{6C0975C2-CE15-40B8-B696-FBDFEC5EA4C2}" type="datetime4">
              <a:rPr lang="en-US"/>
              <a:pPr>
                <a:defRPr/>
              </a:pPr>
              <a:t>September 14, 2015</a:t>
            </a:fld>
            <a:endParaRPr lang="en-US" dirty="0"/>
          </a:p>
        </p:txBody>
      </p:sp>
      <p:sp>
        <p:nvSpPr>
          <p:cNvPr id="6" name="Rectangle 15"/>
          <p:cNvSpPr>
            <a:spLocks noGrp="1" noChangeArrowheads="1"/>
          </p:cNvSpPr>
          <p:nvPr>
            <p:ph type="ftr" sz="quarter" idx="11"/>
          </p:nvPr>
        </p:nvSpPr>
        <p:spPr>
          <a:ln/>
        </p:spPr>
        <p:txBody>
          <a:bodyPr/>
          <a:lstStyle>
            <a:lvl1pPr>
              <a:defRPr/>
            </a:lvl1pPr>
          </a:lstStyle>
          <a:p>
            <a:pPr>
              <a:defRPr/>
            </a:pPr>
            <a:r>
              <a:rPr lang="en-US" dirty="0"/>
              <a:t>Presentation Title</a:t>
            </a:r>
          </a:p>
        </p:txBody>
      </p:sp>
      <p:sp>
        <p:nvSpPr>
          <p:cNvPr id="7" name="Rectangle 16"/>
          <p:cNvSpPr>
            <a:spLocks noGrp="1" noChangeArrowheads="1"/>
          </p:cNvSpPr>
          <p:nvPr>
            <p:ph type="sldNum" sz="quarter" idx="12"/>
          </p:nvPr>
        </p:nvSpPr>
        <p:spPr>
          <a:ln/>
        </p:spPr>
        <p:txBody>
          <a:bodyPr/>
          <a:lstStyle>
            <a:lvl1pPr>
              <a:defRPr/>
            </a:lvl1pPr>
          </a:lstStyle>
          <a:p>
            <a:pPr>
              <a:defRPr/>
            </a:pPr>
            <a:r>
              <a:rPr lang="en-US" dirty="0"/>
              <a:t>Page </a:t>
            </a:r>
            <a:fld id="{F9E09A17-00F7-47E2-B033-7766804BEF62}" type="slidenum">
              <a:rPr lang="en-US"/>
              <a:pPr>
                <a:defRPr/>
              </a:pPr>
              <a:t>‹#›</a:t>
            </a:fld>
            <a:endParaRPr lang="en-US" dirty="0"/>
          </a:p>
        </p:txBody>
      </p:sp>
    </p:spTree>
    <p:extLst>
      <p:ext uri="{BB962C8B-B14F-4D97-AF65-F5344CB8AC3E}">
        <p14:creationId xmlns:p14="http://schemas.microsoft.com/office/powerpoint/2010/main" val="32497092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jpe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1.jpe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1.jpe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image" Target="../media/image1.jpeg"/><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image" Target="../media/image1.jpeg"/><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7.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30200"/>
            <a:ext cx="8218488"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40017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028" name="Picture 7" descr="AECOM_Logo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872413" y="6300788"/>
            <a:ext cx="876300" cy="31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86" name="Rectangle 14"/>
          <p:cNvSpPr>
            <a:spLocks noGrp="1" noChangeArrowheads="1"/>
          </p:cNvSpPr>
          <p:nvPr>
            <p:ph type="dt" sz="half" idx="2"/>
          </p:nvPr>
        </p:nvSpPr>
        <p:spPr bwMode="auto">
          <a:xfrm>
            <a:off x="2620963" y="6430963"/>
            <a:ext cx="1771650" cy="1889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lnSpc>
                <a:spcPct val="100000"/>
              </a:lnSpc>
              <a:defRPr sz="900">
                <a:solidFill>
                  <a:schemeClr val="tx1"/>
                </a:solidFill>
              </a:defRPr>
            </a:lvl1pPr>
          </a:lstStyle>
          <a:p>
            <a:pPr>
              <a:defRPr/>
            </a:pPr>
            <a:fld id="{91269BA5-40ED-4C6F-9FDE-AA5C90A9A7E9}" type="datetime4">
              <a:rPr lang="en-US"/>
              <a:pPr>
                <a:defRPr/>
              </a:pPr>
              <a:t>September 14, 2015</a:t>
            </a:fld>
            <a:endParaRPr lang="en-US" dirty="0"/>
          </a:p>
        </p:txBody>
      </p:sp>
      <p:sp>
        <p:nvSpPr>
          <p:cNvPr id="28687" name="Rectangle 15"/>
          <p:cNvSpPr>
            <a:spLocks noGrp="1" noChangeArrowheads="1"/>
          </p:cNvSpPr>
          <p:nvPr>
            <p:ph type="ftr" sz="quarter" idx="3"/>
          </p:nvPr>
        </p:nvSpPr>
        <p:spPr bwMode="auto">
          <a:xfrm>
            <a:off x="457200" y="6430963"/>
            <a:ext cx="1793875" cy="1889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lnSpc>
                <a:spcPct val="100000"/>
              </a:lnSpc>
              <a:defRPr sz="900">
                <a:solidFill>
                  <a:schemeClr val="tx1"/>
                </a:solidFill>
              </a:defRPr>
            </a:lvl1pPr>
          </a:lstStyle>
          <a:p>
            <a:pPr>
              <a:defRPr/>
            </a:pPr>
            <a:r>
              <a:rPr lang="en-US" dirty="0"/>
              <a:t>Presentation Title</a:t>
            </a:r>
          </a:p>
        </p:txBody>
      </p:sp>
      <p:sp>
        <p:nvSpPr>
          <p:cNvPr id="28688" name="Rectangle 16"/>
          <p:cNvSpPr>
            <a:spLocks noGrp="1" noChangeArrowheads="1"/>
          </p:cNvSpPr>
          <p:nvPr>
            <p:ph type="sldNum" sz="quarter" idx="4"/>
          </p:nvPr>
        </p:nvSpPr>
        <p:spPr bwMode="auto">
          <a:xfrm>
            <a:off x="4751388" y="6430963"/>
            <a:ext cx="1768475" cy="1889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lnSpc>
                <a:spcPct val="100000"/>
              </a:lnSpc>
              <a:defRPr sz="900">
                <a:solidFill>
                  <a:schemeClr val="tx1"/>
                </a:solidFill>
              </a:defRPr>
            </a:lvl1pPr>
          </a:lstStyle>
          <a:p>
            <a:pPr>
              <a:defRPr/>
            </a:pPr>
            <a:r>
              <a:rPr lang="en-US" dirty="0"/>
              <a:t>Page </a:t>
            </a:r>
            <a:fld id="{C39DFAA4-0A22-469A-A0E8-F7309C89414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98"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tx1"/>
          </a:solidFill>
          <a:latin typeface="+mj-lt"/>
          <a:ea typeface="+mj-ea"/>
          <a:cs typeface="+mj-cs"/>
        </a:defRPr>
      </a:lvl1pPr>
      <a:lvl2pPr algn="l" rtl="0" eaLnBrk="0" fontAlgn="base" hangingPunct="0">
        <a:spcBef>
          <a:spcPct val="0"/>
        </a:spcBef>
        <a:spcAft>
          <a:spcPct val="0"/>
        </a:spcAft>
        <a:defRPr sz="2400" b="1">
          <a:solidFill>
            <a:schemeClr val="tx1"/>
          </a:solidFill>
          <a:latin typeface="Arial" charset="0"/>
        </a:defRPr>
      </a:lvl2pPr>
      <a:lvl3pPr algn="l" rtl="0" eaLnBrk="0" fontAlgn="base" hangingPunct="0">
        <a:spcBef>
          <a:spcPct val="0"/>
        </a:spcBef>
        <a:spcAft>
          <a:spcPct val="0"/>
        </a:spcAft>
        <a:defRPr sz="2400" b="1">
          <a:solidFill>
            <a:schemeClr val="tx1"/>
          </a:solidFill>
          <a:latin typeface="Arial" charset="0"/>
        </a:defRPr>
      </a:lvl3pPr>
      <a:lvl4pPr algn="l" rtl="0" eaLnBrk="0" fontAlgn="base" hangingPunct="0">
        <a:spcBef>
          <a:spcPct val="0"/>
        </a:spcBef>
        <a:spcAft>
          <a:spcPct val="0"/>
        </a:spcAft>
        <a:defRPr sz="2400" b="1">
          <a:solidFill>
            <a:schemeClr val="tx1"/>
          </a:solidFill>
          <a:latin typeface="Arial" charset="0"/>
        </a:defRPr>
      </a:lvl4pPr>
      <a:lvl5pPr algn="l" rtl="0" eaLnBrk="0" fontAlgn="base" hangingPunct="0">
        <a:spcBef>
          <a:spcPct val="0"/>
        </a:spcBef>
        <a:spcAft>
          <a:spcPct val="0"/>
        </a:spcAft>
        <a:defRPr sz="2400" b="1">
          <a:solidFill>
            <a:schemeClr val="tx1"/>
          </a:solidFill>
          <a:latin typeface="Arial" charset="0"/>
        </a:defRPr>
      </a:lvl5pPr>
      <a:lvl6pPr marL="457200" algn="l" rtl="0" fontAlgn="base">
        <a:spcBef>
          <a:spcPct val="0"/>
        </a:spcBef>
        <a:spcAft>
          <a:spcPct val="0"/>
        </a:spcAft>
        <a:defRPr sz="2400" b="1">
          <a:solidFill>
            <a:schemeClr val="tx1"/>
          </a:solidFill>
          <a:latin typeface="Arial" charset="0"/>
        </a:defRPr>
      </a:lvl6pPr>
      <a:lvl7pPr marL="914400" algn="l" rtl="0" fontAlgn="base">
        <a:spcBef>
          <a:spcPct val="0"/>
        </a:spcBef>
        <a:spcAft>
          <a:spcPct val="0"/>
        </a:spcAft>
        <a:defRPr sz="2400" b="1">
          <a:solidFill>
            <a:schemeClr val="tx1"/>
          </a:solidFill>
          <a:latin typeface="Arial" charset="0"/>
        </a:defRPr>
      </a:lvl7pPr>
      <a:lvl8pPr marL="1371600" algn="l" rtl="0" fontAlgn="base">
        <a:spcBef>
          <a:spcPct val="0"/>
        </a:spcBef>
        <a:spcAft>
          <a:spcPct val="0"/>
        </a:spcAft>
        <a:defRPr sz="2400" b="1">
          <a:solidFill>
            <a:schemeClr val="tx1"/>
          </a:solidFill>
          <a:latin typeface="Arial" charset="0"/>
        </a:defRPr>
      </a:lvl8pPr>
      <a:lvl9pPr marL="1828800" algn="l" rtl="0" fontAlgn="base">
        <a:spcBef>
          <a:spcPct val="0"/>
        </a:spcBef>
        <a:spcAft>
          <a:spcPct val="0"/>
        </a:spcAft>
        <a:defRPr sz="2400" b="1">
          <a:solidFill>
            <a:schemeClr val="tx1"/>
          </a:solidFill>
          <a:latin typeface="Arial" charset="0"/>
        </a:defRPr>
      </a:lvl9pPr>
    </p:titleStyle>
    <p:bodyStyle>
      <a:lvl1pPr marL="234950" indent="-234950" algn="l" rtl="0" eaLnBrk="0" fontAlgn="base" hangingPunct="0">
        <a:lnSpc>
          <a:spcPct val="95000"/>
        </a:lnSpc>
        <a:spcBef>
          <a:spcPct val="70000"/>
        </a:spcBef>
        <a:spcAft>
          <a:spcPct val="0"/>
        </a:spcAft>
        <a:buChar char="•"/>
        <a:defRPr sz="2400">
          <a:solidFill>
            <a:schemeClr val="tx1"/>
          </a:solidFill>
          <a:latin typeface="+mn-lt"/>
          <a:ea typeface="+mn-ea"/>
          <a:cs typeface="+mn-cs"/>
        </a:defRPr>
      </a:lvl1pPr>
      <a:lvl2pPr marL="488950" indent="-233363" algn="l" rtl="0" eaLnBrk="0" fontAlgn="base" hangingPunct="0">
        <a:lnSpc>
          <a:spcPct val="95000"/>
        </a:lnSpc>
        <a:spcBef>
          <a:spcPct val="20000"/>
        </a:spcBef>
        <a:spcAft>
          <a:spcPct val="0"/>
        </a:spcAft>
        <a:buChar char="–"/>
        <a:defRPr sz="2000">
          <a:solidFill>
            <a:schemeClr val="tx1"/>
          </a:solidFill>
          <a:latin typeface="+mn-lt"/>
        </a:defRPr>
      </a:lvl2pPr>
      <a:lvl3pPr marL="692150" indent="-168275" algn="l" rtl="0" eaLnBrk="0" fontAlgn="base" hangingPunct="0">
        <a:lnSpc>
          <a:spcPct val="95000"/>
        </a:lnSpc>
        <a:spcBef>
          <a:spcPct val="20000"/>
        </a:spcBef>
        <a:spcAft>
          <a:spcPct val="0"/>
        </a:spcAft>
        <a:buChar char="•"/>
        <a:defRPr>
          <a:solidFill>
            <a:schemeClr val="tx1"/>
          </a:solidFill>
          <a:latin typeface="+mn-lt"/>
        </a:defRPr>
      </a:lvl3pPr>
      <a:lvl4pPr marL="895350" indent="-180975" algn="l" rtl="0" eaLnBrk="0" fontAlgn="base" hangingPunct="0">
        <a:lnSpc>
          <a:spcPct val="95000"/>
        </a:lnSpc>
        <a:spcBef>
          <a:spcPct val="20000"/>
        </a:spcBef>
        <a:spcAft>
          <a:spcPct val="0"/>
        </a:spcAft>
        <a:buChar char="–"/>
        <a:defRPr sz="1600">
          <a:solidFill>
            <a:schemeClr val="tx1"/>
          </a:solidFill>
          <a:latin typeface="+mn-lt"/>
        </a:defRPr>
      </a:lvl4pPr>
      <a:lvl5pPr marL="2057400" indent="-228600" algn="l" rtl="0" eaLnBrk="0" fontAlgn="base" hangingPunct="0">
        <a:lnSpc>
          <a:spcPct val="95000"/>
        </a:lnSpc>
        <a:spcBef>
          <a:spcPct val="10000"/>
        </a:spcBef>
        <a:spcAft>
          <a:spcPct val="0"/>
        </a:spcAft>
        <a:buChar char="»"/>
        <a:defRPr sz="1600">
          <a:solidFill>
            <a:schemeClr val="tx1"/>
          </a:solidFill>
          <a:latin typeface="+mn-lt"/>
        </a:defRPr>
      </a:lvl5pPr>
      <a:lvl6pPr marL="2514600" indent="-228600" algn="l" rtl="0" fontAlgn="base">
        <a:lnSpc>
          <a:spcPct val="95000"/>
        </a:lnSpc>
        <a:spcBef>
          <a:spcPct val="10000"/>
        </a:spcBef>
        <a:spcAft>
          <a:spcPct val="0"/>
        </a:spcAft>
        <a:buChar char="»"/>
        <a:defRPr sz="1600">
          <a:solidFill>
            <a:schemeClr val="tx1"/>
          </a:solidFill>
          <a:latin typeface="+mn-lt"/>
        </a:defRPr>
      </a:lvl6pPr>
      <a:lvl7pPr marL="2971800" indent="-228600" algn="l" rtl="0" fontAlgn="base">
        <a:lnSpc>
          <a:spcPct val="95000"/>
        </a:lnSpc>
        <a:spcBef>
          <a:spcPct val="10000"/>
        </a:spcBef>
        <a:spcAft>
          <a:spcPct val="0"/>
        </a:spcAft>
        <a:buChar char="»"/>
        <a:defRPr sz="1600">
          <a:solidFill>
            <a:schemeClr val="tx1"/>
          </a:solidFill>
          <a:latin typeface="+mn-lt"/>
        </a:defRPr>
      </a:lvl7pPr>
      <a:lvl8pPr marL="3429000" indent="-228600" algn="l" rtl="0" fontAlgn="base">
        <a:lnSpc>
          <a:spcPct val="95000"/>
        </a:lnSpc>
        <a:spcBef>
          <a:spcPct val="10000"/>
        </a:spcBef>
        <a:spcAft>
          <a:spcPct val="0"/>
        </a:spcAft>
        <a:buChar char="»"/>
        <a:defRPr sz="1600">
          <a:solidFill>
            <a:schemeClr val="tx1"/>
          </a:solidFill>
          <a:latin typeface="+mn-lt"/>
        </a:defRPr>
      </a:lvl8pPr>
      <a:lvl9pPr marL="3886200" indent="-228600" algn="l" rtl="0" fontAlgn="base">
        <a:lnSpc>
          <a:spcPct val="95000"/>
        </a:lnSpc>
        <a:spcBef>
          <a:spcPct val="1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330200"/>
            <a:ext cx="8218488"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Click to edit Master title style</a:t>
            </a:r>
            <a:br>
              <a:rPr lang="en-US" smtClean="0"/>
            </a:br>
            <a:r>
              <a:rPr lang="en-US" smtClean="0"/>
              <a:t>Click to edit Master title style</a:t>
            </a:r>
          </a:p>
        </p:txBody>
      </p:sp>
      <p:sp>
        <p:nvSpPr>
          <p:cNvPr id="2051" name="Rectangle 3"/>
          <p:cNvSpPr>
            <a:spLocks noGrp="1" noChangeArrowheads="1"/>
          </p:cNvSpPr>
          <p:nvPr>
            <p:ph type="body" idx="1"/>
          </p:nvPr>
        </p:nvSpPr>
        <p:spPr bwMode="auto">
          <a:xfrm>
            <a:off x="457200" y="140017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6564" name="Rectangle 4"/>
          <p:cNvSpPr>
            <a:spLocks noGrp="1" noChangeArrowheads="1"/>
          </p:cNvSpPr>
          <p:nvPr>
            <p:ph type="dt" sz="half" idx="2"/>
          </p:nvPr>
        </p:nvSpPr>
        <p:spPr bwMode="auto">
          <a:xfrm>
            <a:off x="2620963" y="6430963"/>
            <a:ext cx="1771650" cy="1889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lnSpc>
                <a:spcPct val="100000"/>
              </a:lnSpc>
              <a:defRPr sz="900">
                <a:solidFill>
                  <a:schemeClr val="tx1"/>
                </a:solidFill>
              </a:defRPr>
            </a:lvl1pPr>
          </a:lstStyle>
          <a:p>
            <a:pPr>
              <a:defRPr/>
            </a:pPr>
            <a:fld id="{A4531059-8306-4FB0-92F5-FFF4D9726DD2}" type="datetime4">
              <a:rPr lang="en-US"/>
              <a:pPr>
                <a:defRPr/>
              </a:pPr>
              <a:t>September 14, 2015</a:t>
            </a:fld>
            <a:endParaRPr lang="en-US" dirty="0"/>
          </a:p>
        </p:txBody>
      </p:sp>
      <p:sp>
        <p:nvSpPr>
          <p:cNvPr id="66565" name="Rectangle 5"/>
          <p:cNvSpPr>
            <a:spLocks noGrp="1" noChangeArrowheads="1"/>
          </p:cNvSpPr>
          <p:nvPr>
            <p:ph type="ftr" sz="quarter" idx="3"/>
          </p:nvPr>
        </p:nvSpPr>
        <p:spPr bwMode="auto">
          <a:xfrm>
            <a:off x="457200" y="6430963"/>
            <a:ext cx="1793875" cy="1889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lnSpc>
                <a:spcPct val="100000"/>
              </a:lnSpc>
              <a:defRPr sz="900">
                <a:solidFill>
                  <a:schemeClr val="tx1"/>
                </a:solidFill>
              </a:defRPr>
            </a:lvl1pPr>
          </a:lstStyle>
          <a:p>
            <a:pPr>
              <a:defRPr/>
            </a:pPr>
            <a:r>
              <a:rPr lang="en-US" dirty="0"/>
              <a:t>Presentation Title</a:t>
            </a:r>
          </a:p>
        </p:txBody>
      </p:sp>
      <p:sp>
        <p:nvSpPr>
          <p:cNvPr id="66566" name="Rectangle 6"/>
          <p:cNvSpPr>
            <a:spLocks noGrp="1" noChangeArrowheads="1"/>
          </p:cNvSpPr>
          <p:nvPr>
            <p:ph type="sldNum" sz="quarter" idx="4"/>
          </p:nvPr>
        </p:nvSpPr>
        <p:spPr bwMode="auto">
          <a:xfrm>
            <a:off x="4751388" y="6430963"/>
            <a:ext cx="1768475" cy="1889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lnSpc>
                <a:spcPct val="100000"/>
              </a:lnSpc>
              <a:defRPr sz="900">
                <a:solidFill>
                  <a:schemeClr val="tx1"/>
                </a:solidFill>
              </a:defRPr>
            </a:lvl1pPr>
          </a:lstStyle>
          <a:p>
            <a:pPr>
              <a:defRPr/>
            </a:pPr>
            <a:r>
              <a:rPr lang="en-US" dirty="0"/>
              <a:t>Page </a:t>
            </a:r>
            <a:fld id="{E6D05F87-883E-426E-87CA-66002316546B}" type="slidenum">
              <a:rPr lang="en-US"/>
              <a:pPr>
                <a:defRPr/>
              </a:pPr>
              <a:t>‹#›</a:t>
            </a:fld>
            <a:endParaRPr lang="en-US" dirty="0"/>
          </a:p>
        </p:txBody>
      </p:sp>
      <p:pic>
        <p:nvPicPr>
          <p:cNvPr id="2055" name="Picture 8" descr="AECOM_Logo2"/>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872413" y="6300788"/>
            <a:ext cx="876300" cy="31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99"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 id="2147483846" r:id="rId11"/>
    <p:sldLayoutId id="2147483847" r:id="rId12"/>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tx1"/>
          </a:solidFill>
          <a:latin typeface="+mj-lt"/>
          <a:ea typeface="+mj-ea"/>
          <a:cs typeface="+mj-cs"/>
        </a:defRPr>
      </a:lvl1pPr>
      <a:lvl2pPr algn="l" rtl="0" eaLnBrk="0" fontAlgn="base" hangingPunct="0">
        <a:spcBef>
          <a:spcPct val="0"/>
        </a:spcBef>
        <a:spcAft>
          <a:spcPct val="0"/>
        </a:spcAft>
        <a:defRPr sz="2400" b="1">
          <a:solidFill>
            <a:schemeClr val="tx1"/>
          </a:solidFill>
          <a:latin typeface="Arial" charset="0"/>
        </a:defRPr>
      </a:lvl2pPr>
      <a:lvl3pPr algn="l" rtl="0" eaLnBrk="0" fontAlgn="base" hangingPunct="0">
        <a:spcBef>
          <a:spcPct val="0"/>
        </a:spcBef>
        <a:spcAft>
          <a:spcPct val="0"/>
        </a:spcAft>
        <a:defRPr sz="2400" b="1">
          <a:solidFill>
            <a:schemeClr val="tx1"/>
          </a:solidFill>
          <a:latin typeface="Arial" charset="0"/>
        </a:defRPr>
      </a:lvl3pPr>
      <a:lvl4pPr algn="l" rtl="0" eaLnBrk="0" fontAlgn="base" hangingPunct="0">
        <a:spcBef>
          <a:spcPct val="0"/>
        </a:spcBef>
        <a:spcAft>
          <a:spcPct val="0"/>
        </a:spcAft>
        <a:defRPr sz="2400" b="1">
          <a:solidFill>
            <a:schemeClr val="tx1"/>
          </a:solidFill>
          <a:latin typeface="Arial" charset="0"/>
        </a:defRPr>
      </a:lvl4pPr>
      <a:lvl5pPr algn="l" rtl="0" eaLnBrk="0" fontAlgn="base" hangingPunct="0">
        <a:spcBef>
          <a:spcPct val="0"/>
        </a:spcBef>
        <a:spcAft>
          <a:spcPct val="0"/>
        </a:spcAft>
        <a:defRPr sz="2400" b="1">
          <a:solidFill>
            <a:schemeClr val="tx1"/>
          </a:solidFill>
          <a:latin typeface="Arial" charset="0"/>
        </a:defRPr>
      </a:lvl5pPr>
      <a:lvl6pPr marL="457200" algn="l" rtl="0" fontAlgn="base">
        <a:spcBef>
          <a:spcPct val="0"/>
        </a:spcBef>
        <a:spcAft>
          <a:spcPct val="0"/>
        </a:spcAft>
        <a:defRPr sz="2400" b="1">
          <a:solidFill>
            <a:schemeClr val="tx1"/>
          </a:solidFill>
          <a:latin typeface="Arial" charset="0"/>
        </a:defRPr>
      </a:lvl6pPr>
      <a:lvl7pPr marL="914400" algn="l" rtl="0" fontAlgn="base">
        <a:spcBef>
          <a:spcPct val="0"/>
        </a:spcBef>
        <a:spcAft>
          <a:spcPct val="0"/>
        </a:spcAft>
        <a:defRPr sz="2400" b="1">
          <a:solidFill>
            <a:schemeClr val="tx1"/>
          </a:solidFill>
          <a:latin typeface="Arial" charset="0"/>
        </a:defRPr>
      </a:lvl7pPr>
      <a:lvl8pPr marL="1371600" algn="l" rtl="0" fontAlgn="base">
        <a:spcBef>
          <a:spcPct val="0"/>
        </a:spcBef>
        <a:spcAft>
          <a:spcPct val="0"/>
        </a:spcAft>
        <a:defRPr sz="2400" b="1">
          <a:solidFill>
            <a:schemeClr val="tx1"/>
          </a:solidFill>
          <a:latin typeface="Arial" charset="0"/>
        </a:defRPr>
      </a:lvl8pPr>
      <a:lvl9pPr marL="1828800" algn="l" rtl="0" fontAlgn="base">
        <a:spcBef>
          <a:spcPct val="0"/>
        </a:spcBef>
        <a:spcAft>
          <a:spcPct val="0"/>
        </a:spcAft>
        <a:defRPr sz="2400" b="1">
          <a:solidFill>
            <a:schemeClr val="tx1"/>
          </a:solidFill>
          <a:latin typeface="Arial" charset="0"/>
        </a:defRPr>
      </a:lvl9pPr>
    </p:titleStyle>
    <p:bodyStyle>
      <a:lvl1pPr marL="234950" indent="-234950" algn="l" rtl="0" eaLnBrk="0" fontAlgn="base" hangingPunct="0">
        <a:lnSpc>
          <a:spcPct val="95000"/>
        </a:lnSpc>
        <a:spcBef>
          <a:spcPct val="70000"/>
        </a:spcBef>
        <a:spcAft>
          <a:spcPct val="0"/>
        </a:spcAft>
        <a:buChar char="•"/>
        <a:defRPr sz="2400">
          <a:solidFill>
            <a:schemeClr val="tx1"/>
          </a:solidFill>
          <a:latin typeface="+mn-lt"/>
          <a:ea typeface="+mn-ea"/>
          <a:cs typeface="+mn-cs"/>
        </a:defRPr>
      </a:lvl1pPr>
      <a:lvl2pPr marL="488950" indent="-233363" algn="l" rtl="0" eaLnBrk="0" fontAlgn="base" hangingPunct="0">
        <a:lnSpc>
          <a:spcPct val="95000"/>
        </a:lnSpc>
        <a:spcBef>
          <a:spcPct val="20000"/>
        </a:spcBef>
        <a:spcAft>
          <a:spcPct val="0"/>
        </a:spcAft>
        <a:buChar char="–"/>
        <a:defRPr sz="2000">
          <a:solidFill>
            <a:schemeClr val="tx1"/>
          </a:solidFill>
          <a:latin typeface="+mn-lt"/>
        </a:defRPr>
      </a:lvl2pPr>
      <a:lvl3pPr marL="692150" indent="-168275" algn="l" rtl="0" eaLnBrk="0" fontAlgn="base" hangingPunct="0">
        <a:lnSpc>
          <a:spcPct val="95000"/>
        </a:lnSpc>
        <a:spcBef>
          <a:spcPct val="20000"/>
        </a:spcBef>
        <a:spcAft>
          <a:spcPct val="0"/>
        </a:spcAft>
        <a:buChar char="•"/>
        <a:defRPr>
          <a:solidFill>
            <a:schemeClr val="tx1"/>
          </a:solidFill>
          <a:latin typeface="+mn-lt"/>
        </a:defRPr>
      </a:lvl3pPr>
      <a:lvl4pPr marL="895350" indent="-180975" algn="l" rtl="0" eaLnBrk="0" fontAlgn="base" hangingPunct="0">
        <a:lnSpc>
          <a:spcPct val="95000"/>
        </a:lnSpc>
        <a:spcBef>
          <a:spcPct val="20000"/>
        </a:spcBef>
        <a:spcAft>
          <a:spcPct val="0"/>
        </a:spcAft>
        <a:buChar char="–"/>
        <a:defRPr sz="1600">
          <a:solidFill>
            <a:schemeClr val="tx1"/>
          </a:solidFill>
          <a:latin typeface="+mn-lt"/>
        </a:defRPr>
      </a:lvl4pPr>
      <a:lvl5pPr marL="2057400" indent="-228600" algn="l" rtl="0" eaLnBrk="0" fontAlgn="base" hangingPunct="0">
        <a:lnSpc>
          <a:spcPct val="95000"/>
        </a:lnSpc>
        <a:spcBef>
          <a:spcPct val="10000"/>
        </a:spcBef>
        <a:spcAft>
          <a:spcPct val="0"/>
        </a:spcAft>
        <a:buChar char="»"/>
        <a:defRPr sz="1600">
          <a:solidFill>
            <a:schemeClr val="tx1"/>
          </a:solidFill>
          <a:latin typeface="+mn-lt"/>
        </a:defRPr>
      </a:lvl5pPr>
      <a:lvl6pPr marL="2514600" indent="-228600" algn="l" rtl="0" fontAlgn="base">
        <a:lnSpc>
          <a:spcPct val="95000"/>
        </a:lnSpc>
        <a:spcBef>
          <a:spcPct val="10000"/>
        </a:spcBef>
        <a:spcAft>
          <a:spcPct val="0"/>
        </a:spcAft>
        <a:buChar char="»"/>
        <a:defRPr sz="1600">
          <a:solidFill>
            <a:schemeClr val="tx1"/>
          </a:solidFill>
          <a:latin typeface="+mn-lt"/>
        </a:defRPr>
      </a:lvl6pPr>
      <a:lvl7pPr marL="2971800" indent="-228600" algn="l" rtl="0" fontAlgn="base">
        <a:lnSpc>
          <a:spcPct val="95000"/>
        </a:lnSpc>
        <a:spcBef>
          <a:spcPct val="10000"/>
        </a:spcBef>
        <a:spcAft>
          <a:spcPct val="0"/>
        </a:spcAft>
        <a:buChar char="»"/>
        <a:defRPr sz="1600">
          <a:solidFill>
            <a:schemeClr val="tx1"/>
          </a:solidFill>
          <a:latin typeface="+mn-lt"/>
        </a:defRPr>
      </a:lvl7pPr>
      <a:lvl8pPr marL="3429000" indent="-228600" algn="l" rtl="0" fontAlgn="base">
        <a:lnSpc>
          <a:spcPct val="95000"/>
        </a:lnSpc>
        <a:spcBef>
          <a:spcPct val="10000"/>
        </a:spcBef>
        <a:spcAft>
          <a:spcPct val="0"/>
        </a:spcAft>
        <a:buChar char="»"/>
        <a:defRPr sz="1600">
          <a:solidFill>
            <a:schemeClr val="tx1"/>
          </a:solidFill>
          <a:latin typeface="+mn-lt"/>
        </a:defRPr>
      </a:lvl8pPr>
      <a:lvl9pPr marL="3886200" indent="-228600" algn="l" rtl="0" fontAlgn="base">
        <a:lnSpc>
          <a:spcPct val="95000"/>
        </a:lnSpc>
        <a:spcBef>
          <a:spcPct val="1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330200"/>
            <a:ext cx="8218488"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40017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3076" name="Picture 8" descr="AECOM_Logo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872413" y="6300788"/>
            <a:ext cx="876300" cy="31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7" name="Rectangle 9"/>
          <p:cNvSpPr>
            <a:spLocks noGrp="1" noChangeArrowheads="1"/>
          </p:cNvSpPr>
          <p:nvPr>
            <p:ph type="dt" sz="half" idx="2"/>
          </p:nvPr>
        </p:nvSpPr>
        <p:spPr bwMode="auto">
          <a:xfrm>
            <a:off x="2620963" y="6430963"/>
            <a:ext cx="1771650" cy="1889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lnSpc>
                <a:spcPct val="100000"/>
              </a:lnSpc>
              <a:defRPr sz="900">
                <a:solidFill>
                  <a:schemeClr val="tx1"/>
                </a:solidFill>
              </a:defRPr>
            </a:lvl1pPr>
          </a:lstStyle>
          <a:p>
            <a:pPr>
              <a:defRPr/>
            </a:pPr>
            <a:fld id="{FC8D96E4-FA3B-42DF-8042-1DA9819CD072}" type="datetime4">
              <a:rPr lang="en-US"/>
              <a:pPr>
                <a:defRPr/>
              </a:pPr>
              <a:t>September 14, 2015</a:t>
            </a:fld>
            <a:endParaRPr lang="en-US" dirty="0"/>
          </a:p>
        </p:txBody>
      </p:sp>
      <p:sp>
        <p:nvSpPr>
          <p:cNvPr id="7178" name="Rectangle 10"/>
          <p:cNvSpPr>
            <a:spLocks noGrp="1" noChangeArrowheads="1"/>
          </p:cNvSpPr>
          <p:nvPr>
            <p:ph type="ftr" sz="quarter" idx="3"/>
          </p:nvPr>
        </p:nvSpPr>
        <p:spPr bwMode="auto">
          <a:xfrm>
            <a:off x="457200" y="6430963"/>
            <a:ext cx="1793875" cy="1889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lnSpc>
                <a:spcPct val="100000"/>
              </a:lnSpc>
              <a:defRPr sz="900">
                <a:solidFill>
                  <a:schemeClr val="tx1"/>
                </a:solidFill>
              </a:defRPr>
            </a:lvl1pPr>
          </a:lstStyle>
          <a:p>
            <a:pPr>
              <a:defRPr/>
            </a:pPr>
            <a:r>
              <a:rPr lang="en-US" dirty="0"/>
              <a:t>Presentation Title</a:t>
            </a:r>
          </a:p>
        </p:txBody>
      </p:sp>
      <p:sp>
        <p:nvSpPr>
          <p:cNvPr id="7179" name="Rectangle 11"/>
          <p:cNvSpPr>
            <a:spLocks noGrp="1" noChangeArrowheads="1"/>
          </p:cNvSpPr>
          <p:nvPr>
            <p:ph type="sldNum" sz="quarter" idx="4"/>
          </p:nvPr>
        </p:nvSpPr>
        <p:spPr bwMode="auto">
          <a:xfrm>
            <a:off x="4751388" y="6430963"/>
            <a:ext cx="1768475" cy="1889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lnSpc>
                <a:spcPct val="100000"/>
              </a:lnSpc>
              <a:defRPr sz="900">
                <a:solidFill>
                  <a:schemeClr val="tx1"/>
                </a:solidFill>
              </a:defRPr>
            </a:lvl1pPr>
          </a:lstStyle>
          <a:p>
            <a:pPr>
              <a:defRPr/>
            </a:pPr>
            <a:r>
              <a:rPr lang="en-US" dirty="0"/>
              <a:t>Page </a:t>
            </a:r>
            <a:fld id="{D31DD12E-4CCB-4C50-89BA-53AB75E5D89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900"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1"/>
          </a:solidFill>
          <a:latin typeface="+mj-lt"/>
          <a:ea typeface="+mj-ea"/>
          <a:cs typeface="+mj-cs"/>
        </a:defRPr>
      </a:lvl1pPr>
      <a:lvl2pPr algn="l" rtl="0" eaLnBrk="0" fontAlgn="base" hangingPunct="0">
        <a:spcBef>
          <a:spcPct val="0"/>
        </a:spcBef>
        <a:spcAft>
          <a:spcPct val="0"/>
        </a:spcAft>
        <a:defRPr sz="2400" b="1">
          <a:solidFill>
            <a:schemeClr val="accent1"/>
          </a:solidFill>
          <a:latin typeface="Arial" charset="0"/>
        </a:defRPr>
      </a:lvl2pPr>
      <a:lvl3pPr algn="l" rtl="0" eaLnBrk="0" fontAlgn="base" hangingPunct="0">
        <a:spcBef>
          <a:spcPct val="0"/>
        </a:spcBef>
        <a:spcAft>
          <a:spcPct val="0"/>
        </a:spcAft>
        <a:defRPr sz="2400" b="1">
          <a:solidFill>
            <a:schemeClr val="accent1"/>
          </a:solidFill>
          <a:latin typeface="Arial" charset="0"/>
        </a:defRPr>
      </a:lvl3pPr>
      <a:lvl4pPr algn="l" rtl="0" eaLnBrk="0" fontAlgn="base" hangingPunct="0">
        <a:spcBef>
          <a:spcPct val="0"/>
        </a:spcBef>
        <a:spcAft>
          <a:spcPct val="0"/>
        </a:spcAft>
        <a:defRPr sz="2400" b="1">
          <a:solidFill>
            <a:schemeClr val="accent1"/>
          </a:solidFill>
          <a:latin typeface="Arial" charset="0"/>
        </a:defRPr>
      </a:lvl4pPr>
      <a:lvl5pPr algn="l" rtl="0" eaLnBrk="0" fontAlgn="base" hangingPunct="0">
        <a:spcBef>
          <a:spcPct val="0"/>
        </a:spcBef>
        <a:spcAft>
          <a:spcPct val="0"/>
        </a:spcAft>
        <a:defRPr sz="2400" b="1">
          <a:solidFill>
            <a:schemeClr val="accent1"/>
          </a:solidFill>
          <a:latin typeface="Arial" charset="0"/>
        </a:defRPr>
      </a:lvl5pPr>
      <a:lvl6pPr marL="457200" algn="l" rtl="0" fontAlgn="base">
        <a:spcBef>
          <a:spcPct val="0"/>
        </a:spcBef>
        <a:spcAft>
          <a:spcPct val="0"/>
        </a:spcAft>
        <a:defRPr sz="2400" b="1">
          <a:solidFill>
            <a:schemeClr val="accent1"/>
          </a:solidFill>
          <a:latin typeface="Arial" charset="0"/>
        </a:defRPr>
      </a:lvl6pPr>
      <a:lvl7pPr marL="914400" algn="l" rtl="0" fontAlgn="base">
        <a:spcBef>
          <a:spcPct val="0"/>
        </a:spcBef>
        <a:spcAft>
          <a:spcPct val="0"/>
        </a:spcAft>
        <a:defRPr sz="2400" b="1">
          <a:solidFill>
            <a:schemeClr val="accent1"/>
          </a:solidFill>
          <a:latin typeface="Arial" charset="0"/>
        </a:defRPr>
      </a:lvl7pPr>
      <a:lvl8pPr marL="1371600" algn="l" rtl="0" fontAlgn="base">
        <a:spcBef>
          <a:spcPct val="0"/>
        </a:spcBef>
        <a:spcAft>
          <a:spcPct val="0"/>
        </a:spcAft>
        <a:defRPr sz="2400" b="1">
          <a:solidFill>
            <a:schemeClr val="accent1"/>
          </a:solidFill>
          <a:latin typeface="Arial" charset="0"/>
        </a:defRPr>
      </a:lvl8pPr>
      <a:lvl9pPr marL="1828800" algn="l" rtl="0" fontAlgn="base">
        <a:spcBef>
          <a:spcPct val="0"/>
        </a:spcBef>
        <a:spcAft>
          <a:spcPct val="0"/>
        </a:spcAft>
        <a:defRPr sz="2400" b="1">
          <a:solidFill>
            <a:schemeClr val="accent1"/>
          </a:solidFill>
          <a:latin typeface="Arial" charset="0"/>
        </a:defRPr>
      </a:lvl9pPr>
    </p:titleStyle>
    <p:bodyStyle>
      <a:lvl1pPr marL="234950" indent="-234950" algn="l" rtl="0" eaLnBrk="0" fontAlgn="base" hangingPunct="0">
        <a:lnSpc>
          <a:spcPct val="95000"/>
        </a:lnSpc>
        <a:spcBef>
          <a:spcPct val="70000"/>
        </a:spcBef>
        <a:spcAft>
          <a:spcPct val="0"/>
        </a:spcAft>
        <a:buChar char="•"/>
        <a:defRPr sz="2400">
          <a:solidFill>
            <a:schemeClr val="tx1"/>
          </a:solidFill>
          <a:latin typeface="+mn-lt"/>
          <a:ea typeface="+mn-ea"/>
          <a:cs typeface="+mn-cs"/>
        </a:defRPr>
      </a:lvl1pPr>
      <a:lvl2pPr marL="488950" indent="-233363" algn="l" rtl="0" eaLnBrk="0" fontAlgn="base" hangingPunct="0">
        <a:lnSpc>
          <a:spcPct val="95000"/>
        </a:lnSpc>
        <a:spcBef>
          <a:spcPct val="20000"/>
        </a:spcBef>
        <a:spcAft>
          <a:spcPct val="0"/>
        </a:spcAft>
        <a:buChar char="–"/>
        <a:defRPr sz="2000">
          <a:solidFill>
            <a:schemeClr val="tx1"/>
          </a:solidFill>
          <a:latin typeface="+mn-lt"/>
        </a:defRPr>
      </a:lvl2pPr>
      <a:lvl3pPr marL="692150" indent="-168275" algn="l" rtl="0" eaLnBrk="0" fontAlgn="base" hangingPunct="0">
        <a:lnSpc>
          <a:spcPct val="95000"/>
        </a:lnSpc>
        <a:spcBef>
          <a:spcPct val="20000"/>
        </a:spcBef>
        <a:spcAft>
          <a:spcPct val="0"/>
        </a:spcAft>
        <a:buChar char="•"/>
        <a:defRPr>
          <a:solidFill>
            <a:schemeClr val="tx1"/>
          </a:solidFill>
          <a:latin typeface="+mn-lt"/>
        </a:defRPr>
      </a:lvl3pPr>
      <a:lvl4pPr marL="895350" indent="-180975" algn="l" rtl="0" eaLnBrk="0" fontAlgn="base" hangingPunct="0">
        <a:lnSpc>
          <a:spcPct val="95000"/>
        </a:lnSpc>
        <a:spcBef>
          <a:spcPct val="20000"/>
        </a:spcBef>
        <a:spcAft>
          <a:spcPct val="0"/>
        </a:spcAft>
        <a:buChar char="–"/>
        <a:defRPr sz="1600">
          <a:solidFill>
            <a:schemeClr val="tx1"/>
          </a:solidFill>
          <a:latin typeface="+mn-lt"/>
        </a:defRPr>
      </a:lvl4pPr>
      <a:lvl5pPr marL="2057400" indent="-228600" algn="l" rtl="0" eaLnBrk="0" fontAlgn="base" hangingPunct="0">
        <a:lnSpc>
          <a:spcPct val="95000"/>
        </a:lnSpc>
        <a:spcBef>
          <a:spcPct val="10000"/>
        </a:spcBef>
        <a:spcAft>
          <a:spcPct val="0"/>
        </a:spcAft>
        <a:buChar char="»"/>
        <a:defRPr sz="1600">
          <a:solidFill>
            <a:schemeClr val="tx1"/>
          </a:solidFill>
          <a:latin typeface="+mn-lt"/>
        </a:defRPr>
      </a:lvl5pPr>
      <a:lvl6pPr marL="2514600" indent="-228600" algn="l" rtl="0" fontAlgn="base">
        <a:lnSpc>
          <a:spcPct val="95000"/>
        </a:lnSpc>
        <a:spcBef>
          <a:spcPct val="10000"/>
        </a:spcBef>
        <a:spcAft>
          <a:spcPct val="0"/>
        </a:spcAft>
        <a:buChar char="»"/>
        <a:defRPr sz="1600">
          <a:solidFill>
            <a:schemeClr val="tx1"/>
          </a:solidFill>
          <a:latin typeface="+mn-lt"/>
        </a:defRPr>
      </a:lvl6pPr>
      <a:lvl7pPr marL="2971800" indent="-228600" algn="l" rtl="0" fontAlgn="base">
        <a:lnSpc>
          <a:spcPct val="95000"/>
        </a:lnSpc>
        <a:spcBef>
          <a:spcPct val="10000"/>
        </a:spcBef>
        <a:spcAft>
          <a:spcPct val="0"/>
        </a:spcAft>
        <a:buChar char="»"/>
        <a:defRPr sz="1600">
          <a:solidFill>
            <a:schemeClr val="tx1"/>
          </a:solidFill>
          <a:latin typeface="+mn-lt"/>
        </a:defRPr>
      </a:lvl7pPr>
      <a:lvl8pPr marL="3429000" indent="-228600" algn="l" rtl="0" fontAlgn="base">
        <a:lnSpc>
          <a:spcPct val="95000"/>
        </a:lnSpc>
        <a:spcBef>
          <a:spcPct val="10000"/>
        </a:spcBef>
        <a:spcAft>
          <a:spcPct val="0"/>
        </a:spcAft>
        <a:buChar char="»"/>
        <a:defRPr sz="1600">
          <a:solidFill>
            <a:schemeClr val="tx1"/>
          </a:solidFill>
          <a:latin typeface="+mn-lt"/>
        </a:defRPr>
      </a:lvl8pPr>
      <a:lvl9pPr marL="3886200" indent="-228600" algn="l" rtl="0" fontAlgn="base">
        <a:lnSpc>
          <a:spcPct val="95000"/>
        </a:lnSpc>
        <a:spcBef>
          <a:spcPct val="1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30200"/>
            <a:ext cx="8218488"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40017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4100" name="Picture 8" descr="AECOM_Logo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872413" y="6300788"/>
            <a:ext cx="876300" cy="31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3" name="Rectangle 9"/>
          <p:cNvSpPr>
            <a:spLocks noGrp="1" noChangeArrowheads="1"/>
          </p:cNvSpPr>
          <p:nvPr>
            <p:ph type="dt" sz="half" idx="2"/>
          </p:nvPr>
        </p:nvSpPr>
        <p:spPr bwMode="auto">
          <a:xfrm>
            <a:off x="2620963" y="6430963"/>
            <a:ext cx="1771650" cy="1889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lnSpc>
                <a:spcPct val="100000"/>
              </a:lnSpc>
              <a:defRPr sz="900">
                <a:solidFill>
                  <a:schemeClr val="tx1"/>
                </a:solidFill>
              </a:defRPr>
            </a:lvl1pPr>
          </a:lstStyle>
          <a:p>
            <a:pPr>
              <a:defRPr/>
            </a:pPr>
            <a:fld id="{70EBD1AD-C375-4C56-9802-F47CB067779B}" type="datetime4">
              <a:rPr lang="en-US"/>
              <a:pPr>
                <a:defRPr/>
              </a:pPr>
              <a:t>September 14, 2015</a:t>
            </a:fld>
            <a:endParaRPr lang="en-US" dirty="0"/>
          </a:p>
        </p:txBody>
      </p:sp>
      <p:sp>
        <p:nvSpPr>
          <p:cNvPr id="16394" name="Rectangle 10"/>
          <p:cNvSpPr>
            <a:spLocks noGrp="1" noChangeArrowheads="1"/>
          </p:cNvSpPr>
          <p:nvPr>
            <p:ph type="ftr" sz="quarter" idx="3"/>
          </p:nvPr>
        </p:nvSpPr>
        <p:spPr bwMode="auto">
          <a:xfrm>
            <a:off x="457200" y="6430963"/>
            <a:ext cx="1793875" cy="1889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lnSpc>
                <a:spcPct val="100000"/>
              </a:lnSpc>
              <a:defRPr sz="900">
                <a:solidFill>
                  <a:schemeClr val="tx1"/>
                </a:solidFill>
              </a:defRPr>
            </a:lvl1pPr>
          </a:lstStyle>
          <a:p>
            <a:pPr>
              <a:defRPr/>
            </a:pPr>
            <a:r>
              <a:rPr lang="en-US" dirty="0"/>
              <a:t>Presentation Title</a:t>
            </a:r>
          </a:p>
        </p:txBody>
      </p:sp>
      <p:sp>
        <p:nvSpPr>
          <p:cNvPr id="16395" name="Rectangle 11"/>
          <p:cNvSpPr>
            <a:spLocks noGrp="1" noChangeArrowheads="1"/>
          </p:cNvSpPr>
          <p:nvPr>
            <p:ph type="sldNum" sz="quarter" idx="4"/>
          </p:nvPr>
        </p:nvSpPr>
        <p:spPr bwMode="auto">
          <a:xfrm>
            <a:off x="4751388" y="6430963"/>
            <a:ext cx="1768475" cy="1889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lnSpc>
                <a:spcPct val="100000"/>
              </a:lnSpc>
              <a:defRPr sz="900">
                <a:solidFill>
                  <a:schemeClr val="tx1"/>
                </a:solidFill>
              </a:defRPr>
            </a:lvl1pPr>
          </a:lstStyle>
          <a:p>
            <a:pPr>
              <a:defRPr/>
            </a:pPr>
            <a:r>
              <a:rPr lang="en-US" dirty="0"/>
              <a:t>Page </a:t>
            </a:r>
            <a:fld id="{4561F8FD-1E2A-4A61-B0FC-3B04C93ACC1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901"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fontAlgn="base">
        <a:spcBef>
          <a:spcPct val="0"/>
        </a:spcBef>
        <a:spcAft>
          <a:spcPct val="0"/>
        </a:spcAft>
        <a:defRPr sz="2400" b="1">
          <a:solidFill>
            <a:schemeClr val="accent2"/>
          </a:solidFill>
          <a:latin typeface="Arial" charset="0"/>
        </a:defRPr>
      </a:lvl6pPr>
      <a:lvl7pPr marL="914400" algn="l" rtl="0" fontAlgn="base">
        <a:spcBef>
          <a:spcPct val="0"/>
        </a:spcBef>
        <a:spcAft>
          <a:spcPct val="0"/>
        </a:spcAft>
        <a:defRPr sz="2400" b="1">
          <a:solidFill>
            <a:schemeClr val="accent2"/>
          </a:solidFill>
          <a:latin typeface="Arial" charset="0"/>
        </a:defRPr>
      </a:lvl7pPr>
      <a:lvl8pPr marL="1371600" algn="l" rtl="0" fontAlgn="base">
        <a:spcBef>
          <a:spcPct val="0"/>
        </a:spcBef>
        <a:spcAft>
          <a:spcPct val="0"/>
        </a:spcAft>
        <a:defRPr sz="2400" b="1">
          <a:solidFill>
            <a:schemeClr val="accent2"/>
          </a:solidFill>
          <a:latin typeface="Arial" charset="0"/>
        </a:defRPr>
      </a:lvl8pPr>
      <a:lvl9pPr marL="1828800" algn="l" rtl="0" fontAlgn="base">
        <a:spcBef>
          <a:spcPct val="0"/>
        </a:spcBef>
        <a:spcAft>
          <a:spcPct val="0"/>
        </a:spcAft>
        <a:defRPr sz="2400" b="1">
          <a:solidFill>
            <a:schemeClr val="accent2"/>
          </a:solidFill>
          <a:latin typeface="Arial" charset="0"/>
        </a:defRPr>
      </a:lvl9pPr>
    </p:titleStyle>
    <p:bodyStyle>
      <a:lvl1pPr marL="234950" indent="-234950" algn="l" rtl="0" eaLnBrk="0" fontAlgn="base" hangingPunct="0">
        <a:lnSpc>
          <a:spcPct val="95000"/>
        </a:lnSpc>
        <a:spcBef>
          <a:spcPct val="70000"/>
        </a:spcBef>
        <a:spcAft>
          <a:spcPct val="0"/>
        </a:spcAft>
        <a:buChar char="•"/>
        <a:defRPr sz="2400">
          <a:solidFill>
            <a:schemeClr val="tx1"/>
          </a:solidFill>
          <a:latin typeface="+mn-lt"/>
          <a:ea typeface="+mn-ea"/>
          <a:cs typeface="+mn-cs"/>
        </a:defRPr>
      </a:lvl1pPr>
      <a:lvl2pPr marL="488950" indent="-233363" algn="l" rtl="0" eaLnBrk="0" fontAlgn="base" hangingPunct="0">
        <a:lnSpc>
          <a:spcPct val="95000"/>
        </a:lnSpc>
        <a:spcBef>
          <a:spcPct val="20000"/>
        </a:spcBef>
        <a:spcAft>
          <a:spcPct val="0"/>
        </a:spcAft>
        <a:buChar char="–"/>
        <a:defRPr sz="2000">
          <a:solidFill>
            <a:schemeClr val="tx1"/>
          </a:solidFill>
          <a:latin typeface="+mn-lt"/>
        </a:defRPr>
      </a:lvl2pPr>
      <a:lvl3pPr marL="692150" indent="-168275" algn="l" rtl="0" eaLnBrk="0" fontAlgn="base" hangingPunct="0">
        <a:lnSpc>
          <a:spcPct val="95000"/>
        </a:lnSpc>
        <a:spcBef>
          <a:spcPct val="20000"/>
        </a:spcBef>
        <a:spcAft>
          <a:spcPct val="0"/>
        </a:spcAft>
        <a:buChar char="•"/>
        <a:defRPr>
          <a:solidFill>
            <a:schemeClr val="tx1"/>
          </a:solidFill>
          <a:latin typeface="+mn-lt"/>
        </a:defRPr>
      </a:lvl3pPr>
      <a:lvl4pPr marL="895350" indent="-180975" algn="l" rtl="0" eaLnBrk="0" fontAlgn="base" hangingPunct="0">
        <a:lnSpc>
          <a:spcPct val="95000"/>
        </a:lnSpc>
        <a:spcBef>
          <a:spcPct val="20000"/>
        </a:spcBef>
        <a:spcAft>
          <a:spcPct val="0"/>
        </a:spcAft>
        <a:buChar char="–"/>
        <a:defRPr sz="1600">
          <a:solidFill>
            <a:schemeClr val="tx1"/>
          </a:solidFill>
          <a:latin typeface="+mn-lt"/>
        </a:defRPr>
      </a:lvl4pPr>
      <a:lvl5pPr marL="2057400" indent="-228600" algn="l" rtl="0" eaLnBrk="0" fontAlgn="base" hangingPunct="0">
        <a:lnSpc>
          <a:spcPct val="95000"/>
        </a:lnSpc>
        <a:spcBef>
          <a:spcPct val="10000"/>
        </a:spcBef>
        <a:spcAft>
          <a:spcPct val="0"/>
        </a:spcAft>
        <a:buChar char="»"/>
        <a:defRPr sz="1600">
          <a:solidFill>
            <a:schemeClr val="tx1"/>
          </a:solidFill>
          <a:latin typeface="+mn-lt"/>
        </a:defRPr>
      </a:lvl5pPr>
      <a:lvl6pPr marL="2514600" indent="-228600" algn="l" rtl="0" fontAlgn="base">
        <a:lnSpc>
          <a:spcPct val="95000"/>
        </a:lnSpc>
        <a:spcBef>
          <a:spcPct val="10000"/>
        </a:spcBef>
        <a:spcAft>
          <a:spcPct val="0"/>
        </a:spcAft>
        <a:buChar char="»"/>
        <a:defRPr sz="1600">
          <a:solidFill>
            <a:schemeClr val="tx1"/>
          </a:solidFill>
          <a:latin typeface="+mn-lt"/>
        </a:defRPr>
      </a:lvl6pPr>
      <a:lvl7pPr marL="2971800" indent="-228600" algn="l" rtl="0" fontAlgn="base">
        <a:lnSpc>
          <a:spcPct val="95000"/>
        </a:lnSpc>
        <a:spcBef>
          <a:spcPct val="10000"/>
        </a:spcBef>
        <a:spcAft>
          <a:spcPct val="0"/>
        </a:spcAft>
        <a:buChar char="»"/>
        <a:defRPr sz="1600">
          <a:solidFill>
            <a:schemeClr val="tx1"/>
          </a:solidFill>
          <a:latin typeface="+mn-lt"/>
        </a:defRPr>
      </a:lvl7pPr>
      <a:lvl8pPr marL="3429000" indent="-228600" algn="l" rtl="0" fontAlgn="base">
        <a:lnSpc>
          <a:spcPct val="95000"/>
        </a:lnSpc>
        <a:spcBef>
          <a:spcPct val="10000"/>
        </a:spcBef>
        <a:spcAft>
          <a:spcPct val="0"/>
        </a:spcAft>
        <a:buChar char="»"/>
        <a:defRPr sz="1600">
          <a:solidFill>
            <a:schemeClr val="tx1"/>
          </a:solidFill>
          <a:latin typeface="+mn-lt"/>
        </a:defRPr>
      </a:lvl8pPr>
      <a:lvl9pPr marL="3886200" indent="-228600" algn="l" rtl="0" fontAlgn="base">
        <a:lnSpc>
          <a:spcPct val="95000"/>
        </a:lnSpc>
        <a:spcBef>
          <a:spcPct val="1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330200"/>
            <a:ext cx="8218488"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40017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5124" name="Picture 8" descr="AECOM_Logo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872413" y="6300788"/>
            <a:ext cx="876300" cy="31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9" name="Rectangle 9"/>
          <p:cNvSpPr>
            <a:spLocks noGrp="1" noChangeArrowheads="1"/>
          </p:cNvSpPr>
          <p:nvPr>
            <p:ph type="dt" sz="half" idx="2"/>
          </p:nvPr>
        </p:nvSpPr>
        <p:spPr bwMode="auto">
          <a:xfrm>
            <a:off x="2620963" y="6430963"/>
            <a:ext cx="1771650" cy="1889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lnSpc>
                <a:spcPct val="100000"/>
              </a:lnSpc>
              <a:defRPr sz="900">
                <a:solidFill>
                  <a:schemeClr val="tx1"/>
                </a:solidFill>
              </a:defRPr>
            </a:lvl1pPr>
          </a:lstStyle>
          <a:p>
            <a:pPr>
              <a:defRPr/>
            </a:pPr>
            <a:fld id="{F8D50E6E-F0F8-4523-AF72-0F5F6DD4669F}" type="datetime4">
              <a:rPr lang="en-US"/>
              <a:pPr>
                <a:defRPr/>
              </a:pPr>
              <a:t>September 14, 2015</a:t>
            </a:fld>
            <a:endParaRPr lang="en-US" dirty="0"/>
          </a:p>
        </p:txBody>
      </p:sp>
      <p:sp>
        <p:nvSpPr>
          <p:cNvPr id="20490" name="Rectangle 10"/>
          <p:cNvSpPr>
            <a:spLocks noGrp="1" noChangeArrowheads="1"/>
          </p:cNvSpPr>
          <p:nvPr>
            <p:ph type="ftr" sz="quarter" idx="3"/>
          </p:nvPr>
        </p:nvSpPr>
        <p:spPr bwMode="auto">
          <a:xfrm>
            <a:off x="457200" y="6430963"/>
            <a:ext cx="1793875" cy="1889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lnSpc>
                <a:spcPct val="100000"/>
              </a:lnSpc>
              <a:defRPr sz="900">
                <a:solidFill>
                  <a:schemeClr val="tx1"/>
                </a:solidFill>
              </a:defRPr>
            </a:lvl1pPr>
          </a:lstStyle>
          <a:p>
            <a:pPr>
              <a:defRPr/>
            </a:pPr>
            <a:r>
              <a:rPr lang="en-US" dirty="0"/>
              <a:t>Presentation Title</a:t>
            </a:r>
          </a:p>
        </p:txBody>
      </p:sp>
      <p:sp>
        <p:nvSpPr>
          <p:cNvPr id="20491" name="Rectangle 11"/>
          <p:cNvSpPr>
            <a:spLocks noGrp="1" noChangeArrowheads="1"/>
          </p:cNvSpPr>
          <p:nvPr>
            <p:ph type="sldNum" sz="quarter" idx="4"/>
          </p:nvPr>
        </p:nvSpPr>
        <p:spPr bwMode="auto">
          <a:xfrm>
            <a:off x="4751388" y="6430963"/>
            <a:ext cx="1768475" cy="1889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lnSpc>
                <a:spcPct val="100000"/>
              </a:lnSpc>
              <a:defRPr sz="900">
                <a:solidFill>
                  <a:schemeClr val="tx1"/>
                </a:solidFill>
              </a:defRPr>
            </a:lvl1pPr>
          </a:lstStyle>
          <a:p>
            <a:pPr>
              <a:defRPr/>
            </a:pPr>
            <a:r>
              <a:rPr lang="en-US" dirty="0"/>
              <a:t>Page </a:t>
            </a:r>
            <a:fld id="{9F3ACB9D-11BC-48A1-95CB-FC3DB616F90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902"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hlink"/>
          </a:solidFill>
          <a:latin typeface="+mj-lt"/>
          <a:ea typeface="+mj-ea"/>
          <a:cs typeface="+mj-cs"/>
        </a:defRPr>
      </a:lvl1pPr>
      <a:lvl2pPr algn="l" rtl="0" eaLnBrk="0" fontAlgn="base" hangingPunct="0">
        <a:spcBef>
          <a:spcPct val="0"/>
        </a:spcBef>
        <a:spcAft>
          <a:spcPct val="0"/>
        </a:spcAft>
        <a:defRPr sz="2400" b="1">
          <a:solidFill>
            <a:schemeClr val="hlink"/>
          </a:solidFill>
          <a:latin typeface="Arial" charset="0"/>
        </a:defRPr>
      </a:lvl2pPr>
      <a:lvl3pPr algn="l" rtl="0" eaLnBrk="0" fontAlgn="base" hangingPunct="0">
        <a:spcBef>
          <a:spcPct val="0"/>
        </a:spcBef>
        <a:spcAft>
          <a:spcPct val="0"/>
        </a:spcAft>
        <a:defRPr sz="2400" b="1">
          <a:solidFill>
            <a:schemeClr val="hlink"/>
          </a:solidFill>
          <a:latin typeface="Arial" charset="0"/>
        </a:defRPr>
      </a:lvl3pPr>
      <a:lvl4pPr algn="l" rtl="0" eaLnBrk="0" fontAlgn="base" hangingPunct="0">
        <a:spcBef>
          <a:spcPct val="0"/>
        </a:spcBef>
        <a:spcAft>
          <a:spcPct val="0"/>
        </a:spcAft>
        <a:defRPr sz="2400" b="1">
          <a:solidFill>
            <a:schemeClr val="hlink"/>
          </a:solidFill>
          <a:latin typeface="Arial" charset="0"/>
        </a:defRPr>
      </a:lvl4pPr>
      <a:lvl5pPr algn="l" rtl="0" eaLnBrk="0" fontAlgn="base" hangingPunct="0">
        <a:spcBef>
          <a:spcPct val="0"/>
        </a:spcBef>
        <a:spcAft>
          <a:spcPct val="0"/>
        </a:spcAft>
        <a:defRPr sz="2400" b="1">
          <a:solidFill>
            <a:schemeClr val="hlink"/>
          </a:solidFill>
          <a:latin typeface="Arial" charset="0"/>
        </a:defRPr>
      </a:lvl5pPr>
      <a:lvl6pPr marL="457200" algn="l" rtl="0" fontAlgn="base">
        <a:spcBef>
          <a:spcPct val="0"/>
        </a:spcBef>
        <a:spcAft>
          <a:spcPct val="0"/>
        </a:spcAft>
        <a:defRPr sz="2400" b="1">
          <a:solidFill>
            <a:schemeClr val="hlink"/>
          </a:solidFill>
          <a:latin typeface="Arial" charset="0"/>
        </a:defRPr>
      </a:lvl6pPr>
      <a:lvl7pPr marL="914400" algn="l" rtl="0" fontAlgn="base">
        <a:spcBef>
          <a:spcPct val="0"/>
        </a:spcBef>
        <a:spcAft>
          <a:spcPct val="0"/>
        </a:spcAft>
        <a:defRPr sz="2400" b="1">
          <a:solidFill>
            <a:schemeClr val="hlink"/>
          </a:solidFill>
          <a:latin typeface="Arial" charset="0"/>
        </a:defRPr>
      </a:lvl7pPr>
      <a:lvl8pPr marL="1371600" algn="l" rtl="0" fontAlgn="base">
        <a:spcBef>
          <a:spcPct val="0"/>
        </a:spcBef>
        <a:spcAft>
          <a:spcPct val="0"/>
        </a:spcAft>
        <a:defRPr sz="2400" b="1">
          <a:solidFill>
            <a:schemeClr val="hlink"/>
          </a:solidFill>
          <a:latin typeface="Arial" charset="0"/>
        </a:defRPr>
      </a:lvl8pPr>
      <a:lvl9pPr marL="1828800" algn="l" rtl="0" fontAlgn="base">
        <a:spcBef>
          <a:spcPct val="0"/>
        </a:spcBef>
        <a:spcAft>
          <a:spcPct val="0"/>
        </a:spcAft>
        <a:defRPr sz="2400" b="1">
          <a:solidFill>
            <a:schemeClr val="hlink"/>
          </a:solidFill>
          <a:latin typeface="Arial" charset="0"/>
        </a:defRPr>
      </a:lvl9pPr>
    </p:titleStyle>
    <p:bodyStyle>
      <a:lvl1pPr marL="234950" indent="-234950" algn="l" rtl="0" eaLnBrk="0" fontAlgn="base" hangingPunct="0">
        <a:lnSpc>
          <a:spcPct val="95000"/>
        </a:lnSpc>
        <a:spcBef>
          <a:spcPct val="70000"/>
        </a:spcBef>
        <a:spcAft>
          <a:spcPct val="0"/>
        </a:spcAft>
        <a:buChar char="•"/>
        <a:defRPr sz="2400">
          <a:solidFill>
            <a:schemeClr val="tx1"/>
          </a:solidFill>
          <a:latin typeface="+mn-lt"/>
          <a:ea typeface="+mn-ea"/>
          <a:cs typeface="+mn-cs"/>
        </a:defRPr>
      </a:lvl1pPr>
      <a:lvl2pPr marL="488950" indent="-233363" algn="l" rtl="0" eaLnBrk="0" fontAlgn="base" hangingPunct="0">
        <a:lnSpc>
          <a:spcPct val="95000"/>
        </a:lnSpc>
        <a:spcBef>
          <a:spcPct val="20000"/>
        </a:spcBef>
        <a:spcAft>
          <a:spcPct val="0"/>
        </a:spcAft>
        <a:buChar char="–"/>
        <a:defRPr sz="2000">
          <a:solidFill>
            <a:schemeClr val="tx1"/>
          </a:solidFill>
          <a:latin typeface="+mn-lt"/>
        </a:defRPr>
      </a:lvl2pPr>
      <a:lvl3pPr marL="692150" indent="-168275" algn="l" rtl="0" eaLnBrk="0" fontAlgn="base" hangingPunct="0">
        <a:lnSpc>
          <a:spcPct val="95000"/>
        </a:lnSpc>
        <a:spcBef>
          <a:spcPct val="20000"/>
        </a:spcBef>
        <a:spcAft>
          <a:spcPct val="0"/>
        </a:spcAft>
        <a:buChar char="•"/>
        <a:defRPr>
          <a:solidFill>
            <a:schemeClr val="tx1"/>
          </a:solidFill>
          <a:latin typeface="+mn-lt"/>
        </a:defRPr>
      </a:lvl3pPr>
      <a:lvl4pPr marL="895350" indent="-180975" algn="l" rtl="0" eaLnBrk="0" fontAlgn="base" hangingPunct="0">
        <a:lnSpc>
          <a:spcPct val="95000"/>
        </a:lnSpc>
        <a:spcBef>
          <a:spcPct val="20000"/>
        </a:spcBef>
        <a:spcAft>
          <a:spcPct val="0"/>
        </a:spcAft>
        <a:buChar char="–"/>
        <a:defRPr sz="1600">
          <a:solidFill>
            <a:schemeClr val="tx1"/>
          </a:solidFill>
          <a:latin typeface="+mn-lt"/>
        </a:defRPr>
      </a:lvl4pPr>
      <a:lvl5pPr marL="2057400" indent="-228600" algn="l" rtl="0" eaLnBrk="0" fontAlgn="base" hangingPunct="0">
        <a:lnSpc>
          <a:spcPct val="95000"/>
        </a:lnSpc>
        <a:spcBef>
          <a:spcPct val="10000"/>
        </a:spcBef>
        <a:spcAft>
          <a:spcPct val="0"/>
        </a:spcAft>
        <a:buChar char="»"/>
        <a:defRPr sz="1600">
          <a:solidFill>
            <a:schemeClr val="tx1"/>
          </a:solidFill>
          <a:latin typeface="+mn-lt"/>
        </a:defRPr>
      </a:lvl5pPr>
      <a:lvl6pPr marL="2514600" indent="-228600" algn="l" rtl="0" fontAlgn="base">
        <a:lnSpc>
          <a:spcPct val="95000"/>
        </a:lnSpc>
        <a:spcBef>
          <a:spcPct val="10000"/>
        </a:spcBef>
        <a:spcAft>
          <a:spcPct val="0"/>
        </a:spcAft>
        <a:buChar char="»"/>
        <a:defRPr sz="1600">
          <a:solidFill>
            <a:schemeClr val="tx1"/>
          </a:solidFill>
          <a:latin typeface="+mn-lt"/>
        </a:defRPr>
      </a:lvl6pPr>
      <a:lvl7pPr marL="2971800" indent="-228600" algn="l" rtl="0" fontAlgn="base">
        <a:lnSpc>
          <a:spcPct val="95000"/>
        </a:lnSpc>
        <a:spcBef>
          <a:spcPct val="10000"/>
        </a:spcBef>
        <a:spcAft>
          <a:spcPct val="0"/>
        </a:spcAft>
        <a:buChar char="»"/>
        <a:defRPr sz="1600">
          <a:solidFill>
            <a:schemeClr val="tx1"/>
          </a:solidFill>
          <a:latin typeface="+mn-lt"/>
        </a:defRPr>
      </a:lvl7pPr>
      <a:lvl8pPr marL="3429000" indent="-228600" algn="l" rtl="0" fontAlgn="base">
        <a:lnSpc>
          <a:spcPct val="95000"/>
        </a:lnSpc>
        <a:spcBef>
          <a:spcPct val="10000"/>
        </a:spcBef>
        <a:spcAft>
          <a:spcPct val="0"/>
        </a:spcAft>
        <a:buChar char="»"/>
        <a:defRPr sz="1600">
          <a:solidFill>
            <a:schemeClr val="tx1"/>
          </a:solidFill>
          <a:latin typeface="+mn-lt"/>
        </a:defRPr>
      </a:lvl8pPr>
      <a:lvl9pPr marL="3886200" indent="-228600" algn="l" rtl="0" fontAlgn="base">
        <a:lnSpc>
          <a:spcPct val="95000"/>
        </a:lnSpc>
        <a:spcBef>
          <a:spcPct val="1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330200"/>
            <a:ext cx="8218488"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40017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6148" name="Picture 8" descr="AECOM_Logo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872413" y="6300788"/>
            <a:ext cx="876300" cy="31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5" name="Rectangle 9"/>
          <p:cNvSpPr>
            <a:spLocks noGrp="1" noChangeArrowheads="1"/>
          </p:cNvSpPr>
          <p:nvPr>
            <p:ph type="dt" sz="half" idx="2"/>
          </p:nvPr>
        </p:nvSpPr>
        <p:spPr bwMode="auto">
          <a:xfrm>
            <a:off x="2620963" y="6430963"/>
            <a:ext cx="1771650" cy="1889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lnSpc>
                <a:spcPct val="100000"/>
              </a:lnSpc>
              <a:defRPr sz="900">
                <a:solidFill>
                  <a:schemeClr val="tx1"/>
                </a:solidFill>
              </a:defRPr>
            </a:lvl1pPr>
          </a:lstStyle>
          <a:p>
            <a:pPr>
              <a:defRPr/>
            </a:pPr>
            <a:fld id="{BF6793C8-DEE9-4ECF-9D5E-AA3B81C40D58}" type="datetime4">
              <a:rPr lang="en-US"/>
              <a:pPr>
                <a:defRPr/>
              </a:pPr>
              <a:t>September 14, 2015</a:t>
            </a:fld>
            <a:endParaRPr lang="en-US" dirty="0"/>
          </a:p>
        </p:txBody>
      </p:sp>
      <p:sp>
        <p:nvSpPr>
          <p:cNvPr id="24586" name="Rectangle 10"/>
          <p:cNvSpPr>
            <a:spLocks noGrp="1" noChangeArrowheads="1"/>
          </p:cNvSpPr>
          <p:nvPr>
            <p:ph type="ftr" sz="quarter" idx="3"/>
          </p:nvPr>
        </p:nvSpPr>
        <p:spPr bwMode="auto">
          <a:xfrm>
            <a:off x="457200" y="6430963"/>
            <a:ext cx="1793875" cy="1889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lnSpc>
                <a:spcPct val="100000"/>
              </a:lnSpc>
              <a:defRPr sz="900">
                <a:solidFill>
                  <a:schemeClr val="tx1"/>
                </a:solidFill>
              </a:defRPr>
            </a:lvl1pPr>
          </a:lstStyle>
          <a:p>
            <a:pPr>
              <a:defRPr/>
            </a:pPr>
            <a:r>
              <a:rPr lang="en-US" dirty="0"/>
              <a:t>Presentation Title</a:t>
            </a:r>
          </a:p>
        </p:txBody>
      </p:sp>
      <p:sp>
        <p:nvSpPr>
          <p:cNvPr id="24587" name="Rectangle 11"/>
          <p:cNvSpPr>
            <a:spLocks noGrp="1" noChangeArrowheads="1"/>
          </p:cNvSpPr>
          <p:nvPr>
            <p:ph type="sldNum" sz="quarter" idx="4"/>
          </p:nvPr>
        </p:nvSpPr>
        <p:spPr bwMode="auto">
          <a:xfrm>
            <a:off x="4751388" y="6430963"/>
            <a:ext cx="1768475" cy="1889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lnSpc>
                <a:spcPct val="100000"/>
              </a:lnSpc>
              <a:defRPr sz="900">
                <a:solidFill>
                  <a:schemeClr val="tx1"/>
                </a:solidFill>
              </a:defRPr>
            </a:lvl1pPr>
          </a:lstStyle>
          <a:p>
            <a:pPr>
              <a:defRPr/>
            </a:pPr>
            <a:r>
              <a:rPr lang="en-US" dirty="0"/>
              <a:t>Page </a:t>
            </a:r>
            <a:fld id="{EB9FD597-B2D9-44DD-A553-88FFF57D3C7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903"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folHlink"/>
          </a:solidFill>
          <a:latin typeface="+mj-lt"/>
          <a:ea typeface="+mj-ea"/>
          <a:cs typeface="+mj-cs"/>
        </a:defRPr>
      </a:lvl1pPr>
      <a:lvl2pPr algn="l" rtl="0" eaLnBrk="0" fontAlgn="base" hangingPunct="0">
        <a:spcBef>
          <a:spcPct val="0"/>
        </a:spcBef>
        <a:spcAft>
          <a:spcPct val="0"/>
        </a:spcAft>
        <a:defRPr sz="2400" b="1">
          <a:solidFill>
            <a:schemeClr val="folHlink"/>
          </a:solidFill>
          <a:latin typeface="Arial" charset="0"/>
        </a:defRPr>
      </a:lvl2pPr>
      <a:lvl3pPr algn="l" rtl="0" eaLnBrk="0" fontAlgn="base" hangingPunct="0">
        <a:spcBef>
          <a:spcPct val="0"/>
        </a:spcBef>
        <a:spcAft>
          <a:spcPct val="0"/>
        </a:spcAft>
        <a:defRPr sz="2400" b="1">
          <a:solidFill>
            <a:schemeClr val="folHlink"/>
          </a:solidFill>
          <a:latin typeface="Arial" charset="0"/>
        </a:defRPr>
      </a:lvl3pPr>
      <a:lvl4pPr algn="l" rtl="0" eaLnBrk="0" fontAlgn="base" hangingPunct="0">
        <a:spcBef>
          <a:spcPct val="0"/>
        </a:spcBef>
        <a:spcAft>
          <a:spcPct val="0"/>
        </a:spcAft>
        <a:defRPr sz="2400" b="1">
          <a:solidFill>
            <a:schemeClr val="folHlink"/>
          </a:solidFill>
          <a:latin typeface="Arial" charset="0"/>
        </a:defRPr>
      </a:lvl4pPr>
      <a:lvl5pPr algn="l" rtl="0" eaLnBrk="0" fontAlgn="base" hangingPunct="0">
        <a:spcBef>
          <a:spcPct val="0"/>
        </a:spcBef>
        <a:spcAft>
          <a:spcPct val="0"/>
        </a:spcAft>
        <a:defRPr sz="2400" b="1">
          <a:solidFill>
            <a:schemeClr val="folHlink"/>
          </a:solidFill>
          <a:latin typeface="Arial" charset="0"/>
        </a:defRPr>
      </a:lvl5pPr>
      <a:lvl6pPr marL="457200" algn="l" rtl="0" fontAlgn="base">
        <a:spcBef>
          <a:spcPct val="0"/>
        </a:spcBef>
        <a:spcAft>
          <a:spcPct val="0"/>
        </a:spcAft>
        <a:defRPr sz="2400" b="1">
          <a:solidFill>
            <a:schemeClr val="folHlink"/>
          </a:solidFill>
          <a:latin typeface="Arial" charset="0"/>
        </a:defRPr>
      </a:lvl6pPr>
      <a:lvl7pPr marL="914400" algn="l" rtl="0" fontAlgn="base">
        <a:spcBef>
          <a:spcPct val="0"/>
        </a:spcBef>
        <a:spcAft>
          <a:spcPct val="0"/>
        </a:spcAft>
        <a:defRPr sz="2400" b="1">
          <a:solidFill>
            <a:schemeClr val="folHlink"/>
          </a:solidFill>
          <a:latin typeface="Arial" charset="0"/>
        </a:defRPr>
      </a:lvl7pPr>
      <a:lvl8pPr marL="1371600" algn="l" rtl="0" fontAlgn="base">
        <a:spcBef>
          <a:spcPct val="0"/>
        </a:spcBef>
        <a:spcAft>
          <a:spcPct val="0"/>
        </a:spcAft>
        <a:defRPr sz="2400" b="1">
          <a:solidFill>
            <a:schemeClr val="folHlink"/>
          </a:solidFill>
          <a:latin typeface="Arial" charset="0"/>
        </a:defRPr>
      </a:lvl8pPr>
      <a:lvl9pPr marL="1828800" algn="l" rtl="0" fontAlgn="base">
        <a:spcBef>
          <a:spcPct val="0"/>
        </a:spcBef>
        <a:spcAft>
          <a:spcPct val="0"/>
        </a:spcAft>
        <a:defRPr sz="2400" b="1">
          <a:solidFill>
            <a:schemeClr val="folHlink"/>
          </a:solidFill>
          <a:latin typeface="Arial" charset="0"/>
        </a:defRPr>
      </a:lvl9pPr>
    </p:titleStyle>
    <p:bodyStyle>
      <a:lvl1pPr marL="234950" indent="-234950" algn="l" rtl="0" eaLnBrk="0" fontAlgn="base" hangingPunct="0">
        <a:lnSpc>
          <a:spcPct val="95000"/>
        </a:lnSpc>
        <a:spcBef>
          <a:spcPct val="70000"/>
        </a:spcBef>
        <a:spcAft>
          <a:spcPct val="0"/>
        </a:spcAft>
        <a:buChar char="•"/>
        <a:defRPr sz="2400">
          <a:solidFill>
            <a:schemeClr val="tx1"/>
          </a:solidFill>
          <a:latin typeface="+mn-lt"/>
          <a:ea typeface="+mn-ea"/>
          <a:cs typeface="+mn-cs"/>
        </a:defRPr>
      </a:lvl1pPr>
      <a:lvl2pPr marL="488950" indent="-233363" algn="l" rtl="0" eaLnBrk="0" fontAlgn="base" hangingPunct="0">
        <a:lnSpc>
          <a:spcPct val="95000"/>
        </a:lnSpc>
        <a:spcBef>
          <a:spcPct val="20000"/>
        </a:spcBef>
        <a:spcAft>
          <a:spcPct val="0"/>
        </a:spcAft>
        <a:buChar char="–"/>
        <a:defRPr sz="2000">
          <a:solidFill>
            <a:schemeClr val="tx1"/>
          </a:solidFill>
          <a:latin typeface="+mn-lt"/>
        </a:defRPr>
      </a:lvl2pPr>
      <a:lvl3pPr marL="692150" indent="-168275" algn="l" rtl="0" eaLnBrk="0" fontAlgn="base" hangingPunct="0">
        <a:lnSpc>
          <a:spcPct val="95000"/>
        </a:lnSpc>
        <a:spcBef>
          <a:spcPct val="20000"/>
        </a:spcBef>
        <a:spcAft>
          <a:spcPct val="0"/>
        </a:spcAft>
        <a:buChar char="•"/>
        <a:defRPr>
          <a:solidFill>
            <a:schemeClr val="tx1"/>
          </a:solidFill>
          <a:latin typeface="+mn-lt"/>
        </a:defRPr>
      </a:lvl3pPr>
      <a:lvl4pPr marL="895350" indent="-180975" algn="l" rtl="0" eaLnBrk="0" fontAlgn="base" hangingPunct="0">
        <a:lnSpc>
          <a:spcPct val="95000"/>
        </a:lnSpc>
        <a:spcBef>
          <a:spcPct val="20000"/>
        </a:spcBef>
        <a:spcAft>
          <a:spcPct val="0"/>
        </a:spcAft>
        <a:buChar char="–"/>
        <a:defRPr sz="1600">
          <a:solidFill>
            <a:schemeClr val="tx1"/>
          </a:solidFill>
          <a:latin typeface="+mn-lt"/>
        </a:defRPr>
      </a:lvl4pPr>
      <a:lvl5pPr marL="2057400" indent="-228600" algn="l" rtl="0" eaLnBrk="0" fontAlgn="base" hangingPunct="0">
        <a:lnSpc>
          <a:spcPct val="95000"/>
        </a:lnSpc>
        <a:spcBef>
          <a:spcPct val="10000"/>
        </a:spcBef>
        <a:spcAft>
          <a:spcPct val="0"/>
        </a:spcAft>
        <a:buChar char="»"/>
        <a:defRPr sz="1600">
          <a:solidFill>
            <a:schemeClr val="tx1"/>
          </a:solidFill>
          <a:latin typeface="+mn-lt"/>
        </a:defRPr>
      </a:lvl5pPr>
      <a:lvl6pPr marL="2514600" indent="-228600" algn="l" rtl="0" fontAlgn="base">
        <a:lnSpc>
          <a:spcPct val="95000"/>
        </a:lnSpc>
        <a:spcBef>
          <a:spcPct val="10000"/>
        </a:spcBef>
        <a:spcAft>
          <a:spcPct val="0"/>
        </a:spcAft>
        <a:buChar char="»"/>
        <a:defRPr sz="1600">
          <a:solidFill>
            <a:schemeClr val="tx1"/>
          </a:solidFill>
          <a:latin typeface="+mn-lt"/>
        </a:defRPr>
      </a:lvl6pPr>
      <a:lvl7pPr marL="2971800" indent="-228600" algn="l" rtl="0" fontAlgn="base">
        <a:lnSpc>
          <a:spcPct val="95000"/>
        </a:lnSpc>
        <a:spcBef>
          <a:spcPct val="10000"/>
        </a:spcBef>
        <a:spcAft>
          <a:spcPct val="0"/>
        </a:spcAft>
        <a:buChar char="»"/>
        <a:defRPr sz="1600">
          <a:solidFill>
            <a:schemeClr val="tx1"/>
          </a:solidFill>
          <a:latin typeface="+mn-lt"/>
        </a:defRPr>
      </a:lvl7pPr>
      <a:lvl8pPr marL="3429000" indent="-228600" algn="l" rtl="0" fontAlgn="base">
        <a:lnSpc>
          <a:spcPct val="95000"/>
        </a:lnSpc>
        <a:spcBef>
          <a:spcPct val="10000"/>
        </a:spcBef>
        <a:spcAft>
          <a:spcPct val="0"/>
        </a:spcAft>
        <a:buChar char="»"/>
        <a:defRPr sz="1600">
          <a:solidFill>
            <a:schemeClr val="tx1"/>
          </a:solidFill>
          <a:latin typeface="+mn-lt"/>
        </a:defRPr>
      </a:lvl8pPr>
      <a:lvl9pPr marL="3886200" indent="-228600" algn="l" rtl="0" fontAlgn="base">
        <a:lnSpc>
          <a:spcPct val="95000"/>
        </a:lnSpc>
        <a:spcBef>
          <a:spcPct val="1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330200"/>
            <a:ext cx="8218488"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7171" name="Rectangle 3"/>
          <p:cNvSpPr>
            <a:spLocks noGrp="1" noChangeArrowheads="1"/>
          </p:cNvSpPr>
          <p:nvPr>
            <p:ph type="body" idx="1"/>
          </p:nvPr>
        </p:nvSpPr>
        <p:spPr bwMode="auto">
          <a:xfrm>
            <a:off x="457200" y="140017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7172" name="Picture 8" descr="AECOM_Logo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872413" y="6300788"/>
            <a:ext cx="876300" cy="31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689" name="Rectangle 9"/>
          <p:cNvSpPr>
            <a:spLocks noGrp="1" noChangeArrowheads="1"/>
          </p:cNvSpPr>
          <p:nvPr>
            <p:ph type="dt" sz="half" idx="2"/>
          </p:nvPr>
        </p:nvSpPr>
        <p:spPr bwMode="auto">
          <a:xfrm>
            <a:off x="2620963" y="6430963"/>
            <a:ext cx="1771650" cy="1889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lnSpc>
                <a:spcPct val="100000"/>
              </a:lnSpc>
              <a:defRPr sz="900">
                <a:solidFill>
                  <a:schemeClr val="tx1"/>
                </a:solidFill>
              </a:defRPr>
            </a:lvl1pPr>
          </a:lstStyle>
          <a:p>
            <a:pPr>
              <a:defRPr/>
            </a:pPr>
            <a:fld id="{555A538F-54A3-4FC6-B424-E5E7F5ED4FFD}" type="datetime4">
              <a:rPr lang="en-US"/>
              <a:pPr>
                <a:defRPr/>
              </a:pPr>
              <a:t>September 14, 2015</a:t>
            </a:fld>
            <a:endParaRPr lang="en-US" dirty="0"/>
          </a:p>
        </p:txBody>
      </p:sp>
      <p:sp>
        <p:nvSpPr>
          <p:cNvPr id="71690" name="Rectangle 10"/>
          <p:cNvSpPr>
            <a:spLocks noGrp="1" noChangeArrowheads="1"/>
          </p:cNvSpPr>
          <p:nvPr>
            <p:ph type="ftr" sz="quarter" idx="3"/>
          </p:nvPr>
        </p:nvSpPr>
        <p:spPr bwMode="auto">
          <a:xfrm>
            <a:off x="457200" y="6430963"/>
            <a:ext cx="1793875" cy="1889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lnSpc>
                <a:spcPct val="100000"/>
              </a:lnSpc>
              <a:defRPr sz="900">
                <a:solidFill>
                  <a:schemeClr val="tx1"/>
                </a:solidFill>
              </a:defRPr>
            </a:lvl1pPr>
          </a:lstStyle>
          <a:p>
            <a:pPr>
              <a:defRPr/>
            </a:pPr>
            <a:r>
              <a:rPr lang="en-US" dirty="0"/>
              <a:t>Presentation Title</a:t>
            </a:r>
          </a:p>
        </p:txBody>
      </p:sp>
      <p:sp>
        <p:nvSpPr>
          <p:cNvPr id="71691" name="Rectangle 11"/>
          <p:cNvSpPr>
            <a:spLocks noGrp="1" noChangeArrowheads="1"/>
          </p:cNvSpPr>
          <p:nvPr>
            <p:ph type="sldNum" sz="quarter" idx="4"/>
          </p:nvPr>
        </p:nvSpPr>
        <p:spPr bwMode="auto">
          <a:xfrm>
            <a:off x="4751388" y="6430963"/>
            <a:ext cx="1768475" cy="1889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lnSpc>
                <a:spcPct val="100000"/>
              </a:lnSpc>
              <a:defRPr sz="900">
                <a:solidFill>
                  <a:schemeClr val="tx1"/>
                </a:solidFill>
              </a:defRPr>
            </a:lvl1pPr>
          </a:lstStyle>
          <a:p>
            <a:pPr>
              <a:defRPr/>
            </a:pPr>
            <a:r>
              <a:rPr lang="en-US" dirty="0"/>
              <a:t>Page </a:t>
            </a:r>
            <a:fld id="{47C496FA-F105-416D-9407-85C733DBA67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904" r:id="rId1"/>
    <p:sldLayoutId id="2147483888" r:id="rId2"/>
    <p:sldLayoutId id="2147483889" r:id="rId3"/>
    <p:sldLayoutId id="2147483890" r:id="rId4"/>
    <p:sldLayoutId id="2147483891" r:id="rId5"/>
    <p:sldLayoutId id="2147483892" r:id="rId6"/>
    <p:sldLayoutId id="2147483893" r:id="rId7"/>
    <p:sldLayoutId id="2147483894" r:id="rId8"/>
    <p:sldLayoutId id="2147483895" r:id="rId9"/>
    <p:sldLayoutId id="2147483896" r:id="rId10"/>
    <p:sldLayoutId id="2147483897" r:id="rId11"/>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folHlink"/>
          </a:solidFill>
          <a:latin typeface="+mj-lt"/>
          <a:ea typeface="+mj-ea"/>
          <a:cs typeface="+mj-cs"/>
        </a:defRPr>
      </a:lvl1pPr>
      <a:lvl2pPr algn="l" rtl="0" eaLnBrk="0" fontAlgn="base" hangingPunct="0">
        <a:spcBef>
          <a:spcPct val="0"/>
        </a:spcBef>
        <a:spcAft>
          <a:spcPct val="0"/>
        </a:spcAft>
        <a:defRPr sz="2400" b="1">
          <a:solidFill>
            <a:schemeClr val="folHlink"/>
          </a:solidFill>
          <a:latin typeface="Arial" charset="0"/>
        </a:defRPr>
      </a:lvl2pPr>
      <a:lvl3pPr algn="l" rtl="0" eaLnBrk="0" fontAlgn="base" hangingPunct="0">
        <a:spcBef>
          <a:spcPct val="0"/>
        </a:spcBef>
        <a:spcAft>
          <a:spcPct val="0"/>
        </a:spcAft>
        <a:defRPr sz="2400" b="1">
          <a:solidFill>
            <a:schemeClr val="folHlink"/>
          </a:solidFill>
          <a:latin typeface="Arial" charset="0"/>
        </a:defRPr>
      </a:lvl3pPr>
      <a:lvl4pPr algn="l" rtl="0" eaLnBrk="0" fontAlgn="base" hangingPunct="0">
        <a:spcBef>
          <a:spcPct val="0"/>
        </a:spcBef>
        <a:spcAft>
          <a:spcPct val="0"/>
        </a:spcAft>
        <a:defRPr sz="2400" b="1">
          <a:solidFill>
            <a:schemeClr val="folHlink"/>
          </a:solidFill>
          <a:latin typeface="Arial" charset="0"/>
        </a:defRPr>
      </a:lvl4pPr>
      <a:lvl5pPr algn="l" rtl="0" eaLnBrk="0" fontAlgn="base" hangingPunct="0">
        <a:spcBef>
          <a:spcPct val="0"/>
        </a:spcBef>
        <a:spcAft>
          <a:spcPct val="0"/>
        </a:spcAft>
        <a:defRPr sz="2400" b="1">
          <a:solidFill>
            <a:schemeClr val="folHlink"/>
          </a:solidFill>
          <a:latin typeface="Arial" charset="0"/>
        </a:defRPr>
      </a:lvl5pPr>
      <a:lvl6pPr marL="457200" algn="l" rtl="0" fontAlgn="base">
        <a:spcBef>
          <a:spcPct val="0"/>
        </a:spcBef>
        <a:spcAft>
          <a:spcPct val="0"/>
        </a:spcAft>
        <a:defRPr sz="2400" b="1">
          <a:solidFill>
            <a:schemeClr val="folHlink"/>
          </a:solidFill>
          <a:latin typeface="Arial" charset="0"/>
        </a:defRPr>
      </a:lvl6pPr>
      <a:lvl7pPr marL="914400" algn="l" rtl="0" fontAlgn="base">
        <a:spcBef>
          <a:spcPct val="0"/>
        </a:spcBef>
        <a:spcAft>
          <a:spcPct val="0"/>
        </a:spcAft>
        <a:defRPr sz="2400" b="1">
          <a:solidFill>
            <a:schemeClr val="folHlink"/>
          </a:solidFill>
          <a:latin typeface="Arial" charset="0"/>
        </a:defRPr>
      </a:lvl7pPr>
      <a:lvl8pPr marL="1371600" algn="l" rtl="0" fontAlgn="base">
        <a:spcBef>
          <a:spcPct val="0"/>
        </a:spcBef>
        <a:spcAft>
          <a:spcPct val="0"/>
        </a:spcAft>
        <a:defRPr sz="2400" b="1">
          <a:solidFill>
            <a:schemeClr val="folHlink"/>
          </a:solidFill>
          <a:latin typeface="Arial" charset="0"/>
        </a:defRPr>
      </a:lvl8pPr>
      <a:lvl9pPr marL="1828800" algn="l" rtl="0" fontAlgn="base">
        <a:spcBef>
          <a:spcPct val="0"/>
        </a:spcBef>
        <a:spcAft>
          <a:spcPct val="0"/>
        </a:spcAft>
        <a:defRPr sz="2400" b="1">
          <a:solidFill>
            <a:schemeClr val="folHlink"/>
          </a:solidFill>
          <a:latin typeface="Arial" charset="0"/>
        </a:defRPr>
      </a:lvl9pPr>
    </p:titleStyle>
    <p:bodyStyle>
      <a:lvl1pPr marL="234950" indent="-234950" algn="l" rtl="0" eaLnBrk="0" fontAlgn="base" hangingPunct="0">
        <a:lnSpc>
          <a:spcPct val="95000"/>
        </a:lnSpc>
        <a:spcBef>
          <a:spcPct val="70000"/>
        </a:spcBef>
        <a:spcAft>
          <a:spcPct val="0"/>
        </a:spcAft>
        <a:buChar char="•"/>
        <a:defRPr sz="2400">
          <a:solidFill>
            <a:schemeClr val="tx1"/>
          </a:solidFill>
          <a:latin typeface="+mn-lt"/>
          <a:ea typeface="+mn-ea"/>
          <a:cs typeface="+mn-cs"/>
        </a:defRPr>
      </a:lvl1pPr>
      <a:lvl2pPr marL="488950" indent="-233363" algn="l" rtl="0" eaLnBrk="0" fontAlgn="base" hangingPunct="0">
        <a:lnSpc>
          <a:spcPct val="95000"/>
        </a:lnSpc>
        <a:spcBef>
          <a:spcPct val="20000"/>
        </a:spcBef>
        <a:spcAft>
          <a:spcPct val="0"/>
        </a:spcAft>
        <a:buChar char="–"/>
        <a:defRPr sz="2000">
          <a:solidFill>
            <a:schemeClr val="tx1"/>
          </a:solidFill>
          <a:latin typeface="+mn-lt"/>
        </a:defRPr>
      </a:lvl2pPr>
      <a:lvl3pPr marL="692150" indent="-168275" algn="l" rtl="0" eaLnBrk="0" fontAlgn="base" hangingPunct="0">
        <a:lnSpc>
          <a:spcPct val="95000"/>
        </a:lnSpc>
        <a:spcBef>
          <a:spcPct val="20000"/>
        </a:spcBef>
        <a:spcAft>
          <a:spcPct val="0"/>
        </a:spcAft>
        <a:buChar char="•"/>
        <a:defRPr>
          <a:solidFill>
            <a:schemeClr val="tx1"/>
          </a:solidFill>
          <a:latin typeface="+mn-lt"/>
        </a:defRPr>
      </a:lvl3pPr>
      <a:lvl4pPr marL="895350" indent="-180975" algn="l" rtl="0" eaLnBrk="0" fontAlgn="base" hangingPunct="0">
        <a:lnSpc>
          <a:spcPct val="95000"/>
        </a:lnSpc>
        <a:spcBef>
          <a:spcPct val="20000"/>
        </a:spcBef>
        <a:spcAft>
          <a:spcPct val="0"/>
        </a:spcAft>
        <a:buChar char="–"/>
        <a:defRPr sz="1600">
          <a:solidFill>
            <a:schemeClr val="tx1"/>
          </a:solidFill>
          <a:latin typeface="+mn-lt"/>
        </a:defRPr>
      </a:lvl4pPr>
      <a:lvl5pPr marL="2057400" indent="-228600" algn="l" rtl="0" eaLnBrk="0" fontAlgn="base" hangingPunct="0">
        <a:lnSpc>
          <a:spcPct val="95000"/>
        </a:lnSpc>
        <a:spcBef>
          <a:spcPct val="10000"/>
        </a:spcBef>
        <a:spcAft>
          <a:spcPct val="0"/>
        </a:spcAft>
        <a:buChar char="»"/>
        <a:defRPr sz="1600">
          <a:solidFill>
            <a:schemeClr val="tx1"/>
          </a:solidFill>
          <a:latin typeface="+mn-lt"/>
        </a:defRPr>
      </a:lvl5pPr>
      <a:lvl6pPr marL="2514600" indent="-228600" algn="l" rtl="0" fontAlgn="base">
        <a:lnSpc>
          <a:spcPct val="95000"/>
        </a:lnSpc>
        <a:spcBef>
          <a:spcPct val="10000"/>
        </a:spcBef>
        <a:spcAft>
          <a:spcPct val="0"/>
        </a:spcAft>
        <a:buChar char="»"/>
        <a:defRPr sz="1600">
          <a:solidFill>
            <a:schemeClr val="tx1"/>
          </a:solidFill>
          <a:latin typeface="+mn-lt"/>
        </a:defRPr>
      </a:lvl6pPr>
      <a:lvl7pPr marL="2971800" indent="-228600" algn="l" rtl="0" fontAlgn="base">
        <a:lnSpc>
          <a:spcPct val="95000"/>
        </a:lnSpc>
        <a:spcBef>
          <a:spcPct val="10000"/>
        </a:spcBef>
        <a:spcAft>
          <a:spcPct val="0"/>
        </a:spcAft>
        <a:buChar char="»"/>
        <a:defRPr sz="1600">
          <a:solidFill>
            <a:schemeClr val="tx1"/>
          </a:solidFill>
          <a:latin typeface="+mn-lt"/>
        </a:defRPr>
      </a:lvl7pPr>
      <a:lvl8pPr marL="3429000" indent="-228600" algn="l" rtl="0" fontAlgn="base">
        <a:lnSpc>
          <a:spcPct val="95000"/>
        </a:lnSpc>
        <a:spcBef>
          <a:spcPct val="10000"/>
        </a:spcBef>
        <a:spcAft>
          <a:spcPct val="0"/>
        </a:spcAft>
        <a:buChar char="»"/>
        <a:defRPr sz="1600">
          <a:solidFill>
            <a:schemeClr val="tx1"/>
          </a:solidFill>
          <a:latin typeface="+mn-lt"/>
        </a:defRPr>
      </a:lvl8pPr>
      <a:lvl9pPr marL="3886200" indent="-228600" algn="l" rtl="0" fontAlgn="base">
        <a:lnSpc>
          <a:spcPct val="95000"/>
        </a:lnSpc>
        <a:spcBef>
          <a:spcPct val="1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ctrTitle"/>
          </p:nvPr>
        </p:nvSpPr>
        <p:spPr>
          <a:xfrm>
            <a:off x="473075" y="1318161"/>
            <a:ext cx="7230754" cy="4144488"/>
          </a:xfrm>
        </p:spPr>
        <p:txBody>
          <a:bodyPr/>
          <a:lstStyle/>
          <a:p>
            <a:pPr eaLnBrk="1" hangingPunct="1">
              <a:defRPr/>
            </a:pPr>
            <a:r>
              <a:rPr lang="en-US" dirty="0" smtClean="0">
                <a:solidFill>
                  <a:srgbClr val="00B0F0"/>
                </a:solidFill>
                <a:effectLst>
                  <a:outerShdw blurRad="38100" dist="38100" dir="2700000" algn="tl">
                    <a:srgbClr val="000000">
                      <a:alpha val="43137"/>
                    </a:srgbClr>
                  </a:outerShdw>
                </a:effectLst>
              </a:rPr>
              <a:t>Metropolitan Mayors Caucus</a:t>
            </a:r>
            <a:br>
              <a:rPr lang="en-US" dirty="0" smtClean="0">
                <a:solidFill>
                  <a:srgbClr val="00B0F0"/>
                </a:solidFill>
                <a:effectLst>
                  <a:outerShdw blurRad="38100" dist="38100" dir="2700000" algn="tl">
                    <a:srgbClr val="000000">
                      <a:alpha val="43137"/>
                    </a:srgbClr>
                  </a:outerShdw>
                </a:effectLst>
              </a:rPr>
            </a:br>
            <a:r>
              <a:rPr lang="en-US" dirty="0">
                <a:solidFill>
                  <a:srgbClr val="00B0F0"/>
                </a:solidFill>
                <a:effectLst>
                  <a:outerShdw blurRad="38100" dist="38100" dir="2700000" algn="tl">
                    <a:srgbClr val="000000">
                      <a:alpha val="43137"/>
                    </a:srgbClr>
                  </a:outerShdw>
                </a:effectLst>
              </a:rPr>
              <a:t/>
            </a:r>
            <a:br>
              <a:rPr lang="en-US" dirty="0">
                <a:solidFill>
                  <a:srgbClr val="00B0F0"/>
                </a:solidFill>
                <a:effectLst>
                  <a:outerShdw blurRad="38100" dist="38100" dir="2700000" algn="tl">
                    <a:srgbClr val="000000">
                      <a:alpha val="43137"/>
                    </a:srgbClr>
                  </a:outerShdw>
                </a:effectLst>
              </a:rPr>
            </a:br>
            <a:r>
              <a:rPr lang="en-US" sz="4000" dirty="0" smtClean="0">
                <a:solidFill>
                  <a:srgbClr val="00B0F0"/>
                </a:solidFill>
                <a:effectLst>
                  <a:outerShdw blurRad="38100" dist="38100" dir="2700000" algn="tl">
                    <a:srgbClr val="000000">
                      <a:alpha val="43137"/>
                    </a:srgbClr>
                  </a:outerShdw>
                </a:effectLst>
              </a:rPr>
              <a:t>Illinois Energy Bills</a:t>
            </a:r>
          </a:p>
        </p:txBody>
      </p:sp>
      <p:sp>
        <p:nvSpPr>
          <p:cNvPr id="15364" name="Text Box 5"/>
          <p:cNvSpPr txBox="1">
            <a:spLocks noChangeArrowheads="1"/>
          </p:cNvSpPr>
          <p:nvPr/>
        </p:nvSpPr>
        <p:spPr bwMode="auto">
          <a:xfrm>
            <a:off x="473075" y="6346825"/>
            <a:ext cx="174567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000">
                <a:solidFill>
                  <a:schemeClr val="tx2"/>
                </a:solidFill>
                <a:latin typeface="Arial" charset="0"/>
              </a:defRPr>
            </a:lvl1pPr>
            <a:lvl2pPr marL="742950" indent="-285750" eaLnBrk="0" hangingPunct="0">
              <a:defRPr sz="2000">
                <a:solidFill>
                  <a:schemeClr val="tx2"/>
                </a:solidFill>
                <a:latin typeface="Arial" charset="0"/>
              </a:defRPr>
            </a:lvl2pPr>
            <a:lvl3pPr marL="1143000" indent="-228600" eaLnBrk="0" hangingPunct="0">
              <a:defRPr sz="2000">
                <a:solidFill>
                  <a:schemeClr val="tx2"/>
                </a:solidFill>
                <a:latin typeface="Arial" charset="0"/>
              </a:defRPr>
            </a:lvl3pPr>
            <a:lvl4pPr marL="1600200" indent="-228600" eaLnBrk="0" hangingPunct="0">
              <a:defRPr sz="2000">
                <a:solidFill>
                  <a:schemeClr val="tx2"/>
                </a:solidFill>
                <a:latin typeface="Arial" charset="0"/>
              </a:defRPr>
            </a:lvl4pPr>
            <a:lvl5pPr marL="2057400" indent="-228600" eaLnBrk="0" hangingPunct="0">
              <a:defRPr sz="2000">
                <a:solidFill>
                  <a:schemeClr val="tx2"/>
                </a:solidFill>
                <a:latin typeface="Arial" charset="0"/>
              </a:defRPr>
            </a:lvl5pPr>
            <a:lvl6pPr marL="2514600" indent="-228600" algn="ctr" eaLnBrk="0" fontAlgn="base" hangingPunct="0">
              <a:lnSpc>
                <a:spcPct val="90000"/>
              </a:lnSpc>
              <a:spcBef>
                <a:spcPct val="0"/>
              </a:spcBef>
              <a:spcAft>
                <a:spcPct val="0"/>
              </a:spcAft>
              <a:defRPr sz="2000">
                <a:solidFill>
                  <a:schemeClr val="tx2"/>
                </a:solidFill>
                <a:latin typeface="Arial" charset="0"/>
              </a:defRPr>
            </a:lvl6pPr>
            <a:lvl7pPr marL="2971800" indent="-228600" algn="ctr" eaLnBrk="0" fontAlgn="base" hangingPunct="0">
              <a:lnSpc>
                <a:spcPct val="90000"/>
              </a:lnSpc>
              <a:spcBef>
                <a:spcPct val="0"/>
              </a:spcBef>
              <a:spcAft>
                <a:spcPct val="0"/>
              </a:spcAft>
              <a:defRPr sz="2000">
                <a:solidFill>
                  <a:schemeClr val="tx2"/>
                </a:solidFill>
                <a:latin typeface="Arial" charset="0"/>
              </a:defRPr>
            </a:lvl7pPr>
            <a:lvl8pPr marL="3429000" indent="-228600" algn="ctr" eaLnBrk="0" fontAlgn="base" hangingPunct="0">
              <a:lnSpc>
                <a:spcPct val="90000"/>
              </a:lnSpc>
              <a:spcBef>
                <a:spcPct val="0"/>
              </a:spcBef>
              <a:spcAft>
                <a:spcPct val="0"/>
              </a:spcAft>
              <a:defRPr sz="2000">
                <a:solidFill>
                  <a:schemeClr val="tx2"/>
                </a:solidFill>
                <a:latin typeface="Arial" charset="0"/>
              </a:defRPr>
            </a:lvl8pPr>
            <a:lvl9pPr marL="3886200" indent="-228600" algn="ctr" eaLnBrk="0" fontAlgn="base" hangingPunct="0">
              <a:lnSpc>
                <a:spcPct val="90000"/>
              </a:lnSpc>
              <a:spcBef>
                <a:spcPct val="0"/>
              </a:spcBef>
              <a:spcAft>
                <a:spcPct val="0"/>
              </a:spcAft>
              <a:defRPr sz="2000">
                <a:solidFill>
                  <a:schemeClr val="tx2"/>
                </a:solidFill>
                <a:latin typeface="Arial" charset="0"/>
              </a:defRPr>
            </a:lvl9pPr>
          </a:lstStyle>
          <a:p>
            <a:pPr algn="l" eaLnBrk="1" hangingPunct="1">
              <a:lnSpc>
                <a:spcPct val="100000"/>
              </a:lnSpc>
            </a:pPr>
            <a:r>
              <a:rPr lang="en-US" sz="1500" dirty="0" smtClean="0">
                <a:solidFill>
                  <a:schemeClr val="tx1"/>
                </a:solidFill>
              </a:rPr>
              <a:t>September 15, 2015</a:t>
            </a:r>
            <a:endParaRPr lang="en-US" sz="1500" dirty="0">
              <a:solidFill>
                <a:schemeClr val="tx1"/>
              </a:solidFill>
            </a:endParaRPr>
          </a:p>
        </p:txBody>
      </p:sp>
      <p:pic>
        <p:nvPicPr>
          <p:cNvPr id="4" name="Picture 2" descr="C:\Users\aboltw\AppData\Local\Microsoft\Windows\Temporary Internet Files\Content.Outlook\WHYU7U5V\Caucus 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1749" y="5730550"/>
            <a:ext cx="2169227" cy="84710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6"/>
          <p:cNvSpPr>
            <a:spLocks noGrp="1" noChangeArrowheads="1"/>
          </p:cNvSpPr>
          <p:nvPr>
            <p:ph type="title"/>
          </p:nvPr>
        </p:nvSpPr>
        <p:spPr/>
        <p:txBody>
          <a:bodyPr/>
          <a:lstStyle/>
          <a:p>
            <a:pPr eaLnBrk="1" hangingPunct="1">
              <a:lnSpc>
                <a:spcPct val="90000"/>
              </a:lnSpc>
            </a:pPr>
            <a:r>
              <a:rPr lang="en-US" sz="3600" dirty="0" smtClean="0">
                <a:solidFill>
                  <a:schemeClr val="accent1">
                    <a:lumMod val="50000"/>
                  </a:schemeClr>
                </a:solidFill>
                <a:effectLst>
                  <a:outerShdw blurRad="38100" dist="38100" dir="2700000" algn="tl">
                    <a:srgbClr val="000000">
                      <a:alpha val="43137"/>
                    </a:srgbClr>
                  </a:outerShdw>
                </a:effectLst>
              </a:rPr>
              <a:t>Overview</a:t>
            </a:r>
            <a:endParaRPr lang="en-US" sz="3600" dirty="0">
              <a:solidFill>
                <a:schemeClr val="accent1">
                  <a:lumMod val="50000"/>
                </a:schemeClr>
              </a:solidFill>
              <a:effectLst>
                <a:outerShdw blurRad="38100" dist="38100" dir="2700000" algn="tl">
                  <a:srgbClr val="000000">
                    <a:alpha val="43137"/>
                  </a:srgbClr>
                </a:outerShdw>
              </a:effectLst>
            </a:endParaRPr>
          </a:p>
        </p:txBody>
      </p:sp>
      <p:sp>
        <p:nvSpPr>
          <p:cNvPr id="23556" name="Rectangle 7"/>
          <p:cNvSpPr>
            <a:spLocks noGrp="1" noChangeArrowheads="1"/>
          </p:cNvSpPr>
          <p:nvPr>
            <p:ph idx="1"/>
          </p:nvPr>
        </p:nvSpPr>
        <p:spPr>
          <a:xfrm>
            <a:off x="457200" y="1219201"/>
            <a:ext cx="8229600" cy="4630738"/>
          </a:xfrm>
        </p:spPr>
        <p:txBody>
          <a:bodyPr/>
          <a:lstStyle/>
          <a:p>
            <a:pPr marL="0" indent="0" eaLnBrk="1" hangingPunct="1">
              <a:buNone/>
            </a:pPr>
            <a:r>
              <a:rPr lang="en-US" sz="2000" b="1" dirty="0" smtClean="0"/>
              <a:t>Potential Impacts Reviewed</a:t>
            </a:r>
            <a:endParaRPr lang="en-US" sz="2000" dirty="0" smtClean="0"/>
          </a:p>
          <a:p>
            <a:pPr eaLnBrk="1" hangingPunct="1"/>
            <a:r>
              <a:rPr lang="en-US" sz="1800" dirty="0" smtClean="0"/>
              <a:t>Renewable Energy</a:t>
            </a:r>
          </a:p>
          <a:p>
            <a:pPr eaLnBrk="1" hangingPunct="1"/>
            <a:r>
              <a:rPr lang="en-US" sz="1800" dirty="0" smtClean="0"/>
              <a:t>Distributed Generation</a:t>
            </a:r>
          </a:p>
          <a:p>
            <a:pPr eaLnBrk="1" hangingPunct="1"/>
            <a:r>
              <a:rPr lang="en-US" sz="1800" dirty="0" smtClean="0"/>
              <a:t>Infrastructure Investment</a:t>
            </a:r>
          </a:p>
          <a:p>
            <a:pPr eaLnBrk="1" hangingPunct="1"/>
            <a:r>
              <a:rPr lang="en-US" sz="1800" dirty="0" smtClean="0"/>
              <a:t>Illinois Jobs</a:t>
            </a:r>
          </a:p>
          <a:p>
            <a:pPr eaLnBrk="1" hangingPunct="1"/>
            <a:r>
              <a:rPr lang="en-US" sz="1800" dirty="0" smtClean="0"/>
              <a:t>Energy Efficiency</a:t>
            </a:r>
          </a:p>
          <a:p>
            <a:pPr eaLnBrk="1" hangingPunct="1"/>
            <a:r>
              <a:rPr lang="en-US" sz="1800" dirty="0" smtClean="0"/>
              <a:t>Clean Power Plan</a:t>
            </a:r>
          </a:p>
          <a:p>
            <a:pPr eaLnBrk="1" hangingPunct="1"/>
            <a:r>
              <a:rPr lang="en-US" sz="1800" dirty="0" smtClean="0"/>
              <a:t>Community Impacts</a:t>
            </a:r>
          </a:p>
          <a:p>
            <a:pPr eaLnBrk="1" hangingPunct="1"/>
            <a:endParaRPr lang="en-US" sz="1800" dirty="0"/>
          </a:p>
        </p:txBody>
      </p:sp>
      <p:sp>
        <p:nvSpPr>
          <p:cNvPr id="235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2"/>
                </a:solidFill>
                <a:latin typeface="Arial" charset="0"/>
              </a:defRPr>
            </a:lvl1pPr>
            <a:lvl2pPr marL="742950" indent="-285750" eaLnBrk="0" hangingPunct="0">
              <a:defRPr sz="2000">
                <a:solidFill>
                  <a:schemeClr val="tx2"/>
                </a:solidFill>
                <a:latin typeface="Arial" charset="0"/>
              </a:defRPr>
            </a:lvl2pPr>
            <a:lvl3pPr marL="1143000" indent="-228600" eaLnBrk="0" hangingPunct="0">
              <a:defRPr sz="2000">
                <a:solidFill>
                  <a:schemeClr val="tx2"/>
                </a:solidFill>
                <a:latin typeface="Arial" charset="0"/>
              </a:defRPr>
            </a:lvl3pPr>
            <a:lvl4pPr marL="1600200" indent="-228600" eaLnBrk="0" hangingPunct="0">
              <a:defRPr sz="2000">
                <a:solidFill>
                  <a:schemeClr val="tx2"/>
                </a:solidFill>
                <a:latin typeface="Arial" charset="0"/>
              </a:defRPr>
            </a:lvl4pPr>
            <a:lvl5pPr marL="2057400" indent="-228600" eaLnBrk="0" hangingPunct="0">
              <a:defRPr sz="2000">
                <a:solidFill>
                  <a:schemeClr val="tx2"/>
                </a:solidFill>
                <a:latin typeface="Arial" charset="0"/>
              </a:defRPr>
            </a:lvl5pPr>
            <a:lvl6pPr marL="2514600" indent="-228600" algn="ctr" eaLnBrk="0" fontAlgn="base" hangingPunct="0">
              <a:lnSpc>
                <a:spcPct val="90000"/>
              </a:lnSpc>
              <a:spcBef>
                <a:spcPct val="0"/>
              </a:spcBef>
              <a:spcAft>
                <a:spcPct val="0"/>
              </a:spcAft>
              <a:defRPr sz="2000">
                <a:solidFill>
                  <a:schemeClr val="tx2"/>
                </a:solidFill>
                <a:latin typeface="Arial" charset="0"/>
              </a:defRPr>
            </a:lvl6pPr>
            <a:lvl7pPr marL="2971800" indent="-228600" algn="ctr" eaLnBrk="0" fontAlgn="base" hangingPunct="0">
              <a:lnSpc>
                <a:spcPct val="90000"/>
              </a:lnSpc>
              <a:spcBef>
                <a:spcPct val="0"/>
              </a:spcBef>
              <a:spcAft>
                <a:spcPct val="0"/>
              </a:spcAft>
              <a:defRPr sz="2000">
                <a:solidFill>
                  <a:schemeClr val="tx2"/>
                </a:solidFill>
                <a:latin typeface="Arial" charset="0"/>
              </a:defRPr>
            </a:lvl7pPr>
            <a:lvl8pPr marL="3429000" indent="-228600" algn="ctr" eaLnBrk="0" fontAlgn="base" hangingPunct="0">
              <a:lnSpc>
                <a:spcPct val="90000"/>
              </a:lnSpc>
              <a:spcBef>
                <a:spcPct val="0"/>
              </a:spcBef>
              <a:spcAft>
                <a:spcPct val="0"/>
              </a:spcAft>
              <a:defRPr sz="2000">
                <a:solidFill>
                  <a:schemeClr val="tx2"/>
                </a:solidFill>
                <a:latin typeface="Arial" charset="0"/>
              </a:defRPr>
            </a:lvl8pPr>
            <a:lvl9pPr marL="3886200" indent="-228600" algn="ctr" eaLnBrk="0" fontAlgn="base" hangingPunct="0">
              <a:lnSpc>
                <a:spcPct val="90000"/>
              </a:lnSpc>
              <a:spcBef>
                <a:spcPct val="0"/>
              </a:spcBef>
              <a:spcAft>
                <a:spcPct val="0"/>
              </a:spcAft>
              <a:defRPr sz="2000">
                <a:solidFill>
                  <a:schemeClr val="tx2"/>
                </a:solidFill>
                <a:latin typeface="Arial" charset="0"/>
              </a:defRPr>
            </a:lvl9pPr>
          </a:lstStyle>
          <a:p>
            <a:pPr eaLnBrk="1" hangingPunct="1"/>
            <a:r>
              <a:rPr lang="en-US" sz="900" dirty="0" smtClean="0">
                <a:solidFill>
                  <a:schemeClr val="tx1"/>
                </a:solidFill>
              </a:rPr>
              <a:t>Page </a:t>
            </a:r>
            <a:fld id="{BC25D0AB-AAE5-4584-B36C-D528FF63B8AB}" type="slidenum">
              <a:rPr lang="en-US" sz="900" smtClean="0">
                <a:solidFill>
                  <a:schemeClr val="tx1"/>
                </a:solidFill>
              </a:rPr>
              <a:pPr eaLnBrk="1" hangingPunct="1"/>
              <a:t>2</a:t>
            </a:fld>
            <a:endParaRPr lang="en-US" sz="900" dirty="0" smtClean="0">
              <a:solidFill>
                <a:schemeClr val="tx1"/>
              </a:solidFill>
            </a:endParaRPr>
          </a:p>
        </p:txBody>
      </p:sp>
      <p:pic>
        <p:nvPicPr>
          <p:cNvPr id="5" name="Picture 2" descr="C:\Users\aboltw\AppData\Local\Microsoft\Windows\Temporary Internet Files\Content.Outlook\WHYU7U5V\Caucu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7173" y="5913292"/>
            <a:ext cx="1895542" cy="7402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77876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2"/>
                </a:solidFill>
                <a:latin typeface="Arial" charset="0"/>
              </a:defRPr>
            </a:lvl1pPr>
            <a:lvl2pPr marL="742950" indent="-285750" eaLnBrk="0" hangingPunct="0">
              <a:defRPr sz="2000">
                <a:solidFill>
                  <a:schemeClr val="tx2"/>
                </a:solidFill>
                <a:latin typeface="Arial" charset="0"/>
              </a:defRPr>
            </a:lvl2pPr>
            <a:lvl3pPr marL="1143000" indent="-228600" eaLnBrk="0" hangingPunct="0">
              <a:defRPr sz="2000">
                <a:solidFill>
                  <a:schemeClr val="tx2"/>
                </a:solidFill>
                <a:latin typeface="Arial" charset="0"/>
              </a:defRPr>
            </a:lvl3pPr>
            <a:lvl4pPr marL="1600200" indent="-228600" eaLnBrk="0" hangingPunct="0">
              <a:defRPr sz="2000">
                <a:solidFill>
                  <a:schemeClr val="tx2"/>
                </a:solidFill>
                <a:latin typeface="Arial" charset="0"/>
              </a:defRPr>
            </a:lvl4pPr>
            <a:lvl5pPr marL="2057400" indent="-228600" eaLnBrk="0" hangingPunct="0">
              <a:defRPr sz="2000">
                <a:solidFill>
                  <a:schemeClr val="tx2"/>
                </a:solidFill>
                <a:latin typeface="Arial" charset="0"/>
              </a:defRPr>
            </a:lvl5pPr>
            <a:lvl6pPr marL="2514600" indent="-228600" algn="ctr" eaLnBrk="0" fontAlgn="base" hangingPunct="0">
              <a:lnSpc>
                <a:spcPct val="90000"/>
              </a:lnSpc>
              <a:spcBef>
                <a:spcPct val="0"/>
              </a:spcBef>
              <a:spcAft>
                <a:spcPct val="0"/>
              </a:spcAft>
              <a:defRPr sz="2000">
                <a:solidFill>
                  <a:schemeClr val="tx2"/>
                </a:solidFill>
                <a:latin typeface="Arial" charset="0"/>
              </a:defRPr>
            </a:lvl6pPr>
            <a:lvl7pPr marL="2971800" indent="-228600" algn="ctr" eaLnBrk="0" fontAlgn="base" hangingPunct="0">
              <a:lnSpc>
                <a:spcPct val="90000"/>
              </a:lnSpc>
              <a:spcBef>
                <a:spcPct val="0"/>
              </a:spcBef>
              <a:spcAft>
                <a:spcPct val="0"/>
              </a:spcAft>
              <a:defRPr sz="2000">
                <a:solidFill>
                  <a:schemeClr val="tx2"/>
                </a:solidFill>
                <a:latin typeface="Arial" charset="0"/>
              </a:defRPr>
            </a:lvl7pPr>
            <a:lvl8pPr marL="3429000" indent="-228600" algn="ctr" eaLnBrk="0" fontAlgn="base" hangingPunct="0">
              <a:lnSpc>
                <a:spcPct val="90000"/>
              </a:lnSpc>
              <a:spcBef>
                <a:spcPct val="0"/>
              </a:spcBef>
              <a:spcAft>
                <a:spcPct val="0"/>
              </a:spcAft>
              <a:defRPr sz="2000">
                <a:solidFill>
                  <a:schemeClr val="tx2"/>
                </a:solidFill>
                <a:latin typeface="Arial" charset="0"/>
              </a:defRPr>
            </a:lvl8pPr>
            <a:lvl9pPr marL="3886200" indent="-228600" algn="ctr" eaLnBrk="0" fontAlgn="base" hangingPunct="0">
              <a:lnSpc>
                <a:spcPct val="90000"/>
              </a:lnSpc>
              <a:spcBef>
                <a:spcPct val="0"/>
              </a:spcBef>
              <a:spcAft>
                <a:spcPct val="0"/>
              </a:spcAft>
              <a:defRPr sz="2000">
                <a:solidFill>
                  <a:schemeClr val="tx2"/>
                </a:solidFill>
                <a:latin typeface="Arial" charset="0"/>
              </a:defRPr>
            </a:lvl9pPr>
          </a:lstStyle>
          <a:p>
            <a:pPr eaLnBrk="1" hangingPunct="1"/>
            <a:r>
              <a:rPr lang="en-US" sz="900" dirty="0" smtClean="0">
                <a:solidFill>
                  <a:schemeClr val="tx1"/>
                </a:solidFill>
              </a:rPr>
              <a:t>Page </a:t>
            </a:r>
            <a:fld id="{BC25D0AB-AAE5-4584-B36C-D528FF63B8AB}" type="slidenum">
              <a:rPr lang="en-US" sz="900" smtClean="0">
                <a:solidFill>
                  <a:schemeClr val="tx1"/>
                </a:solidFill>
              </a:rPr>
              <a:pPr eaLnBrk="1" hangingPunct="1"/>
              <a:t>3</a:t>
            </a:fld>
            <a:endParaRPr lang="en-US" sz="900" dirty="0" smtClean="0">
              <a:solidFill>
                <a:schemeClr val="tx1"/>
              </a:solidFill>
            </a:endParaRPr>
          </a:p>
        </p:txBody>
      </p:sp>
      <p:graphicFrame>
        <p:nvGraphicFramePr>
          <p:cNvPr id="7" name="Content Placeholder 2"/>
          <p:cNvGraphicFramePr>
            <a:graphicFrameLocks/>
          </p:cNvGraphicFramePr>
          <p:nvPr>
            <p:extLst>
              <p:ext uri="{D42A27DB-BD31-4B8C-83A1-F6EECF244321}">
                <p14:modId xmlns:p14="http://schemas.microsoft.com/office/powerpoint/2010/main" val="3025046915"/>
              </p:ext>
            </p:extLst>
          </p:nvPr>
        </p:nvGraphicFramePr>
        <p:xfrm>
          <a:off x="333994" y="1142236"/>
          <a:ext cx="8476013" cy="4846320"/>
        </p:xfrm>
        <a:graphic>
          <a:graphicData uri="http://schemas.openxmlformats.org/drawingml/2006/table">
            <a:tbl>
              <a:tblPr firstRow="1" bandRow="1">
                <a:tableStyleId>{F5AB1C69-6EDB-4FF4-983F-18BD219EF322}</a:tableStyleId>
              </a:tblPr>
              <a:tblGrid>
                <a:gridCol w="1490463"/>
                <a:gridCol w="6985550"/>
              </a:tblGrid>
              <a:tr h="591334">
                <a:tc>
                  <a:txBody>
                    <a:bodyPr/>
                    <a:lstStyle/>
                    <a:p>
                      <a:pPr marL="0" algn="r" defTabSz="914400" rtl="0" eaLnBrk="1" latinLnBrk="0" hangingPunct="1"/>
                      <a:r>
                        <a:rPr lang="en-US" sz="1200" b="0" kern="1200" dirty="0" smtClean="0">
                          <a:solidFill>
                            <a:schemeClr val="tx1"/>
                          </a:solidFill>
                          <a:latin typeface="+mn-lt"/>
                          <a:ea typeface="+mn-ea"/>
                          <a:cs typeface="+mn-cs"/>
                        </a:rPr>
                        <a:t>Renewable Energy</a:t>
                      </a:r>
                      <a:endParaRPr lang="en-US" sz="1200" b="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285750" indent="-285750" algn="l" defTabSz="914400" rtl="0" eaLnBrk="1" latinLnBrk="0" hangingPunct="1">
                        <a:buFont typeface="Arial" panose="020B0604020202020204" pitchFamily="34" charset="0"/>
                        <a:buChar char="•"/>
                      </a:pPr>
                      <a:r>
                        <a:rPr lang="en-US" sz="1200" b="0" kern="1200" baseline="0" dirty="0" smtClean="0">
                          <a:solidFill>
                            <a:schemeClr val="tx1"/>
                          </a:solidFill>
                          <a:latin typeface="+mn-lt"/>
                          <a:ea typeface="+mn-ea"/>
                          <a:cs typeface="+mn-cs"/>
                        </a:rPr>
                        <a:t>Releases IPA renewable energy funds to invest openly in renewables to fix </a:t>
                      </a:r>
                      <a:r>
                        <a:rPr lang="en-US" sz="1200" b="0" baseline="0" dirty="0" smtClean="0">
                          <a:solidFill>
                            <a:schemeClr val="tx1"/>
                          </a:solidFill>
                        </a:rPr>
                        <a:t>current RPS</a:t>
                      </a:r>
                      <a:endParaRPr lang="en-US" sz="1200" b="0" kern="1200" baseline="0" dirty="0" smtClean="0">
                        <a:solidFill>
                          <a:schemeClr val="tx1"/>
                        </a:solidFill>
                        <a:latin typeface="+mn-lt"/>
                        <a:ea typeface="+mn-ea"/>
                        <a:cs typeface="+mn-cs"/>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baseline="0" dirty="0" smtClean="0">
                          <a:solidFill>
                            <a:schemeClr val="tx1"/>
                          </a:solidFill>
                          <a:latin typeface="+mn-lt"/>
                          <a:ea typeface="+mn-ea"/>
                          <a:cs typeface="+mn-cs"/>
                        </a:rPr>
                        <a:t>50% of non-distributed generation solar PV procurement must come from brownfield sites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baseline="0" dirty="0" smtClean="0">
                          <a:solidFill>
                            <a:schemeClr val="tx1"/>
                          </a:solidFill>
                          <a:latin typeface="+mn-lt"/>
                          <a:ea typeface="+mn-ea"/>
                          <a:cs typeface="+mn-cs"/>
                        </a:rPr>
                        <a:t>50% of funds available for solar PV procurement must go towards purchasing low-income community solar RECs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6391">
                <a:tc>
                  <a:txBody>
                    <a:bodyPr/>
                    <a:lstStyle/>
                    <a:p>
                      <a:pPr algn="r"/>
                      <a:r>
                        <a:rPr lang="en-US" sz="1200" b="0" dirty="0" smtClean="0">
                          <a:solidFill>
                            <a:schemeClr val="tx1"/>
                          </a:solidFill>
                        </a:rPr>
                        <a:t>Distributed Generation</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285750" indent="-285750" algn="l" defTabSz="914400" rtl="0" eaLnBrk="1" latinLnBrk="0" hangingPunct="1">
                        <a:buFont typeface="Arial" panose="020B0604020202020204" pitchFamily="34" charset="0"/>
                        <a:buChar char="•"/>
                      </a:pPr>
                      <a:r>
                        <a:rPr lang="en-US" sz="1200" b="0" kern="1200" baseline="0" dirty="0" smtClean="0">
                          <a:solidFill>
                            <a:schemeClr val="tx1"/>
                          </a:solidFill>
                          <a:latin typeface="+mn-lt"/>
                          <a:ea typeface="+mn-ea"/>
                          <a:cs typeface="+mn-cs"/>
                        </a:rPr>
                        <a:t>Outlines net metering and meter aggregation requirements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3822">
                <a:tc>
                  <a:txBody>
                    <a:bodyPr/>
                    <a:lstStyle/>
                    <a:p>
                      <a:pPr algn="r"/>
                      <a:r>
                        <a:rPr lang="en-US" sz="1200" b="0" dirty="0" smtClean="0">
                          <a:solidFill>
                            <a:schemeClr val="tx1"/>
                          </a:solidFill>
                        </a:rPr>
                        <a:t>Infrastructure</a:t>
                      </a:r>
                      <a:r>
                        <a:rPr lang="en-US" sz="1200" b="0" baseline="0" dirty="0" smtClean="0">
                          <a:solidFill>
                            <a:schemeClr val="tx1"/>
                          </a:solidFill>
                        </a:rPr>
                        <a:t> Investment</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285750" indent="-285750" algn="l" defTabSz="914400" rtl="0" eaLnBrk="1" latinLnBrk="0" hangingPunct="1">
                        <a:buFont typeface="Arial" panose="020B0604020202020204" pitchFamily="34" charset="0"/>
                        <a:buChar char="•"/>
                      </a:pPr>
                      <a:r>
                        <a:rPr lang="en-US" sz="1200" b="0" kern="1200" baseline="0" dirty="0" smtClean="0">
                          <a:solidFill>
                            <a:schemeClr val="tx1"/>
                          </a:solidFill>
                          <a:latin typeface="+mn-lt"/>
                          <a:ea typeface="+mn-ea"/>
                          <a:cs typeface="+mn-cs"/>
                        </a:rPr>
                        <a:t>Six </a:t>
                      </a:r>
                      <a:r>
                        <a:rPr lang="en-US" sz="1200" b="0" kern="1200" baseline="0" dirty="0" err="1" smtClean="0">
                          <a:solidFill>
                            <a:schemeClr val="tx1"/>
                          </a:solidFill>
                          <a:latin typeface="+mn-lt"/>
                          <a:ea typeface="+mn-ea"/>
                          <a:cs typeface="+mn-cs"/>
                        </a:rPr>
                        <a:t>microgrid</a:t>
                      </a:r>
                      <a:r>
                        <a:rPr lang="en-US" sz="1200" b="0" kern="1200" baseline="0" dirty="0" smtClean="0">
                          <a:solidFill>
                            <a:schemeClr val="tx1"/>
                          </a:solidFill>
                          <a:latin typeface="+mn-lt"/>
                          <a:ea typeface="+mn-ea"/>
                          <a:cs typeface="+mn-cs"/>
                        </a:rPr>
                        <a:t> projects located in </a:t>
                      </a:r>
                      <a:r>
                        <a:rPr lang="en-US" sz="1200" dirty="0" err="1" smtClean="0"/>
                        <a:t>Bronzeville</a:t>
                      </a:r>
                      <a:r>
                        <a:rPr lang="en-US" sz="1200" dirty="0" smtClean="0"/>
                        <a:t>, the Illinois Medical District, an</a:t>
                      </a:r>
                      <a:r>
                        <a:rPr lang="en-US" sz="1200" baseline="0" dirty="0" smtClean="0"/>
                        <a:t> </a:t>
                      </a:r>
                      <a:r>
                        <a:rPr lang="en-US" sz="1200" dirty="0" smtClean="0"/>
                        <a:t>Airport in Winnebago County, Chicago Air Route Traffic Control Center in Aurora, the DuPage County Courthouse and Administration Building in Wheaton, and the Water Pumping and Treatment Facilities in Chicago Heights. Investment capped at $300 million.</a:t>
                      </a:r>
                      <a:endParaRPr lang="en-US" sz="1200" b="0" kern="1200" baseline="0" dirty="0" smtClean="0">
                        <a:solidFill>
                          <a:schemeClr val="tx1"/>
                        </a:solidFill>
                        <a:latin typeface="+mn-lt"/>
                        <a:ea typeface="+mn-ea"/>
                        <a:cs typeface="+mn-cs"/>
                      </a:endParaRPr>
                    </a:p>
                    <a:p>
                      <a:pPr marL="285750" indent="-285750" algn="l" defTabSz="914400" rtl="0" eaLnBrk="1" latinLnBrk="0" hangingPunct="1">
                        <a:buFont typeface="Arial" panose="020B0604020202020204" pitchFamily="34" charset="0"/>
                        <a:buChar char="•"/>
                      </a:pPr>
                      <a:r>
                        <a:rPr lang="en-US" sz="1200" b="0" kern="1200" baseline="0" dirty="0" smtClean="0">
                          <a:solidFill>
                            <a:schemeClr val="tx1"/>
                          </a:solidFill>
                          <a:latin typeface="+mn-lt"/>
                          <a:ea typeface="+mn-ea"/>
                          <a:cs typeface="+mn-cs"/>
                        </a:rPr>
                        <a:t>Installation of up to 5,000 electric vehicle charging stations located in publicly accessible, municipal, or long-term/overnight parking areas, workplace locations, and economically disadvantaged communities. Investment capped at $100 million over 5 years.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r"/>
                      <a:r>
                        <a:rPr lang="en-US" sz="1200" b="0" dirty="0" smtClean="0">
                          <a:solidFill>
                            <a:schemeClr val="tx1"/>
                          </a:solidFill>
                        </a:rPr>
                        <a:t>Illinois Jobs</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285750" indent="-285750" algn="l" defTabSz="914400" rtl="0" eaLnBrk="1" latinLnBrk="0" hangingPunct="1">
                        <a:buFont typeface="Arial" panose="020B0604020202020204" pitchFamily="34" charset="0"/>
                        <a:buChar char="•"/>
                      </a:pPr>
                      <a:r>
                        <a:rPr lang="en-US" sz="1200" b="0" kern="1200" dirty="0" smtClean="0">
                          <a:solidFill>
                            <a:schemeClr val="tx1"/>
                          </a:solidFill>
                          <a:latin typeface="+mn-lt"/>
                          <a:ea typeface="+mn-ea"/>
                          <a:cs typeface="+mn-cs"/>
                        </a:rPr>
                        <a:t>Required in Bill: 400 full-time</a:t>
                      </a:r>
                      <a:r>
                        <a:rPr lang="en-US" sz="1200" b="0" kern="1200" baseline="0" dirty="0" smtClean="0">
                          <a:solidFill>
                            <a:schemeClr val="tx1"/>
                          </a:solidFill>
                          <a:latin typeface="+mn-lt"/>
                          <a:ea typeface="+mn-ea"/>
                          <a:cs typeface="+mn-cs"/>
                        </a:rPr>
                        <a:t> equivalent jobs, with 50 per </a:t>
                      </a:r>
                      <a:r>
                        <a:rPr lang="en-US" sz="1200" b="0" kern="1200" baseline="0" dirty="0" err="1" smtClean="0">
                          <a:solidFill>
                            <a:schemeClr val="tx1"/>
                          </a:solidFill>
                          <a:latin typeface="+mn-lt"/>
                          <a:ea typeface="+mn-ea"/>
                          <a:cs typeface="+mn-cs"/>
                        </a:rPr>
                        <a:t>microgrid</a:t>
                      </a:r>
                      <a:r>
                        <a:rPr lang="en-US" sz="1200" b="0" kern="1200" baseline="0" dirty="0" smtClean="0">
                          <a:solidFill>
                            <a:schemeClr val="tx1"/>
                          </a:solidFill>
                          <a:latin typeface="+mn-lt"/>
                          <a:ea typeface="+mn-ea"/>
                          <a:cs typeface="+mn-cs"/>
                        </a:rPr>
                        <a:t> pilot, 50 through development of EV charging stations, and 50 from voltage optimization projects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324">
                <a:tc>
                  <a:txBody>
                    <a:bodyPr/>
                    <a:lstStyle/>
                    <a:p>
                      <a:pPr algn="r"/>
                      <a:r>
                        <a:rPr lang="en-US" sz="1200" b="0" dirty="0" smtClean="0">
                          <a:solidFill>
                            <a:schemeClr val="tx1"/>
                          </a:solidFill>
                        </a:rPr>
                        <a:t>Energy Efficiency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285750" indent="-285750" algn="l" defTabSz="914400" rtl="0" eaLnBrk="1" latinLnBrk="0" hangingPunct="1">
                        <a:buFont typeface="Arial" panose="020B0604020202020204" pitchFamily="34" charset="0"/>
                        <a:buChar char="•"/>
                      </a:pPr>
                      <a:r>
                        <a:rPr lang="en-US" sz="1200" b="0" kern="1200" baseline="0" dirty="0" smtClean="0">
                          <a:solidFill>
                            <a:schemeClr val="tx1"/>
                          </a:solidFill>
                          <a:latin typeface="+mn-lt"/>
                          <a:ea typeface="+mn-ea"/>
                          <a:cs typeface="+mn-cs"/>
                        </a:rPr>
                        <a:t>Classifies voltage optimization projects as energy efficiency measures</a:t>
                      </a:r>
                    </a:p>
                    <a:p>
                      <a:pPr marL="285750" indent="-285750" algn="l" defTabSz="914400" rtl="0" eaLnBrk="1" latinLnBrk="0" hangingPunct="1">
                        <a:buFont typeface="Arial" panose="020B0604020202020204" pitchFamily="34" charset="0"/>
                        <a:buChar char="•"/>
                      </a:pPr>
                      <a:r>
                        <a:rPr lang="en-US" sz="1200" b="0" kern="1200" baseline="0" dirty="0" smtClean="0">
                          <a:solidFill>
                            <a:schemeClr val="tx1"/>
                          </a:solidFill>
                          <a:latin typeface="+mn-lt"/>
                          <a:ea typeface="+mn-ea"/>
                          <a:cs typeface="+mn-cs"/>
                        </a:rPr>
                        <a:t>Shifts energy efficiency procurement entirely to utilities</a:t>
                      </a:r>
                    </a:p>
                    <a:p>
                      <a:pPr marL="285750" indent="-285750" algn="l" defTabSz="914400" rtl="0" eaLnBrk="1" latinLnBrk="0" hangingPunct="1">
                        <a:buFont typeface="Arial" panose="020B0604020202020204" pitchFamily="34" charset="0"/>
                        <a:buChar char="•"/>
                      </a:pPr>
                      <a:r>
                        <a:rPr lang="en-US" sz="1200" b="0" kern="1200" baseline="0" dirty="0" smtClean="0">
                          <a:solidFill>
                            <a:schemeClr val="tx1"/>
                          </a:solidFill>
                          <a:latin typeface="+mn-lt"/>
                          <a:ea typeface="+mn-ea"/>
                          <a:cs typeface="+mn-cs"/>
                        </a:rPr>
                        <a:t>Forbids including price suppression effects as a benefit in TRC tests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r"/>
                      <a:r>
                        <a:rPr lang="en-US" sz="1200" b="0" dirty="0" smtClean="0">
                          <a:solidFill>
                            <a:schemeClr val="tx1"/>
                          </a:solidFill>
                        </a:rPr>
                        <a:t>Clean Power Plan</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285750" indent="-285750">
                        <a:buFont typeface="Arial" panose="020B0604020202020204" pitchFamily="34" charset="0"/>
                        <a:buChar char="•"/>
                      </a:pPr>
                      <a:r>
                        <a:rPr lang="en-US" sz="1200" b="0" kern="1200" baseline="0" dirty="0" smtClean="0">
                          <a:solidFill>
                            <a:schemeClr val="tx1"/>
                          </a:solidFill>
                          <a:latin typeface="+mn-lt"/>
                          <a:ea typeface="+mn-ea"/>
                          <a:cs typeface="+mn-cs"/>
                        </a:rPr>
                        <a:t>No specific reference</a:t>
                      </a:r>
                      <a:endParaRPr lang="en-US" sz="1200" b="0" kern="1200" baseline="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r"/>
                      <a:r>
                        <a:rPr lang="en-US" sz="1200" b="0" dirty="0" smtClean="0">
                          <a:solidFill>
                            <a:schemeClr val="tx1"/>
                          </a:solidFill>
                        </a:rPr>
                        <a:t>Community</a:t>
                      </a:r>
                      <a:r>
                        <a:rPr lang="en-US" sz="1200" b="0" baseline="0" dirty="0" smtClean="0">
                          <a:solidFill>
                            <a:schemeClr val="tx1"/>
                          </a:solidFill>
                        </a:rPr>
                        <a:t> Impacts</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285750" indent="-285750" algn="l" defTabSz="914400" rtl="0" eaLnBrk="1" latinLnBrk="0" hangingPunct="1">
                        <a:buFont typeface="Arial" panose="020B0604020202020204" pitchFamily="34" charset="0"/>
                        <a:buChar char="•"/>
                      </a:pPr>
                      <a:r>
                        <a:rPr lang="en-US" sz="1200" b="0" kern="1200" baseline="0" dirty="0" smtClean="0">
                          <a:solidFill>
                            <a:schemeClr val="tx1"/>
                          </a:solidFill>
                          <a:latin typeface="+mn-lt"/>
                          <a:ea typeface="+mn-ea"/>
                          <a:cs typeface="+mn-cs"/>
                        </a:rPr>
                        <a:t>Rate structure changes from a kWh supplied charge to a kW peak demand charge</a:t>
                      </a:r>
                    </a:p>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baseline="0" dirty="0" smtClean="0">
                          <a:solidFill>
                            <a:schemeClr val="tx1"/>
                          </a:solidFill>
                          <a:latin typeface="+mn-lt"/>
                          <a:ea typeface="+mn-ea"/>
                          <a:cs typeface="+mn-cs"/>
                        </a:rPr>
                        <a:t>Average customer bill projected to initially decrease and then increase</a:t>
                      </a:r>
                    </a:p>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baseline="0" dirty="0" smtClean="0">
                          <a:solidFill>
                            <a:schemeClr val="tx1"/>
                          </a:solidFill>
                          <a:latin typeface="+mn-lt"/>
                          <a:ea typeface="+mn-ea"/>
                          <a:cs typeface="+mn-cs"/>
                        </a:rPr>
                        <a:t>Utilities must contribute $10 million per year for 5 years to the energy low-income and support program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Rectangle 6"/>
          <p:cNvSpPr txBox="1">
            <a:spLocks noChangeArrowheads="1"/>
          </p:cNvSpPr>
          <p:nvPr/>
        </p:nvSpPr>
        <p:spPr bwMode="auto">
          <a:xfrm>
            <a:off x="609600" y="482600"/>
            <a:ext cx="8218488"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2400" b="1">
                <a:solidFill>
                  <a:schemeClr val="tx1"/>
                </a:solidFill>
                <a:latin typeface="+mj-lt"/>
                <a:ea typeface="+mj-ea"/>
                <a:cs typeface="+mj-cs"/>
              </a:defRPr>
            </a:lvl1pPr>
            <a:lvl2pPr algn="l" rtl="0" eaLnBrk="0" fontAlgn="base" hangingPunct="0">
              <a:spcBef>
                <a:spcPct val="0"/>
              </a:spcBef>
              <a:spcAft>
                <a:spcPct val="0"/>
              </a:spcAft>
              <a:defRPr sz="2400" b="1">
                <a:solidFill>
                  <a:schemeClr val="tx1"/>
                </a:solidFill>
                <a:latin typeface="Arial" charset="0"/>
              </a:defRPr>
            </a:lvl2pPr>
            <a:lvl3pPr algn="l" rtl="0" eaLnBrk="0" fontAlgn="base" hangingPunct="0">
              <a:spcBef>
                <a:spcPct val="0"/>
              </a:spcBef>
              <a:spcAft>
                <a:spcPct val="0"/>
              </a:spcAft>
              <a:defRPr sz="2400" b="1">
                <a:solidFill>
                  <a:schemeClr val="tx1"/>
                </a:solidFill>
                <a:latin typeface="Arial" charset="0"/>
              </a:defRPr>
            </a:lvl3pPr>
            <a:lvl4pPr algn="l" rtl="0" eaLnBrk="0" fontAlgn="base" hangingPunct="0">
              <a:spcBef>
                <a:spcPct val="0"/>
              </a:spcBef>
              <a:spcAft>
                <a:spcPct val="0"/>
              </a:spcAft>
              <a:defRPr sz="2400" b="1">
                <a:solidFill>
                  <a:schemeClr val="tx1"/>
                </a:solidFill>
                <a:latin typeface="Arial" charset="0"/>
              </a:defRPr>
            </a:lvl4pPr>
            <a:lvl5pPr algn="l" rtl="0" eaLnBrk="0" fontAlgn="base" hangingPunct="0">
              <a:spcBef>
                <a:spcPct val="0"/>
              </a:spcBef>
              <a:spcAft>
                <a:spcPct val="0"/>
              </a:spcAft>
              <a:defRPr sz="2400" b="1">
                <a:solidFill>
                  <a:schemeClr val="tx1"/>
                </a:solidFill>
                <a:latin typeface="Arial" charset="0"/>
              </a:defRPr>
            </a:lvl5pPr>
            <a:lvl6pPr marL="457200" algn="l" rtl="0" fontAlgn="base">
              <a:spcBef>
                <a:spcPct val="0"/>
              </a:spcBef>
              <a:spcAft>
                <a:spcPct val="0"/>
              </a:spcAft>
              <a:defRPr sz="2400" b="1">
                <a:solidFill>
                  <a:schemeClr val="tx1"/>
                </a:solidFill>
                <a:latin typeface="Arial" charset="0"/>
              </a:defRPr>
            </a:lvl6pPr>
            <a:lvl7pPr marL="914400" algn="l" rtl="0" fontAlgn="base">
              <a:spcBef>
                <a:spcPct val="0"/>
              </a:spcBef>
              <a:spcAft>
                <a:spcPct val="0"/>
              </a:spcAft>
              <a:defRPr sz="2400" b="1">
                <a:solidFill>
                  <a:schemeClr val="tx1"/>
                </a:solidFill>
                <a:latin typeface="Arial" charset="0"/>
              </a:defRPr>
            </a:lvl7pPr>
            <a:lvl8pPr marL="1371600" algn="l" rtl="0" fontAlgn="base">
              <a:spcBef>
                <a:spcPct val="0"/>
              </a:spcBef>
              <a:spcAft>
                <a:spcPct val="0"/>
              </a:spcAft>
              <a:defRPr sz="2400" b="1">
                <a:solidFill>
                  <a:schemeClr val="tx1"/>
                </a:solidFill>
                <a:latin typeface="Arial" charset="0"/>
              </a:defRPr>
            </a:lvl8pPr>
            <a:lvl9pPr marL="1828800" algn="l" rtl="0" fontAlgn="base">
              <a:spcBef>
                <a:spcPct val="0"/>
              </a:spcBef>
              <a:spcAft>
                <a:spcPct val="0"/>
              </a:spcAft>
              <a:defRPr sz="2400" b="1">
                <a:solidFill>
                  <a:schemeClr val="tx1"/>
                </a:solidFill>
                <a:latin typeface="Arial" charset="0"/>
              </a:defRPr>
            </a:lvl9pPr>
          </a:lstStyle>
          <a:p>
            <a:pPr eaLnBrk="1" hangingPunct="1">
              <a:lnSpc>
                <a:spcPct val="90000"/>
              </a:lnSpc>
            </a:pPr>
            <a:r>
              <a:rPr lang="en-US" sz="3600" kern="0" smtClean="0">
                <a:solidFill>
                  <a:schemeClr val="accent1">
                    <a:lumMod val="50000"/>
                  </a:schemeClr>
                </a:solidFill>
                <a:effectLst>
                  <a:outerShdw blurRad="38100" dist="38100" dir="2700000" algn="tl">
                    <a:srgbClr val="000000">
                      <a:alpha val="43137"/>
                    </a:srgbClr>
                  </a:outerShdw>
                </a:effectLst>
              </a:rPr>
              <a:t>SB1879/HB3328 – ComEd Bill</a:t>
            </a:r>
            <a:endParaRPr lang="en-US" sz="3600" kern="0" dirty="0">
              <a:solidFill>
                <a:schemeClr val="accent1">
                  <a:lumMod val="50000"/>
                </a:schemeClr>
              </a:solidFill>
              <a:effectLst>
                <a:outerShdw blurRad="38100" dist="38100" dir="2700000" algn="tl">
                  <a:srgbClr val="000000">
                    <a:alpha val="43137"/>
                  </a:srgbClr>
                </a:outerShdw>
              </a:effectLst>
            </a:endParaRPr>
          </a:p>
        </p:txBody>
      </p:sp>
      <p:pic>
        <p:nvPicPr>
          <p:cNvPr id="5" name="Picture 2" descr="C:\Users\aboltw\AppData\Local\Microsoft\Windows\Temporary Internet Files\Content.Outlook\WHYU7U5V\Caucus 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2068" y="6126952"/>
            <a:ext cx="1682026" cy="656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991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6"/>
          <p:cNvSpPr>
            <a:spLocks noGrp="1" noChangeArrowheads="1"/>
          </p:cNvSpPr>
          <p:nvPr>
            <p:ph type="title"/>
          </p:nvPr>
        </p:nvSpPr>
        <p:spPr/>
        <p:txBody>
          <a:bodyPr/>
          <a:lstStyle/>
          <a:p>
            <a:pPr eaLnBrk="1" hangingPunct="1">
              <a:lnSpc>
                <a:spcPct val="90000"/>
              </a:lnSpc>
            </a:pPr>
            <a:r>
              <a:rPr lang="en-US" sz="3600" dirty="0" smtClean="0">
                <a:solidFill>
                  <a:schemeClr val="accent1">
                    <a:lumMod val="50000"/>
                  </a:schemeClr>
                </a:solidFill>
                <a:effectLst>
                  <a:outerShdw blurRad="38100" dist="38100" dir="2700000" algn="tl">
                    <a:srgbClr val="000000">
                      <a:alpha val="43137"/>
                    </a:srgbClr>
                  </a:outerShdw>
                </a:effectLst>
              </a:rPr>
              <a:t>SB1879/HB3328 – </a:t>
            </a:r>
            <a:r>
              <a:rPr lang="en-US" sz="3600" dirty="0" err="1" smtClean="0">
                <a:solidFill>
                  <a:schemeClr val="accent1">
                    <a:lumMod val="50000"/>
                  </a:schemeClr>
                </a:solidFill>
                <a:effectLst>
                  <a:outerShdw blurRad="38100" dist="38100" dir="2700000" algn="tl">
                    <a:srgbClr val="000000">
                      <a:alpha val="43137"/>
                    </a:srgbClr>
                  </a:outerShdw>
                </a:effectLst>
              </a:rPr>
              <a:t>ComEd</a:t>
            </a:r>
            <a:r>
              <a:rPr lang="en-US" sz="3600" dirty="0" smtClean="0">
                <a:solidFill>
                  <a:schemeClr val="accent1">
                    <a:lumMod val="50000"/>
                  </a:schemeClr>
                </a:solidFill>
                <a:effectLst>
                  <a:outerShdw blurRad="38100" dist="38100" dir="2700000" algn="tl">
                    <a:srgbClr val="000000">
                      <a:alpha val="43137"/>
                    </a:srgbClr>
                  </a:outerShdw>
                </a:effectLst>
              </a:rPr>
              <a:t> Bill</a:t>
            </a:r>
            <a:endParaRPr lang="en-US" sz="3600" dirty="0">
              <a:solidFill>
                <a:schemeClr val="accent1">
                  <a:lumMod val="50000"/>
                </a:schemeClr>
              </a:solidFill>
              <a:effectLst>
                <a:outerShdw blurRad="38100" dist="38100" dir="2700000" algn="tl">
                  <a:srgbClr val="000000">
                    <a:alpha val="43137"/>
                  </a:srgbClr>
                </a:outerShdw>
              </a:effectLst>
            </a:endParaRPr>
          </a:p>
        </p:txBody>
      </p:sp>
      <p:sp>
        <p:nvSpPr>
          <p:cNvPr id="23556" name="Rectangle 7"/>
          <p:cNvSpPr>
            <a:spLocks noGrp="1" noChangeArrowheads="1"/>
          </p:cNvSpPr>
          <p:nvPr>
            <p:ph idx="1"/>
          </p:nvPr>
        </p:nvSpPr>
        <p:spPr>
          <a:xfrm>
            <a:off x="457200" y="1219201"/>
            <a:ext cx="8229600" cy="4630738"/>
          </a:xfrm>
        </p:spPr>
        <p:txBody>
          <a:bodyPr/>
          <a:lstStyle/>
          <a:p>
            <a:pPr eaLnBrk="1" hangingPunct="1"/>
            <a:r>
              <a:rPr lang="en-US" sz="2000" b="1" dirty="0" smtClean="0"/>
              <a:t>Overview: </a:t>
            </a:r>
            <a:r>
              <a:rPr lang="en-US" sz="1800" dirty="0" smtClean="0"/>
              <a:t>Takes </a:t>
            </a:r>
            <a:r>
              <a:rPr lang="en-US" sz="1800" dirty="0"/>
              <a:t>advantage of smart grid infrastructure and focuses on improving grid security and resiliency through installing </a:t>
            </a:r>
            <a:r>
              <a:rPr lang="en-US" sz="1800" dirty="0" err="1">
                <a:solidFill>
                  <a:schemeClr val="accent1">
                    <a:lumMod val="75000"/>
                  </a:schemeClr>
                </a:solidFill>
              </a:rPr>
              <a:t>microgrids</a:t>
            </a:r>
            <a:r>
              <a:rPr lang="en-US" sz="1800" dirty="0"/>
              <a:t>, encouraging </a:t>
            </a:r>
            <a:r>
              <a:rPr lang="en-US" sz="1800" dirty="0">
                <a:solidFill>
                  <a:schemeClr val="accent1">
                    <a:lumMod val="75000"/>
                  </a:schemeClr>
                </a:solidFill>
              </a:rPr>
              <a:t>distributed</a:t>
            </a:r>
            <a:r>
              <a:rPr lang="en-US" sz="1800" dirty="0"/>
              <a:t> </a:t>
            </a:r>
            <a:r>
              <a:rPr lang="en-US" sz="1800" dirty="0">
                <a:solidFill>
                  <a:schemeClr val="accent1">
                    <a:lumMod val="75000"/>
                  </a:schemeClr>
                </a:solidFill>
              </a:rPr>
              <a:t>generation</a:t>
            </a:r>
            <a:r>
              <a:rPr lang="en-US" sz="1800" dirty="0"/>
              <a:t>, and focusing on </a:t>
            </a:r>
            <a:r>
              <a:rPr lang="en-US" sz="1800" dirty="0">
                <a:solidFill>
                  <a:schemeClr val="accent1">
                    <a:lumMod val="75000"/>
                  </a:schemeClr>
                </a:solidFill>
              </a:rPr>
              <a:t>voltage</a:t>
            </a:r>
            <a:r>
              <a:rPr lang="en-US" sz="1800" dirty="0"/>
              <a:t> </a:t>
            </a:r>
            <a:r>
              <a:rPr lang="en-US" sz="1800" dirty="0" smtClean="0">
                <a:solidFill>
                  <a:schemeClr val="accent1">
                    <a:lumMod val="75000"/>
                  </a:schemeClr>
                </a:solidFill>
              </a:rPr>
              <a:t>optimization</a:t>
            </a:r>
            <a:endParaRPr lang="en-US" sz="1800" b="1" dirty="0" smtClean="0"/>
          </a:p>
          <a:p>
            <a:pPr eaLnBrk="1" hangingPunct="1"/>
            <a:r>
              <a:rPr lang="en-US" sz="2000" b="1" dirty="0" smtClean="0"/>
              <a:t>Key </a:t>
            </a:r>
            <a:r>
              <a:rPr lang="en-US" sz="2000" b="1" dirty="0"/>
              <a:t>Municipal </a:t>
            </a:r>
            <a:r>
              <a:rPr lang="en-US" sz="2000" b="1" dirty="0" smtClean="0"/>
              <a:t>Impacts</a:t>
            </a:r>
            <a:endParaRPr lang="en-US" sz="2000" dirty="0"/>
          </a:p>
          <a:p>
            <a:pPr lvl="1" eaLnBrk="1" hangingPunct="1"/>
            <a:r>
              <a:rPr lang="en-US" sz="1800" dirty="0" smtClean="0"/>
              <a:t>Strengthens local grid through six pre-selected pilot </a:t>
            </a:r>
            <a:r>
              <a:rPr lang="en-US" sz="1800" dirty="0" err="1" smtClean="0"/>
              <a:t>microgrid</a:t>
            </a:r>
            <a:r>
              <a:rPr lang="en-US" sz="1800" dirty="0" smtClean="0"/>
              <a:t> projects</a:t>
            </a:r>
          </a:p>
          <a:p>
            <a:pPr lvl="1" eaLnBrk="1" hangingPunct="1"/>
            <a:r>
              <a:rPr lang="en-US" sz="1800" dirty="0" smtClean="0"/>
              <a:t>Improves grid efficiency through voltage optimization</a:t>
            </a:r>
          </a:p>
          <a:p>
            <a:pPr lvl="1" eaLnBrk="1" hangingPunct="1"/>
            <a:r>
              <a:rPr lang="en-US" sz="1800" dirty="0" smtClean="0"/>
              <a:t>Improves grid operation through energy storage with electric vehicle charging stations</a:t>
            </a:r>
          </a:p>
          <a:p>
            <a:pPr lvl="1" eaLnBrk="1" hangingPunct="1"/>
            <a:r>
              <a:rPr lang="en-US" sz="1800" dirty="0" smtClean="0"/>
              <a:t>Requires the creation of 400 full-time equivalent jobs in Illinois</a:t>
            </a:r>
          </a:p>
          <a:p>
            <a:pPr lvl="1" eaLnBrk="1" hangingPunct="1"/>
            <a:r>
              <a:rPr lang="en-US" sz="1800" dirty="0" smtClean="0"/>
              <a:t>$50,000,000 earmarked to support low-income customers</a:t>
            </a:r>
          </a:p>
          <a:p>
            <a:pPr lvl="1" eaLnBrk="1" hangingPunct="1"/>
            <a:r>
              <a:rPr lang="en-US" sz="1800" dirty="0" smtClean="0"/>
              <a:t>Encourages </a:t>
            </a:r>
            <a:r>
              <a:rPr lang="en-US" sz="1800" dirty="0"/>
              <a:t>community </a:t>
            </a:r>
            <a:r>
              <a:rPr lang="en-US" sz="1800" dirty="0" smtClean="0"/>
              <a:t>solar development, specifically low-income community solar, and solar development on brownfields</a:t>
            </a:r>
          </a:p>
          <a:p>
            <a:pPr lvl="1" eaLnBrk="1" hangingPunct="1"/>
            <a:r>
              <a:rPr lang="en-US" sz="1800" dirty="0" smtClean="0"/>
              <a:t>Projected to have limited impact on average customer bill due to changes in rate design and infrastructure investments</a:t>
            </a:r>
            <a:endParaRPr lang="en-US" sz="1800" dirty="0"/>
          </a:p>
        </p:txBody>
      </p:sp>
      <p:sp>
        <p:nvSpPr>
          <p:cNvPr id="235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2"/>
                </a:solidFill>
                <a:latin typeface="Arial" charset="0"/>
              </a:defRPr>
            </a:lvl1pPr>
            <a:lvl2pPr marL="742950" indent="-285750" eaLnBrk="0" hangingPunct="0">
              <a:defRPr sz="2000">
                <a:solidFill>
                  <a:schemeClr val="tx2"/>
                </a:solidFill>
                <a:latin typeface="Arial" charset="0"/>
              </a:defRPr>
            </a:lvl2pPr>
            <a:lvl3pPr marL="1143000" indent="-228600" eaLnBrk="0" hangingPunct="0">
              <a:defRPr sz="2000">
                <a:solidFill>
                  <a:schemeClr val="tx2"/>
                </a:solidFill>
                <a:latin typeface="Arial" charset="0"/>
              </a:defRPr>
            </a:lvl3pPr>
            <a:lvl4pPr marL="1600200" indent="-228600" eaLnBrk="0" hangingPunct="0">
              <a:defRPr sz="2000">
                <a:solidFill>
                  <a:schemeClr val="tx2"/>
                </a:solidFill>
                <a:latin typeface="Arial" charset="0"/>
              </a:defRPr>
            </a:lvl4pPr>
            <a:lvl5pPr marL="2057400" indent="-228600" eaLnBrk="0" hangingPunct="0">
              <a:defRPr sz="2000">
                <a:solidFill>
                  <a:schemeClr val="tx2"/>
                </a:solidFill>
                <a:latin typeface="Arial" charset="0"/>
              </a:defRPr>
            </a:lvl5pPr>
            <a:lvl6pPr marL="2514600" indent="-228600" algn="ctr" eaLnBrk="0" fontAlgn="base" hangingPunct="0">
              <a:lnSpc>
                <a:spcPct val="90000"/>
              </a:lnSpc>
              <a:spcBef>
                <a:spcPct val="0"/>
              </a:spcBef>
              <a:spcAft>
                <a:spcPct val="0"/>
              </a:spcAft>
              <a:defRPr sz="2000">
                <a:solidFill>
                  <a:schemeClr val="tx2"/>
                </a:solidFill>
                <a:latin typeface="Arial" charset="0"/>
              </a:defRPr>
            </a:lvl6pPr>
            <a:lvl7pPr marL="2971800" indent="-228600" algn="ctr" eaLnBrk="0" fontAlgn="base" hangingPunct="0">
              <a:lnSpc>
                <a:spcPct val="90000"/>
              </a:lnSpc>
              <a:spcBef>
                <a:spcPct val="0"/>
              </a:spcBef>
              <a:spcAft>
                <a:spcPct val="0"/>
              </a:spcAft>
              <a:defRPr sz="2000">
                <a:solidFill>
                  <a:schemeClr val="tx2"/>
                </a:solidFill>
                <a:latin typeface="Arial" charset="0"/>
              </a:defRPr>
            </a:lvl7pPr>
            <a:lvl8pPr marL="3429000" indent="-228600" algn="ctr" eaLnBrk="0" fontAlgn="base" hangingPunct="0">
              <a:lnSpc>
                <a:spcPct val="90000"/>
              </a:lnSpc>
              <a:spcBef>
                <a:spcPct val="0"/>
              </a:spcBef>
              <a:spcAft>
                <a:spcPct val="0"/>
              </a:spcAft>
              <a:defRPr sz="2000">
                <a:solidFill>
                  <a:schemeClr val="tx2"/>
                </a:solidFill>
                <a:latin typeface="Arial" charset="0"/>
              </a:defRPr>
            </a:lvl8pPr>
            <a:lvl9pPr marL="3886200" indent="-228600" algn="ctr" eaLnBrk="0" fontAlgn="base" hangingPunct="0">
              <a:lnSpc>
                <a:spcPct val="90000"/>
              </a:lnSpc>
              <a:spcBef>
                <a:spcPct val="0"/>
              </a:spcBef>
              <a:spcAft>
                <a:spcPct val="0"/>
              </a:spcAft>
              <a:defRPr sz="2000">
                <a:solidFill>
                  <a:schemeClr val="tx2"/>
                </a:solidFill>
                <a:latin typeface="Arial" charset="0"/>
              </a:defRPr>
            </a:lvl9pPr>
          </a:lstStyle>
          <a:p>
            <a:pPr eaLnBrk="1" hangingPunct="1"/>
            <a:r>
              <a:rPr lang="en-US" sz="900" dirty="0" smtClean="0">
                <a:solidFill>
                  <a:schemeClr val="tx1"/>
                </a:solidFill>
              </a:rPr>
              <a:t>Page </a:t>
            </a:r>
            <a:fld id="{BC25D0AB-AAE5-4584-B36C-D528FF63B8AB}" type="slidenum">
              <a:rPr lang="en-US" sz="900" smtClean="0">
                <a:solidFill>
                  <a:schemeClr val="tx1"/>
                </a:solidFill>
              </a:rPr>
              <a:pPr eaLnBrk="1" hangingPunct="1"/>
              <a:t>4</a:t>
            </a:fld>
            <a:endParaRPr lang="en-US" sz="900" dirty="0" smtClean="0">
              <a:solidFill>
                <a:schemeClr val="tx1"/>
              </a:solidFill>
            </a:endParaRPr>
          </a:p>
        </p:txBody>
      </p:sp>
      <p:pic>
        <p:nvPicPr>
          <p:cNvPr id="5" name="Picture 2" descr="C:\Users\aboltw\AppData\Local\Microsoft\Windows\Temporary Internet Files\Content.Outlook\WHYU7U5V\Caucu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7065" y="5884189"/>
            <a:ext cx="1883906" cy="7356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40463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2"/>
                </a:solidFill>
                <a:latin typeface="Arial" charset="0"/>
              </a:defRPr>
            </a:lvl1pPr>
            <a:lvl2pPr marL="742950" indent="-285750" eaLnBrk="0" hangingPunct="0">
              <a:defRPr sz="2000">
                <a:solidFill>
                  <a:schemeClr val="tx2"/>
                </a:solidFill>
                <a:latin typeface="Arial" charset="0"/>
              </a:defRPr>
            </a:lvl2pPr>
            <a:lvl3pPr marL="1143000" indent="-228600" eaLnBrk="0" hangingPunct="0">
              <a:defRPr sz="2000">
                <a:solidFill>
                  <a:schemeClr val="tx2"/>
                </a:solidFill>
                <a:latin typeface="Arial" charset="0"/>
              </a:defRPr>
            </a:lvl3pPr>
            <a:lvl4pPr marL="1600200" indent="-228600" eaLnBrk="0" hangingPunct="0">
              <a:defRPr sz="2000">
                <a:solidFill>
                  <a:schemeClr val="tx2"/>
                </a:solidFill>
                <a:latin typeface="Arial" charset="0"/>
              </a:defRPr>
            </a:lvl4pPr>
            <a:lvl5pPr marL="2057400" indent="-228600" eaLnBrk="0" hangingPunct="0">
              <a:defRPr sz="2000">
                <a:solidFill>
                  <a:schemeClr val="tx2"/>
                </a:solidFill>
                <a:latin typeface="Arial" charset="0"/>
              </a:defRPr>
            </a:lvl5pPr>
            <a:lvl6pPr marL="2514600" indent="-228600" algn="ctr" eaLnBrk="0" fontAlgn="base" hangingPunct="0">
              <a:lnSpc>
                <a:spcPct val="90000"/>
              </a:lnSpc>
              <a:spcBef>
                <a:spcPct val="0"/>
              </a:spcBef>
              <a:spcAft>
                <a:spcPct val="0"/>
              </a:spcAft>
              <a:defRPr sz="2000">
                <a:solidFill>
                  <a:schemeClr val="tx2"/>
                </a:solidFill>
                <a:latin typeface="Arial" charset="0"/>
              </a:defRPr>
            </a:lvl6pPr>
            <a:lvl7pPr marL="2971800" indent="-228600" algn="ctr" eaLnBrk="0" fontAlgn="base" hangingPunct="0">
              <a:lnSpc>
                <a:spcPct val="90000"/>
              </a:lnSpc>
              <a:spcBef>
                <a:spcPct val="0"/>
              </a:spcBef>
              <a:spcAft>
                <a:spcPct val="0"/>
              </a:spcAft>
              <a:defRPr sz="2000">
                <a:solidFill>
                  <a:schemeClr val="tx2"/>
                </a:solidFill>
                <a:latin typeface="Arial" charset="0"/>
              </a:defRPr>
            </a:lvl7pPr>
            <a:lvl8pPr marL="3429000" indent="-228600" algn="ctr" eaLnBrk="0" fontAlgn="base" hangingPunct="0">
              <a:lnSpc>
                <a:spcPct val="90000"/>
              </a:lnSpc>
              <a:spcBef>
                <a:spcPct val="0"/>
              </a:spcBef>
              <a:spcAft>
                <a:spcPct val="0"/>
              </a:spcAft>
              <a:defRPr sz="2000">
                <a:solidFill>
                  <a:schemeClr val="tx2"/>
                </a:solidFill>
                <a:latin typeface="Arial" charset="0"/>
              </a:defRPr>
            </a:lvl8pPr>
            <a:lvl9pPr marL="3886200" indent="-228600" algn="ctr" eaLnBrk="0" fontAlgn="base" hangingPunct="0">
              <a:lnSpc>
                <a:spcPct val="90000"/>
              </a:lnSpc>
              <a:spcBef>
                <a:spcPct val="0"/>
              </a:spcBef>
              <a:spcAft>
                <a:spcPct val="0"/>
              </a:spcAft>
              <a:defRPr sz="2000">
                <a:solidFill>
                  <a:schemeClr val="tx2"/>
                </a:solidFill>
                <a:latin typeface="Arial" charset="0"/>
              </a:defRPr>
            </a:lvl9pPr>
          </a:lstStyle>
          <a:p>
            <a:pPr eaLnBrk="1" hangingPunct="1"/>
            <a:r>
              <a:rPr lang="en-US" sz="900" dirty="0" smtClean="0">
                <a:solidFill>
                  <a:schemeClr val="tx1"/>
                </a:solidFill>
              </a:rPr>
              <a:t>Page </a:t>
            </a:r>
            <a:fld id="{BC25D0AB-AAE5-4584-B36C-D528FF63B8AB}" type="slidenum">
              <a:rPr lang="en-US" sz="900" smtClean="0">
                <a:solidFill>
                  <a:schemeClr val="tx1"/>
                </a:solidFill>
              </a:rPr>
              <a:pPr eaLnBrk="1" hangingPunct="1"/>
              <a:t>5</a:t>
            </a:fld>
            <a:endParaRPr lang="en-US" sz="900" dirty="0" smtClean="0">
              <a:solidFill>
                <a:schemeClr val="tx1"/>
              </a:solidFill>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771347762"/>
              </p:ext>
            </p:extLst>
          </p:nvPr>
        </p:nvGraphicFramePr>
        <p:xfrm>
          <a:off x="538122" y="1065372"/>
          <a:ext cx="8083364" cy="5212080"/>
        </p:xfrm>
        <a:graphic>
          <a:graphicData uri="http://schemas.openxmlformats.org/drawingml/2006/table">
            <a:tbl>
              <a:tblPr firstRow="1" bandRow="1">
                <a:tableStyleId>{F5AB1C69-6EDB-4FF4-983F-18BD219EF322}</a:tableStyleId>
              </a:tblPr>
              <a:tblGrid>
                <a:gridCol w="1361930"/>
                <a:gridCol w="6721434"/>
              </a:tblGrid>
              <a:tr h="591334">
                <a:tc>
                  <a:txBody>
                    <a:bodyPr/>
                    <a:lstStyle/>
                    <a:p>
                      <a:pPr marL="0" algn="r" defTabSz="914400" rtl="0" eaLnBrk="1" latinLnBrk="0" hangingPunct="1"/>
                      <a:r>
                        <a:rPr lang="en-US" sz="1200" b="0" kern="1200" dirty="0" smtClean="0">
                          <a:solidFill>
                            <a:schemeClr val="tx1"/>
                          </a:solidFill>
                          <a:latin typeface="+mn-lt"/>
                          <a:ea typeface="+mn-ea"/>
                          <a:cs typeface="+mn-cs"/>
                        </a:rPr>
                        <a:t>Renewable Energy</a:t>
                      </a:r>
                      <a:endParaRPr lang="en-US" sz="1200" b="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285750" indent="-285750">
                        <a:buFont typeface="Arial" panose="020B0604020202020204" pitchFamily="34" charset="0"/>
                        <a:buChar char="•"/>
                      </a:pPr>
                      <a:r>
                        <a:rPr lang="en-US" sz="1200" b="0" dirty="0" smtClean="0">
                          <a:solidFill>
                            <a:schemeClr val="tx1"/>
                          </a:solidFill>
                        </a:rPr>
                        <a:t>Creates</a:t>
                      </a:r>
                      <a:r>
                        <a:rPr lang="en-US" sz="1200" b="0" baseline="0" dirty="0" smtClean="0">
                          <a:solidFill>
                            <a:schemeClr val="tx1"/>
                          </a:solidFill>
                        </a:rPr>
                        <a:t> a new RPS structure to fix problems associated with municipal aggregation</a:t>
                      </a:r>
                    </a:p>
                    <a:p>
                      <a:pPr marL="285750" indent="-285750">
                        <a:buFont typeface="Arial" panose="020B0604020202020204" pitchFamily="34" charset="0"/>
                        <a:buChar char="•"/>
                      </a:pPr>
                      <a:r>
                        <a:rPr lang="en-US" sz="1200" b="0" baseline="0" dirty="0" smtClean="0">
                          <a:solidFill>
                            <a:schemeClr val="tx1"/>
                          </a:solidFill>
                        </a:rPr>
                        <a:t>Increases goal to 35% renewable generation by 2030</a:t>
                      </a:r>
                    </a:p>
                    <a:p>
                      <a:pPr marL="285750" indent="-285750">
                        <a:buFont typeface="Arial" panose="020B0604020202020204" pitchFamily="34" charset="0"/>
                        <a:buChar char="•"/>
                      </a:pPr>
                      <a:r>
                        <a:rPr lang="en-US" sz="1200" b="0" baseline="0" dirty="0" smtClean="0">
                          <a:solidFill>
                            <a:schemeClr val="tx1"/>
                          </a:solidFill>
                        </a:rPr>
                        <a:t>Requires a long-term Renewable Resource Procurement Plan to spur investment</a:t>
                      </a:r>
                    </a:p>
                    <a:p>
                      <a:pPr marL="285750" indent="-285750">
                        <a:buFont typeface="Arial" panose="020B0604020202020204" pitchFamily="34" charset="0"/>
                        <a:buChar char="•"/>
                      </a:pPr>
                      <a:r>
                        <a:rPr lang="en-US" sz="1200" b="0" baseline="0" dirty="0" smtClean="0">
                          <a:solidFill>
                            <a:schemeClr val="tx1"/>
                          </a:solidFill>
                        </a:rPr>
                        <a:t>Creates a declining block program to promote solar industry development</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baseline="0" dirty="0" smtClean="0">
                          <a:solidFill>
                            <a:schemeClr val="tx1"/>
                          </a:solidFill>
                        </a:rPr>
                        <a:t>Creates a low income solar program</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baseline="0" dirty="0" smtClean="0">
                          <a:solidFill>
                            <a:schemeClr val="tx1"/>
                          </a:solidFill>
                        </a:rPr>
                        <a:t>Encourages investment in low-income community PV projects and brownfield PV projects through RPS components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baseline="0" dirty="0" smtClean="0">
                          <a:solidFill>
                            <a:schemeClr val="tx1"/>
                          </a:solidFill>
                        </a:rPr>
                        <a:t>Protects from government budget sweeps by making renewable funds a delivery surcharge</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6391">
                <a:tc>
                  <a:txBody>
                    <a:bodyPr/>
                    <a:lstStyle/>
                    <a:p>
                      <a:pPr algn="r"/>
                      <a:r>
                        <a:rPr lang="en-US" sz="1200" b="0" dirty="0" smtClean="0">
                          <a:solidFill>
                            <a:schemeClr val="tx1"/>
                          </a:solidFill>
                        </a:rPr>
                        <a:t>Distributed Generation</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285750" indent="-285750">
                        <a:buFont typeface="Arial" panose="020B0604020202020204" pitchFamily="34" charset="0"/>
                        <a:buChar char="•"/>
                      </a:pPr>
                      <a:r>
                        <a:rPr lang="en-US" sz="1200" b="0" kern="1200" dirty="0" smtClean="0">
                          <a:solidFill>
                            <a:schemeClr val="tx1"/>
                          </a:solidFill>
                          <a:latin typeface="+mn-lt"/>
                          <a:ea typeface="+mn-ea"/>
                          <a:cs typeface="+mn-cs"/>
                        </a:rPr>
                        <a:t>Restates requirement for</a:t>
                      </a:r>
                      <a:r>
                        <a:rPr lang="en-US" sz="1200" b="0" kern="1200" baseline="0" dirty="0" smtClean="0">
                          <a:solidFill>
                            <a:schemeClr val="tx1"/>
                          </a:solidFill>
                          <a:latin typeface="+mn-lt"/>
                          <a:ea typeface="+mn-ea"/>
                          <a:cs typeface="+mn-cs"/>
                        </a:rPr>
                        <a:t> open access to grid connection for distributed generation</a:t>
                      </a:r>
                    </a:p>
                    <a:p>
                      <a:pPr marL="285750" indent="-285750">
                        <a:buFont typeface="Arial" panose="020B0604020202020204" pitchFamily="34" charset="0"/>
                        <a:buChar char="•"/>
                      </a:pPr>
                      <a:r>
                        <a:rPr lang="en-US" sz="1200" b="0" kern="1200" baseline="0" dirty="0" smtClean="0">
                          <a:solidFill>
                            <a:schemeClr val="tx1"/>
                          </a:solidFill>
                          <a:latin typeface="+mn-lt"/>
                          <a:ea typeface="+mn-ea"/>
                          <a:cs typeface="+mn-cs"/>
                        </a:rPr>
                        <a:t>Outlines on-bill credit process for community solar programs</a:t>
                      </a:r>
                    </a:p>
                    <a:p>
                      <a:pPr marL="285750" indent="-285750">
                        <a:buFont typeface="Arial" panose="020B0604020202020204" pitchFamily="34" charset="0"/>
                        <a:buChar char="•"/>
                      </a:pPr>
                      <a:r>
                        <a:rPr lang="en-US" sz="1200" b="0" kern="1200" dirty="0" smtClean="0">
                          <a:solidFill>
                            <a:schemeClr val="tx1"/>
                          </a:solidFill>
                          <a:latin typeface="+mn-lt"/>
                          <a:ea typeface="+mn-ea"/>
                          <a:cs typeface="+mn-cs"/>
                        </a:rPr>
                        <a:t>RPS</a:t>
                      </a:r>
                      <a:r>
                        <a:rPr lang="en-US" sz="1200" b="0" kern="1200" baseline="0" dirty="0" smtClean="0">
                          <a:solidFill>
                            <a:schemeClr val="tx1"/>
                          </a:solidFill>
                          <a:latin typeface="+mn-lt"/>
                          <a:ea typeface="+mn-ea"/>
                          <a:cs typeface="+mn-cs"/>
                        </a:rPr>
                        <a:t> requires that 75% of solar procured be from distributed resources</a:t>
                      </a:r>
                      <a:endParaRPr lang="en-US" sz="1200" b="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3822">
                <a:tc>
                  <a:txBody>
                    <a:bodyPr/>
                    <a:lstStyle/>
                    <a:p>
                      <a:pPr algn="r"/>
                      <a:r>
                        <a:rPr lang="en-US" sz="1200" b="0" dirty="0" smtClean="0">
                          <a:solidFill>
                            <a:schemeClr val="tx1"/>
                          </a:solidFill>
                        </a:rPr>
                        <a:t>Infrastructure</a:t>
                      </a:r>
                      <a:r>
                        <a:rPr lang="en-US" sz="1200" b="0" baseline="0" dirty="0" smtClean="0">
                          <a:solidFill>
                            <a:schemeClr val="tx1"/>
                          </a:solidFill>
                        </a:rPr>
                        <a:t> Investment</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285750" indent="-285750" algn="l" defTabSz="914400" rtl="0" eaLnBrk="1" latinLnBrk="0" hangingPunct="1">
                        <a:buFont typeface="Arial" panose="020B0604020202020204" pitchFamily="34" charset="0"/>
                        <a:buChar char="•"/>
                      </a:pPr>
                      <a:r>
                        <a:rPr lang="en-US" sz="1200" b="0" kern="1200" dirty="0" smtClean="0">
                          <a:solidFill>
                            <a:schemeClr val="tx1"/>
                          </a:solidFill>
                          <a:latin typeface="+mn-lt"/>
                          <a:ea typeface="+mn-ea"/>
                          <a:cs typeface="+mn-cs"/>
                        </a:rPr>
                        <a:t>Not</a:t>
                      </a:r>
                      <a:r>
                        <a:rPr lang="en-US" sz="1200" b="0" kern="1200" baseline="0" dirty="0" smtClean="0">
                          <a:solidFill>
                            <a:schemeClr val="tx1"/>
                          </a:solidFill>
                          <a:latin typeface="+mn-lt"/>
                          <a:ea typeface="+mn-ea"/>
                          <a:cs typeface="+mn-cs"/>
                        </a:rPr>
                        <a:t> grid focused</a:t>
                      </a:r>
                      <a:endParaRPr lang="en-US" sz="1200" b="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r"/>
                      <a:r>
                        <a:rPr lang="en-US" sz="1200" b="0" dirty="0" smtClean="0">
                          <a:solidFill>
                            <a:schemeClr val="tx1"/>
                          </a:solidFill>
                        </a:rPr>
                        <a:t>Illinois Jobs</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285750" indent="-285750" algn="l" defTabSz="914400" rtl="0" eaLnBrk="1" latinLnBrk="0" hangingPunct="1">
                        <a:buFont typeface="Arial" panose="020B0604020202020204" pitchFamily="34" charset="0"/>
                        <a:buChar char="•"/>
                      </a:pPr>
                      <a:r>
                        <a:rPr lang="en-US" sz="1200" b="0" kern="1200" dirty="0" smtClean="0">
                          <a:solidFill>
                            <a:schemeClr val="tx1"/>
                          </a:solidFill>
                          <a:latin typeface="+mn-lt"/>
                          <a:ea typeface="+mn-ea"/>
                          <a:cs typeface="+mn-cs"/>
                        </a:rPr>
                        <a:t>Required in Bill: None</a:t>
                      </a:r>
                    </a:p>
                    <a:p>
                      <a:pPr marL="285750" indent="-285750" algn="l" defTabSz="914400" rtl="0" eaLnBrk="1" latinLnBrk="0" hangingPunct="1">
                        <a:buFont typeface="Arial" panose="020B0604020202020204" pitchFamily="34" charset="0"/>
                        <a:buChar char="•"/>
                      </a:pPr>
                      <a:r>
                        <a:rPr lang="en-US" sz="1200" b="0" kern="1200" dirty="0" smtClean="0">
                          <a:solidFill>
                            <a:schemeClr val="tx1"/>
                          </a:solidFill>
                          <a:latin typeface="+mn-lt"/>
                          <a:ea typeface="+mn-ea"/>
                          <a:cs typeface="+mn-cs"/>
                        </a:rPr>
                        <a:t>Projected: </a:t>
                      </a:r>
                      <a:r>
                        <a:rPr lang="en-US" sz="1200" b="0" kern="1200" dirty="0" smtClean="0">
                          <a:solidFill>
                            <a:schemeClr val="tx1"/>
                          </a:solidFill>
                          <a:latin typeface="+mn-lt"/>
                          <a:ea typeface="+mn-ea"/>
                          <a:cs typeface="+mn-cs"/>
                        </a:rPr>
                        <a:t>32,000/year </a:t>
                      </a:r>
                      <a:r>
                        <a:rPr lang="en-US" sz="1200" b="0" kern="1200" dirty="0" smtClean="0">
                          <a:solidFill>
                            <a:schemeClr val="tx1"/>
                          </a:solidFill>
                          <a:latin typeface="+mn-lt"/>
                          <a:ea typeface="+mn-ea"/>
                          <a:cs typeface="+mn-cs"/>
                        </a:rPr>
                        <a:t>once implemented</a:t>
                      </a:r>
                      <a:r>
                        <a:rPr lang="en-US" sz="1200" b="0" kern="1200" baseline="30000" dirty="0" smtClean="0">
                          <a:solidFill>
                            <a:schemeClr val="tx1"/>
                          </a:solidFill>
                          <a:latin typeface="+mn-lt"/>
                          <a:ea typeface="+mn-ea"/>
                          <a:cs typeface="+mn-cs"/>
                        </a:rPr>
                        <a:t>1</a:t>
                      </a:r>
                      <a:endParaRPr lang="en-US" sz="1200" b="0" kern="1200" baseline="300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324">
                <a:tc>
                  <a:txBody>
                    <a:bodyPr/>
                    <a:lstStyle/>
                    <a:p>
                      <a:pPr algn="r"/>
                      <a:r>
                        <a:rPr lang="en-US" sz="1200" b="0" dirty="0" smtClean="0">
                          <a:solidFill>
                            <a:schemeClr val="tx1"/>
                          </a:solidFill>
                        </a:rPr>
                        <a:t>Energy Efficiency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285750" indent="-285750">
                        <a:buFont typeface="Arial" panose="020B0604020202020204" pitchFamily="34" charset="0"/>
                        <a:buChar char="•"/>
                      </a:pPr>
                      <a:r>
                        <a:rPr lang="en-US" sz="1200" b="0" kern="1200" baseline="0" dirty="0" smtClean="0">
                          <a:solidFill>
                            <a:schemeClr val="tx1"/>
                          </a:solidFill>
                          <a:latin typeface="+mn-lt"/>
                          <a:ea typeface="+mn-ea"/>
                          <a:cs typeface="+mn-cs"/>
                        </a:rPr>
                        <a:t>Increases cumulative annual reduction goal to 20% by 2025</a:t>
                      </a:r>
                    </a:p>
                    <a:p>
                      <a:pPr marL="285750" indent="-285750">
                        <a:buFont typeface="Arial" panose="020B0604020202020204" pitchFamily="34" charset="0"/>
                        <a:buChar char="•"/>
                      </a:pPr>
                      <a:r>
                        <a:rPr lang="en-US" sz="1200" b="0" kern="1200" baseline="0" dirty="0" smtClean="0">
                          <a:solidFill>
                            <a:schemeClr val="tx1"/>
                          </a:solidFill>
                          <a:latin typeface="+mn-lt"/>
                          <a:ea typeface="+mn-ea"/>
                          <a:cs typeface="+mn-cs"/>
                        </a:rPr>
                        <a:t>Low-income energy efficiency carve-out of 12.5% of funds</a:t>
                      </a:r>
                    </a:p>
                    <a:p>
                      <a:pPr marL="285750" indent="-285750">
                        <a:buFont typeface="Arial" panose="020B0604020202020204" pitchFamily="34" charset="0"/>
                        <a:buChar char="•"/>
                      </a:pPr>
                      <a:r>
                        <a:rPr lang="en-US" sz="1200" b="0" kern="1200" baseline="0" dirty="0" smtClean="0">
                          <a:solidFill>
                            <a:schemeClr val="tx1"/>
                          </a:solidFill>
                          <a:latin typeface="+mn-lt"/>
                          <a:ea typeface="+mn-ea"/>
                          <a:cs typeface="+mn-cs"/>
                        </a:rPr>
                        <a:t>Requires demand response measures to reduce peak demand by 0.1% for all delivery customers</a:t>
                      </a:r>
                    </a:p>
                    <a:p>
                      <a:pPr marL="285750" indent="-285750">
                        <a:buFont typeface="Arial" panose="020B0604020202020204" pitchFamily="34" charset="0"/>
                        <a:buChar char="•"/>
                      </a:pPr>
                      <a:r>
                        <a:rPr lang="en-US" sz="1200" b="0" kern="1200" baseline="0" dirty="0" smtClean="0">
                          <a:solidFill>
                            <a:schemeClr val="tx1"/>
                          </a:solidFill>
                          <a:latin typeface="+mn-lt"/>
                          <a:ea typeface="+mn-ea"/>
                          <a:cs typeface="+mn-cs"/>
                        </a:rPr>
                        <a:t>Allows Non-Energy Benefits to be include in TRC tests</a:t>
                      </a:r>
                      <a:endParaRPr lang="en-US" sz="1200" b="0" kern="1200" baseline="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9354">
                <a:tc>
                  <a:txBody>
                    <a:bodyPr/>
                    <a:lstStyle/>
                    <a:p>
                      <a:pPr algn="r"/>
                      <a:r>
                        <a:rPr lang="en-US" sz="1200" b="0" dirty="0" smtClean="0">
                          <a:solidFill>
                            <a:schemeClr val="tx1"/>
                          </a:solidFill>
                        </a:rPr>
                        <a:t>Clean Power Plan</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285750" indent="-285750">
                        <a:buFont typeface="Arial" panose="020B0604020202020204" pitchFamily="34" charset="0"/>
                        <a:buChar char="•"/>
                      </a:pPr>
                      <a:r>
                        <a:rPr lang="en-US" sz="1200" b="0" kern="1200" baseline="0" dirty="0" smtClean="0">
                          <a:solidFill>
                            <a:schemeClr val="tx1"/>
                          </a:solidFill>
                          <a:latin typeface="+mn-lt"/>
                          <a:ea typeface="+mn-ea"/>
                          <a:cs typeface="+mn-cs"/>
                        </a:rPr>
                        <a:t>Creation of a market-based cap-and-auction system to meet compliance requirements</a:t>
                      </a:r>
                    </a:p>
                    <a:p>
                      <a:pPr marL="285750" indent="-285750">
                        <a:buFont typeface="Arial" panose="020B0604020202020204" pitchFamily="34" charset="0"/>
                        <a:buChar char="•"/>
                      </a:pPr>
                      <a:r>
                        <a:rPr lang="en-US" sz="1200" b="0" kern="1200" baseline="0" dirty="0" smtClean="0">
                          <a:solidFill>
                            <a:schemeClr val="tx1"/>
                          </a:solidFill>
                          <a:latin typeface="+mn-lt"/>
                          <a:ea typeface="+mn-ea"/>
                          <a:cs typeface="+mn-cs"/>
                        </a:rPr>
                        <a:t>Stipulates use of revenues from auction</a:t>
                      </a:r>
                      <a:endParaRPr lang="en-US" sz="1200" b="0" kern="1200" baseline="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r"/>
                      <a:r>
                        <a:rPr lang="en-US" sz="1200" b="0" dirty="0" smtClean="0">
                          <a:solidFill>
                            <a:schemeClr val="tx1"/>
                          </a:solidFill>
                        </a:rPr>
                        <a:t>Community Impacts</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285750" indent="-285750">
                        <a:buFont typeface="Arial" panose="020B0604020202020204" pitchFamily="34" charset="0"/>
                        <a:buChar char="•"/>
                      </a:pPr>
                      <a:r>
                        <a:rPr lang="en-US" sz="1200" b="0" kern="1200" baseline="0" dirty="0" smtClean="0">
                          <a:solidFill>
                            <a:schemeClr val="tx1"/>
                          </a:solidFill>
                          <a:latin typeface="+mn-lt"/>
                          <a:ea typeface="+mn-ea"/>
                          <a:cs typeface="+mn-cs"/>
                        </a:rPr>
                        <a:t>Reinvestment of cap-and-auction revenue to support low income communities, communities where power plants are/have been located, the transition of fossil-fuel plant workers to clean energy jobs, and the development of new renewable and energy efficiency resources</a:t>
                      </a:r>
                      <a:endParaRPr lang="en-US" sz="1200" b="0" kern="1200" baseline="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TextBox 3"/>
          <p:cNvSpPr txBox="1"/>
          <p:nvPr/>
        </p:nvSpPr>
        <p:spPr>
          <a:xfrm>
            <a:off x="457963" y="6259506"/>
            <a:ext cx="8229600" cy="230832"/>
          </a:xfrm>
          <a:prstGeom prst="rect">
            <a:avLst/>
          </a:prstGeom>
          <a:noFill/>
        </p:spPr>
        <p:txBody>
          <a:bodyPr wrap="square" rtlCol="0">
            <a:spAutoFit/>
          </a:bodyPr>
          <a:lstStyle/>
          <a:p>
            <a:pPr algn="l"/>
            <a:r>
              <a:rPr lang="en-US" sz="1000" dirty="0" smtClean="0">
                <a:solidFill>
                  <a:schemeClr val="bg1">
                    <a:lumMod val="65000"/>
                  </a:schemeClr>
                </a:solidFill>
              </a:rPr>
              <a:t>1: Based on a study by the Illinois Science and Technology Institute</a:t>
            </a:r>
            <a:endParaRPr lang="en-US" sz="1000" dirty="0">
              <a:solidFill>
                <a:schemeClr val="bg1">
                  <a:lumMod val="65000"/>
                </a:schemeClr>
              </a:solidFill>
            </a:endParaRPr>
          </a:p>
        </p:txBody>
      </p:sp>
      <p:sp>
        <p:nvSpPr>
          <p:cNvPr id="7" name="Rectangle 6"/>
          <p:cNvSpPr txBox="1">
            <a:spLocks noChangeArrowheads="1"/>
          </p:cNvSpPr>
          <p:nvPr/>
        </p:nvSpPr>
        <p:spPr bwMode="auto">
          <a:xfrm>
            <a:off x="609600" y="482600"/>
            <a:ext cx="8218488"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2400" b="1">
                <a:solidFill>
                  <a:schemeClr val="tx1"/>
                </a:solidFill>
                <a:latin typeface="+mj-lt"/>
                <a:ea typeface="+mj-ea"/>
                <a:cs typeface="+mj-cs"/>
              </a:defRPr>
            </a:lvl1pPr>
            <a:lvl2pPr algn="l" rtl="0" eaLnBrk="0" fontAlgn="base" hangingPunct="0">
              <a:spcBef>
                <a:spcPct val="0"/>
              </a:spcBef>
              <a:spcAft>
                <a:spcPct val="0"/>
              </a:spcAft>
              <a:defRPr sz="2400" b="1">
                <a:solidFill>
                  <a:schemeClr val="tx1"/>
                </a:solidFill>
                <a:latin typeface="Arial" charset="0"/>
              </a:defRPr>
            </a:lvl2pPr>
            <a:lvl3pPr algn="l" rtl="0" eaLnBrk="0" fontAlgn="base" hangingPunct="0">
              <a:spcBef>
                <a:spcPct val="0"/>
              </a:spcBef>
              <a:spcAft>
                <a:spcPct val="0"/>
              </a:spcAft>
              <a:defRPr sz="2400" b="1">
                <a:solidFill>
                  <a:schemeClr val="tx1"/>
                </a:solidFill>
                <a:latin typeface="Arial" charset="0"/>
              </a:defRPr>
            </a:lvl3pPr>
            <a:lvl4pPr algn="l" rtl="0" eaLnBrk="0" fontAlgn="base" hangingPunct="0">
              <a:spcBef>
                <a:spcPct val="0"/>
              </a:spcBef>
              <a:spcAft>
                <a:spcPct val="0"/>
              </a:spcAft>
              <a:defRPr sz="2400" b="1">
                <a:solidFill>
                  <a:schemeClr val="tx1"/>
                </a:solidFill>
                <a:latin typeface="Arial" charset="0"/>
              </a:defRPr>
            </a:lvl4pPr>
            <a:lvl5pPr algn="l" rtl="0" eaLnBrk="0" fontAlgn="base" hangingPunct="0">
              <a:spcBef>
                <a:spcPct val="0"/>
              </a:spcBef>
              <a:spcAft>
                <a:spcPct val="0"/>
              </a:spcAft>
              <a:defRPr sz="2400" b="1">
                <a:solidFill>
                  <a:schemeClr val="tx1"/>
                </a:solidFill>
                <a:latin typeface="Arial" charset="0"/>
              </a:defRPr>
            </a:lvl5pPr>
            <a:lvl6pPr marL="457200" algn="l" rtl="0" fontAlgn="base">
              <a:spcBef>
                <a:spcPct val="0"/>
              </a:spcBef>
              <a:spcAft>
                <a:spcPct val="0"/>
              </a:spcAft>
              <a:defRPr sz="2400" b="1">
                <a:solidFill>
                  <a:schemeClr val="tx1"/>
                </a:solidFill>
                <a:latin typeface="Arial" charset="0"/>
              </a:defRPr>
            </a:lvl6pPr>
            <a:lvl7pPr marL="914400" algn="l" rtl="0" fontAlgn="base">
              <a:spcBef>
                <a:spcPct val="0"/>
              </a:spcBef>
              <a:spcAft>
                <a:spcPct val="0"/>
              </a:spcAft>
              <a:defRPr sz="2400" b="1">
                <a:solidFill>
                  <a:schemeClr val="tx1"/>
                </a:solidFill>
                <a:latin typeface="Arial" charset="0"/>
              </a:defRPr>
            </a:lvl7pPr>
            <a:lvl8pPr marL="1371600" algn="l" rtl="0" fontAlgn="base">
              <a:spcBef>
                <a:spcPct val="0"/>
              </a:spcBef>
              <a:spcAft>
                <a:spcPct val="0"/>
              </a:spcAft>
              <a:defRPr sz="2400" b="1">
                <a:solidFill>
                  <a:schemeClr val="tx1"/>
                </a:solidFill>
                <a:latin typeface="Arial" charset="0"/>
              </a:defRPr>
            </a:lvl8pPr>
            <a:lvl9pPr marL="1828800" algn="l" rtl="0" fontAlgn="base">
              <a:spcBef>
                <a:spcPct val="0"/>
              </a:spcBef>
              <a:spcAft>
                <a:spcPct val="0"/>
              </a:spcAft>
              <a:defRPr sz="2400" b="1">
                <a:solidFill>
                  <a:schemeClr val="tx1"/>
                </a:solidFill>
                <a:latin typeface="Arial" charset="0"/>
              </a:defRPr>
            </a:lvl9pPr>
          </a:lstStyle>
          <a:p>
            <a:pPr eaLnBrk="1" hangingPunct="1">
              <a:lnSpc>
                <a:spcPct val="90000"/>
              </a:lnSpc>
            </a:pPr>
            <a:r>
              <a:rPr lang="en-US" sz="3600" kern="0" smtClean="0">
                <a:solidFill>
                  <a:schemeClr val="accent1">
                    <a:lumMod val="50000"/>
                  </a:schemeClr>
                </a:solidFill>
                <a:effectLst>
                  <a:outerShdw blurRad="38100" dist="38100" dir="2700000" algn="tl">
                    <a:srgbClr val="000000">
                      <a:alpha val="43137"/>
                    </a:srgbClr>
                  </a:outerShdw>
                </a:effectLst>
              </a:rPr>
              <a:t>SB1485/HB2607 – Clean Jobs Bill</a:t>
            </a:r>
            <a:endParaRPr lang="en-US" sz="3600" kern="0" dirty="0">
              <a:solidFill>
                <a:schemeClr val="accent1">
                  <a:lumMod val="50000"/>
                </a:schemeClr>
              </a:solidFill>
              <a:effectLst>
                <a:outerShdw blurRad="38100" dist="38100" dir="2700000" algn="tl">
                  <a:srgbClr val="000000">
                    <a:alpha val="43137"/>
                  </a:srgbClr>
                </a:outerShdw>
              </a:effectLst>
            </a:endParaRPr>
          </a:p>
        </p:txBody>
      </p:sp>
      <p:pic>
        <p:nvPicPr>
          <p:cNvPr id="6" name="Picture 2" descr="C:\Users\aboltw\AppData\Local\Microsoft\Windows\Temporary Internet Files\Content.Outlook\WHYU7U5V\Caucus 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2114" y="6278500"/>
            <a:ext cx="1225450" cy="478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9769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6"/>
          <p:cNvSpPr>
            <a:spLocks noGrp="1" noChangeArrowheads="1"/>
          </p:cNvSpPr>
          <p:nvPr>
            <p:ph type="title"/>
          </p:nvPr>
        </p:nvSpPr>
        <p:spPr/>
        <p:txBody>
          <a:bodyPr/>
          <a:lstStyle/>
          <a:p>
            <a:pPr eaLnBrk="1" hangingPunct="1">
              <a:lnSpc>
                <a:spcPct val="90000"/>
              </a:lnSpc>
            </a:pPr>
            <a:r>
              <a:rPr lang="en-US" sz="3600" dirty="0">
                <a:solidFill>
                  <a:schemeClr val="accent1">
                    <a:lumMod val="50000"/>
                  </a:schemeClr>
                </a:solidFill>
                <a:effectLst>
                  <a:outerShdw blurRad="38100" dist="38100" dir="2700000" algn="tl">
                    <a:srgbClr val="000000">
                      <a:alpha val="43137"/>
                    </a:srgbClr>
                  </a:outerShdw>
                </a:effectLst>
              </a:rPr>
              <a:t>SB1485/HB2607 </a:t>
            </a:r>
            <a:r>
              <a:rPr lang="en-US" sz="3600" dirty="0" smtClean="0">
                <a:solidFill>
                  <a:schemeClr val="accent1">
                    <a:lumMod val="50000"/>
                  </a:schemeClr>
                </a:solidFill>
                <a:effectLst>
                  <a:outerShdw blurRad="38100" dist="38100" dir="2700000" algn="tl">
                    <a:srgbClr val="000000">
                      <a:alpha val="43137"/>
                    </a:srgbClr>
                  </a:outerShdw>
                </a:effectLst>
              </a:rPr>
              <a:t>– Clean Jobs </a:t>
            </a:r>
            <a:r>
              <a:rPr lang="en-US" sz="3600" dirty="0">
                <a:solidFill>
                  <a:schemeClr val="accent1">
                    <a:lumMod val="50000"/>
                  </a:schemeClr>
                </a:solidFill>
                <a:effectLst>
                  <a:outerShdw blurRad="38100" dist="38100" dir="2700000" algn="tl">
                    <a:srgbClr val="000000">
                      <a:alpha val="43137"/>
                    </a:srgbClr>
                  </a:outerShdw>
                </a:effectLst>
              </a:rPr>
              <a:t>Bill</a:t>
            </a:r>
          </a:p>
        </p:txBody>
      </p:sp>
      <p:sp>
        <p:nvSpPr>
          <p:cNvPr id="23556" name="Rectangle 7"/>
          <p:cNvSpPr>
            <a:spLocks noGrp="1" noChangeArrowheads="1"/>
          </p:cNvSpPr>
          <p:nvPr>
            <p:ph idx="1"/>
          </p:nvPr>
        </p:nvSpPr>
        <p:spPr>
          <a:xfrm>
            <a:off x="457200" y="1219201"/>
            <a:ext cx="8229600" cy="4630738"/>
          </a:xfrm>
        </p:spPr>
        <p:txBody>
          <a:bodyPr/>
          <a:lstStyle/>
          <a:p>
            <a:pPr eaLnBrk="1" hangingPunct="1"/>
            <a:r>
              <a:rPr lang="en-US" sz="2000" b="1" dirty="0" smtClean="0"/>
              <a:t>Overview:</a:t>
            </a:r>
            <a:r>
              <a:rPr lang="en-US" sz="1800" dirty="0" smtClean="0"/>
              <a:t> Aims to spur investment and create jobs in renewable resources and energy efficiency by mandating a </a:t>
            </a:r>
            <a:r>
              <a:rPr lang="en-US" sz="1800" dirty="0" smtClean="0">
                <a:solidFill>
                  <a:schemeClr val="accent1">
                    <a:lumMod val="75000"/>
                  </a:schemeClr>
                </a:solidFill>
              </a:rPr>
              <a:t>long-term Renewable Resources Procurement Plan</a:t>
            </a:r>
            <a:r>
              <a:rPr lang="en-US" sz="1800" dirty="0" smtClean="0"/>
              <a:t>, creating a new </a:t>
            </a:r>
            <a:r>
              <a:rPr lang="en-US" sz="1800" dirty="0" smtClean="0">
                <a:solidFill>
                  <a:schemeClr val="accent1">
                    <a:lumMod val="75000"/>
                  </a:schemeClr>
                </a:solidFill>
              </a:rPr>
              <a:t>Renewable Portfolio Standard </a:t>
            </a:r>
            <a:r>
              <a:rPr lang="en-US" sz="1800" dirty="0" smtClean="0"/>
              <a:t>with higher requirements, and increasing the </a:t>
            </a:r>
            <a:r>
              <a:rPr lang="en-US" sz="1800" dirty="0" smtClean="0">
                <a:solidFill>
                  <a:schemeClr val="accent1">
                    <a:lumMod val="75000"/>
                  </a:schemeClr>
                </a:solidFill>
              </a:rPr>
              <a:t>Energy Efficiency Resource Standard</a:t>
            </a:r>
            <a:endParaRPr lang="en-US" sz="2000" b="1" dirty="0" smtClean="0"/>
          </a:p>
          <a:p>
            <a:pPr eaLnBrk="1" hangingPunct="1"/>
            <a:r>
              <a:rPr lang="en-US" sz="2000" b="1" dirty="0" smtClean="0"/>
              <a:t>Key </a:t>
            </a:r>
            <a:r>
              <a:rPr lang="en-US" sz="2000" b="1" dirty="0"/>
              <a:t>Municipal </a:t>
            </a:r>
            <a:r>
              <a:rPr lang="en-US" sz="2000" b="1" dirty="0" smtClean="0"/>
              <a:t>Impacts</a:t>
            </a:r>
            <a:endParaRPr lang="en-US" sz="2000" dirty="0"/>
          </a:p>
          <a:p>
            <a:pPr lvl="1" eaLnBrk="1" hangingPunct="1"/>
            <a:r>
              <a:rPr lang="en-US" sz="1800" dirty="0" smtClean="0"/>
              <a:t>Creates more energy efficiency and demand response programs and encourages distributed generation</a:t>
            </a:r>
          </a:p>
          <a:p>
            <a:pPr lvl="1" eaLnBrk="1" hangingPunct="1"/>
            <a:r>
              <a:rPr lang="en-US" sz="1800" dirty="0" smtClean="0"/>
              <a:t>Several mechanisms in place to overcome barriers to investment in distributed generation solar PV and promote industry development</a:t>
            </a:r>
          </a:p>
          <a:p>
            <a:pPr lvl="1" eaLnBrk="1" hangingPunct="1"/>
            <a:r>
              <a:rPr lang="en-US" sz="1800" dirty="0"/>
              <a:t>Encourages solar development, especially in low-income </a:t>
            </a:r>
            <a:r>
              <a:rPr lang="en-US" sz="1800" dirty="0" smtClean="0"/>
              <a:t>communities and on brownfield sites, </a:t>
            </a:r>
            <a:r>
              <a:rPr lang="en-US" sz="1800" dirty="0"/>
              <a:t>and the development of community solar programs</a:t>
            </a:r>
          </a:p>
          <a:p>
            <a:pPr lvl="1" eaLnBrk="1" hangingPunct="1"/>
            <a:r>
              <a:rPr lang="en-US" sz="1800" dirty="0" smtClean="0"/>
              <a:t>Projected creation of </a:t>
            </a:r>
            <a:r>
              <a:rPr lang="en-US" sz="1800" dirty="0" smtClean="0"/>
              <a:t>32,000 </a:t>
            </a:r>
            <a:r>
              <a:rPr lang="en-US" sz="1800" dirty="0" smtClean="0"/>
              <a:t>clean jobs annually</a:t>
            </a:r>
          </a:p>
        </p:txBody>
      </p:sp>
      <p:sp>
        <p:nvSpPr>
          <p:cNvPr id="235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2"/>
                </a:solidFill>
                <a:latin typeface="Arial" charset="0"/>
              </a:defRPr>
            </a:lvl1pPr>
            <a:lvl2pPr marL="742950" indent="-285750" eaLnBrk="0" hangingPunct="0">
              <a:defRPr sz="2000">
                <a:solidFill>
                  <a:schemeClr val="tx2"/>
                </a:solidFill>
                <a:latin typeface="Arial" charset="0"/>
              </a:defRPr>
            </a:lvl2pPr>
            <a:lvl3pPr marL="1143000" indent="-228600" eaLnBrk="0" hangingPunct="0">
              <a:defRPr sz="2000">
                <a:solidFill>
                  <a:schemeClr val="tx2"/>
                </a:solidFill>
                <a:latin typeface="Arial" charset="0"/>
              </a:defRPr>
            </a:lvl3pPr>
            <a:lvl4pPr marL="1600200" indent="-228600" eaLnBrk="0" hangingPunct="0">
              <a:defRPr sz="2000">
                <a:solidFill>
                  <a:schemeClr val="tx2"/>
                </a:solidFill>
                <a:latin typeface="Arial" charset="0"/>
              </a:defRPr>
            </a:lvl4pPr>
            <a:lvl5pPr marL="2057400" indent="-228600" eaLnBrk="0" hangingPunct="0">
              <a:defRPr sz="2000">
                <a:solidFill>
                  <a:schemeClr val="tx2"/>
                </a:solidFill>
                <a:latin typeface="Arial" charset="0"/>
              </a:defRPr>
            </a:lvl5pPr>
            <a:lvl6pPr marL="2514600" indent="-228600" algn="ctr" eaLnBrk="0" fontAlgn="base" hangingPunct="0">
              <a:lnSpc>
                <a:spcPct val="90000"/>
              </a:lnSpc>
              <a:spcBef>
                <a:spcPct val="0"/>
              </a:spcBef>
              <a:spcAft>
                <a:spcPct val="0"/>
              </a:spcAft>
              <a:defRPr sz="2000">
                <a:solidFill>
                  <a:schemeClr val="tx2"/>
                </a:solidFill>
                <a:latin typeface="Arial" charset="0"/>
              </a:defRPr>
            </a:lvl6pPr>
            <a:lvl7pPr marL="2971800" indent="-228600" algn="ctr" eaLnBrk="0" fontAlgn="base" hangingPunct="0">
              <a:lnSpc>
                <a:spcPct val="90000"/>
              </a:lnSpc>
              <a:spcBef>
                <a:spcPct val="0"/>
              </a:spcBef>
              <a:spcAft>
                <a:spcPct val="0"/>
              </a:spcAft>
              <a:defRPr sz="2000">
                <a:solidFill>
                  <a:schemeClr val="tx2"/>
                </a:solidFill>
                <a:latin typeface="Arial" charset="0"/>
              </a:defRPr>
            </a:lvl7pPr>
            <a:lvl8pPr marL="3429000" indent="-228600" algn="ctr" eaLnBrk="0" fontAlgn="base" hangingPunct="0">
              <a:lnSpc>
                <a:spcPct val="90000"/>
              </a:lnSpc>
              <a:spcBef>
                <a:spcPct val="0"/>
              </a:spcBef>
              <a:spcAft>
                <a:spcPct val="0"/>
              </a:spcAft>
              <a:defRPr sz="2000">
                <a:solidFill>
                  <a:schemeClr val="tx2"/>
                </a:solidFill>
                <a:latin typeface="Arial" charset="0"/>
              </a:defRPr>
            </a:lvl8pPr>
            <a:lvl9pPr marL="3886200" indent="-228600" algn="ctr" eaLnBrk="0" fontAlgn="base" hangingPunct="0">
              <a:lnSpc>
                <a:spcPct val="90000"/>
              </a:lnSpc>
              <a:spcBef>
                <a:spcPct val="0"/>
              </a:spcBef>
              <a:spcAft>
                <a:spcPct val="0"/>
              </a:spcAft>
              <a:defRPr sz="2000">
                <a:solidFill>
                  <a:schemeClr val="tx2"/>
                </a:solidFill>
                <a:latin typeface="Arial" charset="0"/>
              </a:defRPr>
            </a:lvl9pPr>
          </a:lstStyle>
          <a:p>
            <a:pPr eaLnBrk="1" hangingPunct="1"/>
            <a:r>
              <a:rPr lang="en-US" sz="900" dirty="0" smtClean="0">
                <a:solidFill>
                  <a:schemeClr val="tx1"/>
                </a:solidFill>
              </a:rPr>
              <a:t>Page </a:t>
            </a:r>
            <a:fld id="{BC25D0AB-AAE5-4584-B36C-D528FF63B8AB}" type="slidenum">
              <a:rPr lang="en-US" sz="900" smtClean="0">
                <a:solidFill>
                  <a:schemeClr val="tx1"/>
                </a:solidFill>
              </a:rPr>
              <a:pPr eaLnBrk="1" hangingPunct="1"/>
              <a:t>6</a:t>
            </a:fld>
            <a:endParaRPr lang="en-US" sz="900" dirty="0" smtClean="0">
              <a:solidFill>
                <a:schemeClr val="tx1"/>
              </a:solidFill>
            </a:endParaRPr>
          </a:p>
        </p:txBody>
      </p:sp>
      <p:pic>
        <p:nvPicPr>
          <p:cNvPr id="5" name="Picture 2" descr="C:\Users\aboltw\AppData\Local\Microsoft\Windows\Temporary Internet Files\Content.Outlook\WHYU7U5V\Caucu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877" y="5883285"/>
            <a:ext cx="1863502" cy="727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41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6"/>
          <p:cNvSpPr>
            <a:spLocks noGrp="1" noChangeArrowheads="1"/>
          </p:cNvSpPr>
          <p:nvPr>
            <p:ph type="title"/>
          </p:nvPr>
        </p:nvSpPr>
        <p:spPr/>
        <p:txBody>
          <a:bodyPr/>
          <a:lstStyle/>
          <a:p>
            <a:pPr eaLnBrk="1" hangingPunct="1">
              <a:lnSpc>
                <a:spcPct val="90000"/>
              </a:lnSpc>
            </a:pPr>
            <a:r>
              <a:rPr lang="en-US" sz="3600" dirty="0">
                <a:solidFill>
                  <a:schemeClr val="accent1">
                    <a:lumMod val="50000"/>
                  </a:schemeClr>
                </a:solidFill>
                <a:effectLst>
                  <a:outerShdw blurRad="38100" dist="38100" dir="2700000" algn="tl">
                    <a:srgbClr val="000000">
                      <a:alpha val="43137"/>
                    </a:srgbClr>
                  </a:outerShdw>
                </a:effectLst>
              </a:rPr>
              <a:t>SB1585/HB3293 – Exelon Bill</a:t>
            </a:r>
          </a:p>
        </p:txBody>
      </p:sp>
      <p:sp>
        <p:nvSpPr>
          <p:cNvPr id="23556" name="Rectangle 7"/>
          <p:cNvSpPr>
            <a:spLocks noGrp="1" noChangeArrowheads="1"/>
          </p:cNvSpPr>
          <p:nvPr>
            <p:ph idx="1"/>
          </p:nvPr>
        </p:nvSpPr>
        <p:spPr>
          <a:xfrm>
            <a:off x="446088" y="3819897"/>
            <a:ext cx="8229600" cy="2224643"/>
          </a:xfrm>
        </p:spPr>
        <p:txBody>
          <a:bodyPr/>
          <a:lstStyle/>
          <a:p>
            <a:pPr eaLnBrk="1" hangingPunct="1"/>
            <a:r>
              <a:rPr lang="en-US" sz="2000" b="1" dirty="0" smtClean="0"/>
              <a:t>Overview:</a:t>
            </a:r>
            <a:r>
              <a:rPr lang="en-US" sz="1800" dirty="0" smtClean="0"/>
              <a:t> Creates a </a:t>
            </a:r>
            <a:r>
              <a:rPr lang="en-US" sz="1800" dirty="0">
                <a:solidFill>
                  <a:schemeClr val="accent1">
                    <a:lumMod val="75000"/>
                  </a:schemeClr>
                </a:solidFill>
              </a:rPr>
              <a:t>Low Carbon Portfolio Standard</a:t>
            </a:r>
            <a:r>
              <a:rPr lang="en-US" sz="1800" dirty="0" smtClean="0"/>
              <a:t> that requires electric utilities to procure </a:t>
            </a:r>
            <a:r>
              <a:rPr lang="en-US" sz="1800" dirty="0">
                <a:solidFill>
                  <a:schemeClr val="accent1">
                    <a:lumMod val="75000"/>
                  </a:schemeClr>
                </a:solidFill>
              </a:rPr>
              <a:t>low carbon energy credits</a:t>
            </a:r>
            <a:r>
              <a:rPr lang="en-US" sz="1800" dirty="0" smtClean="0"/>
              <a:t> equal to 70% of their retail sales. A low carbon energy credit and a renewable energy credit cannot be issued for the same MWh of generation.</a:t>
            </a:r>
          </a:p>
          <a:p>
            <a:pPr eaLnBrk="1" hangingPunct="1"/>
            <a:r>
              <a:rPr lang="en-US" sz="2000" b="1" dirty="0" smtClean="0"/>
              <a:t>Key </a:t>
            </a:r>
            <a:r>
              <a:rPr lang="en-US" sz="2000" b="1" dirty="0"/>
              <a:t>Municipal </a:t>
            </a:r>
            <a:r>
              <a:rPr lang="en-US" sz="2000" b="1" dirty="0" smtClean="0"/>
              <a:t>Impact</a:t>
            </a:r>
            <a:endParaRPr lang="en-US" sz="2000" dirty="0"/>
          </a:p>
          <a:p>
            <a:pPr lvl="1" eaLnBrk="1" hangingPunct="1"/>
            <a:r>
              <a:rPr lang="en-US" sz="1800" dirty="0" smtClean="0"/>
              <a:t>Focus on preserving jobs associated with nuclear generation facilities</a:t>
            </a:r>
          </a:p>
        </p:txBody>
      </p:sp>
      <p:sp>
        <p:nvSpPr>
          <p:cNvPr id="235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2"/>
                </a:solidFill>
                <a:latin typeface="Arial" charset="0"/>
              </a:defRPr>
            </a:lvl1pPr>
            <a:lvl2pPr marL="742950" indent="-285750" eaLnBrk="0" hangingPunct="0">
              <a:defRPr sz="2000">
                <a:solidFill>
                  <a:schemeClr val="tx2"/>
                </a:solidFill>
                <a:latin typeface="Arial" charset="0"/>
              </a:defRPr>
            </a:lvl2pPr>
            <a:lvl3pPr marL="1143000" indent="-228600" eaLnBrk="0" hangingPunct="0">
              <a:defRPr sz="2000">
                <a:solidFill>
                  <a:schemeClr val="tx2"/>
                </a:solidFill>
                <a:latin typeface="Arial" charset="0"/>
              </a:defRPr>
            </a:lvl3pPr>
            <a:lvl4pPr marL="1600200" indent="-228600" eaLnBrk="0" hangingPunct="0">
              <a:defRPr sz="2000">
                <a:solidFill>
                  <a:schemeClr val="tx2"/>
                </a:solidFill>
                <a:latin typeface="Arial" charset="0"/>
              </a:defRPr>
            </a:lvl4pPr>
            <a:lvl5pPr marL="2057400" indent="-228600" eaLnBrk="0" hangingPunct="0">
              <a:defRPr sz="2000">
                <a:solidFill>
                  <a:schemeClr val="tx2"/>
                </a:solidFill>
                <a:latin typeface="Arial" charset="0"/>
              </a:defRPr>
            </a:lvl5pPr>
            <a:lvl6pPr marL="2514600" indent="-228600" algn="ctr" eaLnBrk="0" fontAlgn="base" hangingPunct="0">
              <a:lnSpc>
                <a:spcPct val="90000"/>
              </a:lnSpc>
              <a:spcBef>
                <a:spcPct val="0"/>
              </a:spcBef>
              <a:spcAft>
                <a:spcPct val="0"/>
              </a:spcAft>
              <a:defRPr sz="2000">
                <a:solidFill>
                  <a:schemeClr val="tx2"/>
                </a:solidFill>
                <a:latin typeface="Arial" charset="0"/>
              </a:defRPr>
            </a:lvl6pPr>
            <a:lvl7pPr marL="2971800" indent="-228600" algn="ctr" eaLnBrk="0" fontAlgn="base" hangingPunct="0">
              <a:lnSpc>
                <a:spcPct val="90000"/>
              </a:lnSpc>
              <a:spcBef>
                <a:spcPct val="0"/>
              </a:spcBef>
              <a:spcAft>
                <a:spcPct val="0"/>
              </a:spcAft>
              <a:defRPr sz="2000">
                <a:solidFill>
                  <a:schemeClr val="tx2"/>
                </a:solidFill>
                <a:latin typeface="Arial" charset="0"/>
              </a:defRPr>
            </a:lvl7pPr>
            <a:lvl8pPr marL="3429000" indent="-228600" algn="ctr" eaLnBrk="0" fontAlgn="base" hangingPunct="0">
              <a:lnSpc>
                <a:spcPct val="90000"/>
              </a:lnSpc>
              <a:spcBef>
                <a:spcPct val="0"/>
              </a:spcBef>
              <a:spcAft>
                <a:spcPct val="0"/>
              </a:spcAft>
              <a:defRPr sz="2000">
                <a:solidFill>
                  <a:schemeClr val="tx2"/>
                </a:solidFill>
                <a:latin typeface="Arial" charset="0"/>
              </a:defRPr>
            </a:lvl8pPr>
            <a:lvl9pPr marL="3886200" indent="-228600" algn="ctr" eaLnBrk="0" fontAlgn="base" hangingPunct="0">
              <a:lnSpc>
                <a:spcPct val="90000"/>
              </a:lnSpc>
              <a:spcBef>
                <a:spcPct val="0"/>
              </a:spcBef>
              <a:spcAft>
                <a:spcPct val="0"/>
              </a:spcAft>
              <a:defRPr sz="2000">
                <a:solidFill>
                  <a:schemeClr val="tx2"/>
                </a:solidFill>
                <a:latin typeface="Arial" charset="0"/>
              </a:defRPr>
            </a:lvl9pPr>
          </a:lstStyle>
          <a:p>
            <a:pPr eaLnBrk="1" hangingPunct="1"/>
            <a:r>
              <a:rPr lang="en-US" sz="900" dirty="0" smtClean="0">
                <a:solidFill>
                  <a:schemeClr val="tx1"/>
                </a:solidFill>
              </a:rPr>
              <a:t>Page </a:t>
            </a:r>
            <a:fld id="{BC25D0AB-AAE5-4584-B36C-D528FF63B8AB}" type="slidenum">
              <a:rPr lang="en-US" sz="900" smtClean="0">
                <a:solidFill>
                  <a:schemeClr val="tx1"/>
                </a:solidFill>
              </a:rPr>
              <a:pPr eaLnBrk="1" hangingPunct="1"/>
              <a:t>7</a:t>
            </a:fld>
            <a:endParaRPr lang="en-US" sz="900" dirty="0" smtClean="0">
              <a:solidFill>
                <a:schemeClr val="tx1"/>
              </a:solidFill>
            </a:endParaRPr>
          </a:p>
        </p:txBody>
      </p:sp>
      <p:graphicFrame>
        <p:nvGraphicFramePr>
          <p:cNvPr id="5" name="Content Placeholder 2"/>
          <p:cNvGraphicFramePr>
            <a:graphicFrameLocks/>
          </p:cNvGraphicFramePr>
          <p:nvPr>
            <p:extLst>
              <p:ext uri="{D42A27DB-BD31-4B8C-83A1-F6EECF244321}">
                <p14:modId xmlns:p14="http://schemas.microsoft.com/office/powerpoint/2010/main" val="4291075337"/>
              </p:ext>
            </p:extLst>
          </p:nvPr>
        </p:nvGraphicFramePr>
        <p:xfrm>
          <a:off x="457200" y="1219201"/>
          <a:ext cx="8083364" cy="2468880"/>
        </p:xfrm>
        <a:graphic>
          <a:graphicData uri="http://schemas.openxmlformats.org/drawingml/2006/table">
            <a:tbl>
              <a:tblPr firstRow="1" bandRow="1">
                <a:tableStyleId>{F5AB1C69-6EDB-4FF4-983F-18BD219EF322}</a:tableStyleId>
              </a:tblPr>
              <a:tblGrid>
                <a:gridCol w="1920070"/>
                <a:gridCol w="6163294"/>
              </a:tblGrid>
              <a:tr h="0">
                <a:tc>
                  <a:txBody>
                    <a:bodyPr/>
                    <a:lstStyle/>
                    <a:p>
                      <a:pPr marL="0" algn="r" defTabSz="914400" rtl="0" eaLnBrk="1" latinLnBrk="0" hangingPunct="1"/>
                      <a:r>
                        <a:rPr lang="en-US" sz="1200" b="0" kern="1200" dirty="0" smtClean="0">
                          <a:solidFill>
                            <a:schemeClr val="tx1"/>
                          </a:solidFill>
                          <a:latin typeface="+mn-lt"/>
                          <a:ea typeface="+mn-ea"/>
                          <a:cs typeface="+mn-cs"/>
                        </a:rPr>
                        <a:t>Renewable Energy</a:t>
                      </a:r>
                      <a:endParaRPr lang="en-US" sz="1200" b="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285750" indent="-285750">
                        <a:buFont typeface="Arial" panose="020B0604020202020204" pitchFamily="34" charset="0"/>
                        <a:buChar char="•"/>
                      </a:pPr>
                      <a:r>
                        <a:rPr lang="en-US" sz="1200" b="0" dirty="0" smtClean="0">
                          <a:solidFill>
                            <a:schemeClr val="tx1"/>
                          </a:solidFill>
                        </a:rPr>
                        <a:t>Renewable</a:t>
                      </a:r>
                      <a:r>
                        <a:rPr lang="en-US" sz="1200" b="0" baseline="0" dirty="0" smtClean="0">
                          <a:solidFill>
                            <a:schemeClr val="tx1"/>
                          </a:solidFill>
                        </a:rPr>
                        <a:t> generation units cannot sell both low carbon energy credits and renewable energy credits for the same MWh of generation</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r"/>
                      <a:r>
                        <a:rPr lang="en-US" sz="1200" b="0" dirty="0" smtClean="0">
                          <a:solidFill>
                            <a:schemeClr val="tx1"/>
                          </a:solidFill>
                        </a:rPr>
                        <a:t>Distributed Generation</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285750" indent="-285750">
                        <a:buFont typeface="Arial" panose="020B0604020202020204" pitchFamily="34" charset="0"/>
                        <a:buChar char="•"/>
                      </a:pPr>
                      <a:r>
                        <a:rPr lang="en-US" sz="1200" b="0" kern="1200" dirty="0" smtClean="0">
                          <a:solidFill>
                            <a:schemeClr val="tx1"/>
                          </a:solidFill>
                          <a:latin typeface="+mn-lt"/>
                          <a:ea typeface="+mn-ea"/>
                          <a:cs typeface="+mn-cs"/>
                        </a:rPr>
                        <a:t>Not</a:t>
                      </a:r>
                      <a:r>
                        <a:rPr lang="en-US" sz="1200" b="0" kern="1200" baseline="0" dirty="0" smtClean="0">
                          <a:solidFill>
                            <a:schemeClr val="tx1"/>
                          </a:solidFill>
                          <a:latin typeface="+mn-lt"/>
                          <a:ea typeface="+mn-ea"/>
                          <a:cs typeface="+mn-cs"/>
                        </a:rPr>
                        <a:t> discussed</a:t>
                      </a:r>
                      <a:endParaRPr lang="en-US" sz="1200" b="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3822">
                <a:tc>
                  <a:txBody>
                    <a:bodyPr/>
                    <a:lstStyle/>
                    <a:p>
                      <a:pPr algn="r"/>
                      <a:r>
                        <a:rPr lang="en-US" sz="1200" b="0" dirty="0" smtClean="0">
                          <a:solidFill>
                            <a:schemeClr val="tx1"/>
                          </a:solidFill>
                        </a:rPr>
                        <a:t>Infrastructure</a:t>
                      </a:r>
                      <a:r>
                        <a:rPr lang="en-US" sz="1200" b="0" baseline="0" dirty="0" smtClean="0">
                          <a:solidFill>
                            <a:schemeClr val="tx1"/>
                          </a:solidFill>
                        </a:rPr>
                        <a:t> Investment</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285750" indent="-285750">
                        <a:buFont typeface="Arial" panose="020B0604020202020204" pitchFamily="34" charset="0"/>
                        <a:buChar char="•"/>
                      </a:pPr>
                      <a:r>
                        <a:rPr lang="en-US" sz="1200" b="0" kern="1200" dirty="0" smtClean="0">
                          <a:solidFill>
                            <a:schemeClr val="tx1"/>
                          </a:solidFill>
                          <a:latin typeface="+mn-lt"/>
                          <a:ea typeface="+mn-ea"/>
                          <a:cs typeface="+mn-cs"/>
                        </a:rPr>
                        <a:t>Not</a:t>
                      </a:r>
                      <a:r>
                        <a:rPr lang="en-US" sz="1200" b="0" kern="1200" baseline="0" dirty="0" smtClean="0">
                          <a:solidFill>
                            <a:schemeClr val="tx1"/>
                          </a:solidFill>
                          <a:latin typeface="+mn-lt"/>
                          <a:ea typeface="+mn-ea"/>
                          <a:cs typeface="+mn-cs"/>
                        </a:rPr>
                        <a:t> discussed</a:t>
                      </a:r>
                      <a:endParaRPr lang="en-US" sz="1200" b="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r"/>
                      <a:r>
                        <a:rPr lang="en-US" sz="1200" b="0" dirty="0" smtClean="0">
                          <a:solidFill>
                            <a:schemeClr val="tx1"/>
                          </a:solidFill>
                        </a:rPr>
                        <a:t>Illinois Jobs</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285750" indent="-285750" algn="l" defTabSz="914400" rtl="0" eaLnBrk="1" latinLnBrk="0" hangingPunct="1">
                        <a:buFont typeface="Arial" panose="020B0604020202020204" pitchFamily="34" charset="0"/>
                        <a:buChar char="•"/>
                      </a:pPr>
                      <a:r>
                        <a:rPr lang="en-US" sz="1200" b="0" kern="1200" dirty="0" smtClean="0">
                          <a:solidFill>
                            <a:schemeClr val="tx1"/>
                          </a:solidFill>
                          <a:latin typeface="+mn-lt"/>
                          <a:ea typeface="+mn-ea"/>
                          <a:cs typeface="+mn-cs"/>
                        </a:rPr>
                        <a:t>Required in Bill: None</a:t>
                      </a:r>
                      <a:r>
                        <a:rPr lang="en-US" sz="1200" b="0" kern="1200" baseline="0" dirty="0" smtClean="0">
                          <a:solidFill>
                            <a:schemeClr val="tx1"/>
                          </a:solidFill>
                          <a:latin typeface="+mn-lt"/>
                          <a:ea typeface="+mn-ea"/>
                          <a:cs typeface="+mn-cs"/>
                        </a:rPr>
                        <a:t>, but may help prevent nuclear plants from closing</a:t>
                      </a:r>
                      <a:endParaRPr lang="en-US" sz="1200" b="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324">
                <a:tc>
                  <a:txBody>
                    <a:bodyPr/>
                    <a:lstStyle/>
                    <a:p>
                      <a:pPr algn="r"/>
                      <a:r>
                        <a:rPr lang="en-US" sz="1200" b="0" dirty="0" smtClean="0">
                          <a:solidFill>
                            <a:schemeClr val="tx1"/>
                          </a:solidFill>
                        </a:rPr>
                        <a:t>Energy Efficiency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dirty="0" smtClean="0">
                          <a:solidFill>
                            <a:schemeClr val="tx1"/>
                          </a:solidFill>
                          <a:latin typeface="+mn-lt"/>
                          <a:ea typeface="+mn-ea"/>
                          <a:cs typeface="+mn-cs"/>
                        </a:rPr>
                        <a:t>Not</a:t>
                      </a:r>
                      <a:r>
                        <a:rPr lang="en-US" sz="1200" b="0" kern="1200" baseline="0" dirty="0" smtClean="0">
                          <a:solidFill>
                            <a:schemeClr val="tx1"/>
                          </a:solidFill>
                          <a:latin typeface="+mn-lt"/>
                          <a:ea typeface="+mn-ea"/>
                          <a:cs typeface="+mn-cs"/>
                        </a:rPr>
                        <a:t> discussed</a:t>
                      </a:r>
                      <a:endParaRPr lang="en-US" sz="1200" b="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9354">
                <a:tc>
                  <a:txBody>
                    <a:bodyPr/>
                    <a:lstStyle/>
                    <a:p>
                      <a:pPr algn="r"/>
                      <a:r>
                        <a:rPr lang="en-US" sz="1200" b="0" dirty="0" smtClean="0">
                          <a:solidFill>
                            <a:schemeClr val="tx1"/>
                          </a:solidFill>
                        </a:rPr>
                        <a:t>Clean Power Plan</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285750" indent="-285750">
                        <a:buFont typeface="Arial" panose="020B0604020202020204" pitchFamily="34" charset="0"/>
                        <a:buChar char="•"/>
                      </a:pPr>
                      <a:r>
                        <a:rPr lang="en-US" sz="1200" b="0" kern="1200" baseline="0" dirty="0" smtClean="0">
                          <a:solidFill>
                            <a:schemeClr val="tx1"/>
                          </a:solidFill>
                          <a:latin typeface="+mn-lt"/>
                          <a:ea typeface="+mn-ea"/>
                          <a:cs typeface="+mn-cs"/>
                        </a:rPr>
                        <a:t>Adoption of a Clean Power Plan compliance plan will replace the Low Carbon Portfolio Standard after 2021</a:t>
                      </a:r>
                      <a:endParaRPr lang="en-US" sz="1200" b="0" kern="1200" baseline="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r"/>
                      <a:r>
                        <a:rPr lang="en-US" sz="1200" b="0" dirty="0" smtClean="0">
                          <a:solidFill>
                            <a:schemeClr val="tx1"/>
                          </a:solidFill>
                        </a:rPr>
                        <a:t>Community Impacts</a:t>
                      </a:r>
                      <a:endParaRPr 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285750" indent="-285750">
                        <a:buFont typeface="Arial" panose="020B0604020202020204" pitchFamily="34" charset="0"/>
                        <a:buChar char="•"/>
                      </a:pPr>
                      <a:r>
                        <a:rPr lang="en-US" sz="1200" b="0" kern="1200" baseline="0" dirty="0" smtClean="0">
                          <a:solidFill>
                            <a:schemeClr val="tx1"/>
                          </a:solidFill>
                          <a:latin typeface="+mn-lt"/>
                          <a:ea typeface="+mn-ea"/>
                          <a:cs typeface="+mn-cs"/>
                        </a:rPr>
                        <a:t>Utility recovers costs of procuring low carbon energy credits through an additional cents per kWh charge for all customers</a:t>
                      </a:r>
                      <a:endParaRPr lang="en-US" sz="1200" b="0" kern="1200" baseline="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6" name="Picture 2" descr="C:\Users\aboltw\AppData\Local\Microsoft\Windows\Temporary Internet Files\Content.Outlook\WHYU7U5V\Caucu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5505" y="5907607"/>
            <a:ext cx="1823939" cy="7122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76525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6"/>
          <p:cNvSpPr>
            <a:spLocks noGrp="1" noChangeArrowheads="1"/>
          </p:cNvSpPr>
          <p:nvPr>
            <p:ph type="title"/>
          </p:nvPr>
        </p:nvSpPr>
        <p:spPr/>
        <p:txBody>
          <a:bodyPr/>
          <a:lstStyle/>
          <a:p>
            <a:pPr eaLnBrk="1" hangingPunct="1">
              <a:lnSpc>
                <a:spcPct val="90000"/>
              </a:lnSpc>
            </a:pPr>
            <a:r>
              <a:rPr lang="en-US" sz="3500" dirty="0" smtClean="0">
                <a:solidFill>
                  <a:schemeClr val="accent1">
                    <a:lumMod val="50000"/>
                  </a:schemeClr>
                </a:solidFill>
                <a:effectLst>
                  <a:outerShdw blurRad="38100" dist="38100" dir="2700000" algn="tl">
                    <a:srgbClr val="000000">
                      <a:alpha val="43137"/>
                    </a:srgbClr>
                  </a:outerShdw>
                </a:effectLst>
              </a:rPr>
              <a:t>Energy Bills at a Glance</a:t>
            </a:r>
            <a:endParaRPr lang="en-US" sz="3500" dirty="0">
              <a:solidFill>
                <a:schemeClr val="accent1">
                  <a:lumMod val="50000"/>
                </a:schemeClr>
              </a:solidFill>
              <a:effectLst>
                <a:outerShdw blurRad="38100" dist="38100" dir="2700000" algn="tl">
                  <a:srgbClr val="000000">
                    <a:alpha val="43137"/>
                  </a:srgbClr>
                </a:outerShdw>
              </a:effectLst>
            </a:endParaRPr>
          </a:p>
        </p:txBody>
      </p:sp>
      <p:sp>
        <p:nvSpPr>
          <p:cNvPr id="235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2"/>
                </a:solidFill>
                <a:latin typeface="Arial" charset="0"/>
              </a:defRPr>
            </a:lvl1pPr>
            <a:lvl2pPr marL="742950" indent="-285750" eaLnBrk="0" hangingPunct="0">
              <a:defRPr sz="2000">
                <a:solidFill>
                  <a:schemeClr val="tx2"/>
                </a:solidFill>
                <a:latin typeface="Arial" charset="0"/>
              </a:defRPr>
            </a:lvl2pPr>
            <a:lvl3pPr marL="1143000" indent="-228600" eaLnBrk="0" hangingPunct="0">
              <a:defRPr sz="2000">
                <a:solidFill>
                  <a:schemeClr val="tx2"/>
                </a:solidFill>
                <a:latin typeface="Arial" charset="0"/>
              </a:defRPr>
            </a:lvl3pPr>
            <a:lvl4pPr marL="1600200" indent="-228600" eaLnBrk="0" hangingPunct="0">
              <a:defRPr sz="2000">
                <a:solidFill>
                  <a:schemeClr val="tx2"/>
                </a:solidFill>
                <a:latin typeface="Arial" charset="0"/>
              </a:defRPr>
            </a:lvl4pPr>
            <a:lvl5pPr marL="2057400" indent="-228600" eaLnBrk="0" hangingPunct="0">
              <a:defRPr sz="2000">
                <a:solidFill>
                  <a:schemeClr val="tx2"/>
                </a:solidFill>
                <a:latin typeface="Arial" charset="0"/>
              </a:defRPr>
            </a:lvl5pPr>
            <a:lvl6pPr marL="2514600" indent="-228600" algn="ctr" eaLnBrk="0" fontAlgn="base" hangingPunct="0">
              <a:lnSpc>
                <a:spcPct val="90000"/>
              </a:lnSpc>
              <a:spcBef>
                <a:spcPct val="0"/>
              </a:spcBef>
              <a:spcAft>
                <a:spcPct val="0"/>
              </a:spcAft>
              <a:defRPr sz="2000">
                <a:solidFill>
                  <a:schemeClr val="tx2"/>
                </a:solidFill>
                <a:latin typeface="Arial" charset="0"/>
              </a:defRPr>
            </a:lvl6pPr>
            <a:lvl7pPr marL="2971800" indent="-228600" algn="ctr" eaLnBrk="0" fontAlgn="base" hangingPunct="0">
              <a:lnSpc>
                <a:spcPct val="90000"/>
              </a:lnSpc>
              <a:spcBef>
                <a:spcPct val="0"/>
              </a:spcBef>
              <a:spcAft>
                <a:spcPct val="0"/>
              </a:spcAft>
              <a:defRPr sz="2000">
                <a:solidFill>
                  <a:schemeClr val="tx2"/>
                </a:solidFill>
                <a:latin typeface="Arial" charset="0"/>
              </a:defRPr>
            </a:lvl7pPr>
            <a:lvl8pPr marL="3429000" indent="-228600" algn="ctr" eaLnBrk="0" fontAlgn="base" hangingPunct="0">
              <a:lnSpc>
                <a:spcPct val="90000"/>
              </a:lnSpc>
              <a:spcBef>
                <a:spcPct val="0"/>
              </a:spcBef>
              <a:spcAft>
                <a:spcPct val="0"/>
              </a:spcAft>
              <a:defRPr sz="2000">
                <a:solidFill>
                  <a:schemeClr val="tx2"/>
                </a:solidFill>
                <a:latin typeface="Arial" charset="0"/>
              </a:defRPr>
            </a:lvl8pPr>
            <a:lvl9pPr marL="3886200" indent="-228600" algn="ctr" eaLnBrk="0" fontAlgn="base" hangingPunct="0">
              <a:lnSpc>
                <a:spcPct val="90000"/>
              </a:lnSpc>
              <a:spcBef>
                <a:spcPct val="0"/>
              </a:spcBef>
              <a:spcAft>
                <a:spcPct val="0"/>
              </a:spcAft>
              <a:defRPr sz="2000">
                <a:solidFill>
                  <a:schemeClr val="tx2"/>
                </a:solidFill>
                <a:latin typeface="Arial" charset="0"/>
              </a:defRPr>
            </a:lvl9pPr>
          </a:lstStyle>
          <a:p>
            <a:pPr eaLnBrk="1" hangingPunct="1"/>
            <a:r>
              <a:rPr lang="en-US" sz="900" dirty="0" smtClean="0">
                <a:solidFill>
                  <a:schemeClr val="tx1"/>
                </a:solidFill>
              </a:rPr>
              <a:t>Page </a:t>
            </a:r>
            <a:fld id="{BC25D0AB-AAE5-4584-B36C-D528FF63B8AB}" type="slidenum">
              <a:rPr lang="en-US" sz="900" smtClean="0">
                <a:solidFill>
                  <a:schemeClr val="tx1"/>
                </a:solidFill>
              </a:rPr>
              <a:pPr eaLnBrk="1" hangingPunct="1"/>
              <a:t>8</a:t>
            </a:fld>
            <a:endParaRPr lang="en-US" sz="900" dirty="0" smtClean="0">
              <a:solidFill>
                <a:schemeClr val="tx1"/>
              </a:solidFill>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787838707"/>
              </p:ext>
            </p:extLst>
          </p:nvPr>
        </p:nvGraphicFramePr>
        <p:xfrm>
          <a:off x="446087" y="1398641"/>
          <a:ext cx="8229602" cy="4646490"/>
        </p:xfrm>
        <a:graphic>
          <a:graphicData uri="http://schemas.openxmlformats.org/drawingml/2006/table">
            <a:tbl>
              <a:tblPr firstRow="1" bandRow="1">
                <a:tableStyleId>{F5AB1C69-6EDB-4FF4-983F-18BD219EF322}</a:tableStyleId>
              </a:tblPr>
              <a:tblGrid>
                <a:gridCol w="1501466"/>
                <a:gridCol w="2242712"/>
                <a:gridCol w="2242712"/>
                <a:gridCol w="2242712"/>
              </a:tblGrid>
              <a:tr h="394530">
                <a:tc>
                  <a:txBody>
                    <a:bodyPr/>
                    <a:lstStyle/>
                    <a:p>
                      <a:endParaRPr lang="en-US" sz="18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err="1" smtClean="0">
                          <a:solidFill>
                            <a:schemeClr val="tx1"/>
                          </a:solidFill>
                        </a:rPr>
                        <a:t>ComEd</a:t>
                      </a:r>
                      <a:r>
                        <a:rPr lang="en-US" sz="1800" b="0" dirty="0" smtClean="0">
                          <a:solidFill>
                            <a:schemeClr val="tx1"/>
                          </a:solidFill>
                        </a:rPr>
                        <a:t> Bill</a:t>
                      </a:r>
                      <a:endParaRPr lang="en-US" sz="1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800" b="0" dirty="0" smtClean="0">
                          <a:solidFill>
                            <a:schemeClr val="tx1"/>
                          </a:solidFill>
                        </a:rPr>
                        <a:t>Clean</a:t>
                      </a:r>
                      <a:r>
                        <a:rPr lang="en-US" sz="1800" b="0" baseline="0" dirty="0" smtClean="0">
                          <a:solidFill>
                            <a:schemeClr val="tx1"/>
                          </a:solidFill>
                        </a:rPr>
                        <a:t> Jobs Bill</a:t>
                      </a:r>
                      <a:endParaRPr lang="en-US" sz="1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800" b="0" dirty="0" smtClean="0">
                          <a:solidFill>
                            <a:schemeClr val="tx1"/>
                          </a:solidFill>
                        </a:rPr>
                        <a:t>Exelon Bill</a:t>
                      </a:r>
                      <a:endParaRPr lang="en-US" sz="1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0">
                <a:tc>
                  <a:txBody>
                    <a:bodyPr/>
                    <a:lstStyle/>
                    <a:p>
                      <a:pPr marL="0" algn="r" defTabSz="914400" rtl="0" eaLnBrk="1" latinLnBrk="0" hangingPunct="1"/>
                      <a:r>
                        <a:rPr lang="en-US" sz="1800" b="0" kern="1200" dirty="0" smtClean="0">
                          <a:solidFill>
                            <a:schemeClr val="tx1"/>
                          </a:solidFill>
                          <a:latin typeface="+mn-lt"/>
                          <a:ea typeface="+mn-ea"/>
                          <a:cs typeface="+mn-cs"/>
                        </a:rPr>
                        <a:t>Emphasis</a:t>
                      </a:r>
                      <a:endParaRPr lang="en-US" sz="1800" b="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indent="0">
                        <a:buFont typeface="Arial" panose="020B0604020202020204" pitchFamily="34" charset="0"/>
                        <a:buNone/>
                      </a:pPr>
                      <a:r>
                        <a:rPr lang="en-US" sz="1500" dirty="0" err="1" smtClean="0">
                          <a:solidFill>
                            <a:schemeClr val="tx1"/>
                          </a:solidFill>
                        </a:rPr>
                        <a:t>Microgrids</a:t>
                      </a:r>
                      <a:r>
                        <a:rPr lang="en-US" sz="1500" baseline="0" dirty="0" smtClean="0">
                          <a:solidFill>
                            <a:schemeClr val="tx1"/>
                          </a:solidFill>
                        </a:rPr>
                        <a:t> &amp; distributed generation investments</a:t>
                      </a:r>
                      <a:endParaRPr lang="en-US" sz="15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914400" rtl="0" eaLnBrk="1" latinLnBrk="0" hangingPunct="1">
                        <a:buFont typeface="Arial" panose="020B0604020202020204" pitchFamily="34" charset="0"/>
                        <a:buNone/>
                      </a:pPr>
                      <a:r>
                        <a:rPr lang="en-US" sz="1500" kern="1200" dirty="0" smtClean="0">
                          <a:solidFill>
                            <a:schemeClr val="tx1"/>
                          </a:solidFill>
                          <a:latin typeface="+mn-lt"/>
                          <a:ea typeface="+mn-ea"/>
                          <a:cs typeface="+mn-cs"/>
                        </a:rPr>
                        <a:t>Renewable</a:t>
                      </a:r>
                      <a:r>
                        <a:rPr lang="en-US" sz="1500" kern="1200" baseline="0" dirty="0" smtClean="0">
                          <a:solidFill>
                            <a:schemeClr val="tx1"/>
                          </a:solidFill>
                          <a:latin typeface="+mn-lt"/>
                          <a:ea typeface="+mn-ea"/>
                          <a:cs typeface="+mn-cs"/>
                        </a:rPr>
                        <a:t> generation and energy efficiency investments</a:t>
                      </a:r>
                      <a:endParaRPr lang="en-US" sz="150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914400" rtl="0" eaLnBrk="1" latinLnBrk="0" hangingPunct="1">
                        <a:buFont typeface="Arial" panose="020B0604020202020204" pitchFamily="34" charset="0"/>
                        <a:buNone/>
                      </a:pPr>
                      <a:r>
                        <a:rPr lang="en-US" sz="1500" kern="1200" dirty="0" smtClean="0">
                          <a:solidFill>
                            <a:schemeClr val="tx1"/>
                          </a:solidFill>
                          <a:latin typeface="+mn-lt"/>
                          <a:ea typeface="+mn-ea"/>
                          <a:cs typeface="+mn-cs"/>
                        </a:rPr>
                        <a:t>Low carbon electric</a:t>
                      </a:r>
                      <a:r>
                        <a:rPr lang="en-US" sz="1500" kern="1200" baseline="0" dirty="0" smtClean="0">
                          <a:solidFill>
                            <a:schemeClr val="tx1"/>
                          </a:solidFill>
                          <a:latin typeface="+mn-lt"/>
                          <a:ea typeface="+mn-ea"/>
                          <a:cs typeface="+mn-cs"/>
                        </a:rPr>
                        <a:t> generation through low carbon energy credits</a:t>
                      </a:r>
                      <a:endParaRPr lang="en-US" sz="150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2144">
                <a:tc>
                  <a:txBody>
                    <a:bodyPr/>
                    <a:lstStyle/>
                    <a:p>
                      <a:pPr algn="r"/>
                      <a:r>
                        <a:rPr lang="en-US" sz="1800" b="0" dirty="0" smtClean="0">
                          <a:solidFill>
                            <a:schemeClr val="tx1"/>
                          </a:solidFill>
                        </a:rPr>
                        <a:t>Approach</a:t>
                      </a:r>
                      <a:r>
                        <a:rPr lang="en-US" sz="1800" b="0" baseline="0" dirty="0" smtClean="0">
                          <a:solidFill>
                            <a:schemeClr val="tx1"/>
                          </a:solidFill>
                        </a:rPr>
                        <a:t> to Renewables</a:t>
                      </a:r>
                      <a:endParaRPr lang="en-US" sz="1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indent="0" algn="l" defTabSz="914400" rtl="0" eaLnBrk="1" latinLnBrk="0" hangingPunct="1">
                        <a:buFont typeface="Arial" panose="020B0604020202020204" pitchFamily="34" charset="0"/>
                        <a:buNone/>
                      </a:pPr>
                      <a:r>
                        <a:rPr lang="en-US" sz="1500" kern="1200" dirty="0" smtClean="0">
                          <a:solidFill>
                            <a:schemeClr val="tx1"/>
                          </a:solidFill>
                          <a:latin typeface="+mn-lt"/>
                          <a:ea typeface="+mn-ea"/>
                          <a:cs typeface="+mn-cs"/>
                        </a:rPr>
                        <a:t>Increases </a:t>
                      </a:r>
                      <a:r>
                        <a:rPr lang="en-US" sz="1500" kern="1200" baseline="0" dirty="0" smtClean="0">
                          <a:solidFill>
                            <a:schemeClr val="tx1"/>
                          </a:solidFill>
                          <a:latin typeface="+mn-lt"/>
                          <a:ea typeface="+mn-ea"/>
                          <a:cs typeface="+mn-cs"/>
                        </a:rPr>
                        <a:t>investment by releasing government funds and encouraging distributed generation</a:t>
                      </a:r>
                      <a:endParaRPr lang="en-US" sz="150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914400" rtl="0" eaLnBrk="1" latinLnBrk="0" hangingPunct="1">
                        <a:buFont typeface="Arial" panose="020B0604020202020204" pitchFamily="34" charset="0"/>
                        <a:buNone/>
                      </a:pPr>
                      <a:r>
                        <a:rPr lang="en-US" sz="1500" kern="1200" dirty="0" smtClean="0">
                          <a:solidFill>
                            <a:schemeClr val="tx1"/>
                          </a:solidFill>
                          <a:latin typeface="+mn-lt"/>
                          <a:ea typeface="+mn-ea"/>
                          <a:cs typeface="+mn-cs"/>
                        </a:rPr>
                        <a:t>Increases investment</a:t>
                      </a:r>
                      <a:r>
                        <a:rPr lang="en-US" sz="1500" kern="1200" baseline="0" dirty="0" smtClean="0">
                          <a:solidFill>
                            <a:schemeClr val="tx1"/>
                          </a:solidFill>
                          <a:latin typeface="+mn-lt"/>
                          <a:ea typeface="+mn-ea"/>
                          <a:cs typeface="+mn-cs"/>
                        </a:rPr>
                        <a:t> by creating a new RPS, requiring long-term renewable procurement plans, and encouraging distributed generation</a:t>
                      </a:r>
                      <a:endParaRPr lang="en-US" sz="150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914400" rtl="0" eaLnBrk="1" latinLnBrk="0" hangingPunct="1">
                        <a:buFont typeface="Arial" panose="020B0604020202020204" pitchFamily="34" charset="0"/>
                        <a:buNone/>
                      </a:pPr>
                      <a:r>
                        <a:rPr lang="en-US" sz="1500" kern="1200" dirty="0" smtClean="0">
                          <a:solidFill>
                            <a:schemeClr val="tx1"/>
                          </a:solidFill>
                          <a:latin typeface="+mn-lt"/>
                          <a:ea typeface="+mn-ea"/>
                          <a:cs typeface="+mn-cs"/>
                        </a:rPr>
                        <a:t>Increases investment by allowing renewables to receive</a:t>
                      </a:r>
                      <a:r>
                        <a:rPr lang="en-US" sz="1500" kern="1200" baseline="0" dirty="0" smtClean="0">
                          <a:solidFill>
                            <a:schemeClr val="tx1"/>
                          </a:solidFill>
                          <a:latin typeface="+mn-lt"/>
                          <a:ea typeface="+mn-ea"/>
                          <a:cs typeface="+mn-cs"/>
                        </a:rPr>
                        <a:t> either low carbon energy credits or renewable energy credits for generation</a:t>
                      </a:r>
                      <a:endParaRPr lang="en-US" sz="150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2144">
                <a:tc>
                  <a:txBody>
                    <a:bodyPr/>
                    <a:lstStyle/>
                    <a:p>
                      <a:pPr algn="r"/>
                      <a:r>
                        <a:rPr lang="en-US" sz="1800" b="0" dirty="0" smtClean="0">
                          <a:solidFill>
                            <a:schemeClr val="tx1"/>
                          </a:solidFill>
                        </a:rPr>
                        <a:t>Approach to Energy</a:t>
                      </a:r>
                      <a:r>
                        <a:rPr lang="en-US" sz="1800" b="0" baseline="0" dirty="0" smtClean="0">
                          <a:solidFill>
                            <a:schemeClr val="tx1"/>
                          </a:solidFill>
                        </a:rPr>
                        <a:t> Efficiency</a:t>
                      </a:r>
                      <a:endParaRPr lang="en-US" sz="1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indent="0" algn="l" defTabSz="914400" rtl="0" eaLnBrk="1" latinLnBrk="0" hangingPunct="1">
                        <a:buFont typeface="Arial" panose="020B0604020202020204" pitchFamily="34" charset="0"/>
                        <a:buNone/>
                      </a:pPr>
                      <a:r>
                        <a:rPr lang="en-US" sz="1500" kern="1200" baseline="0" dirty="0" smtClean="0">
                          <a:solidFill>
                            <a:schemeClr val="tx1"/>
                          </a:solidFill>
                          <a:latin typeface="+mn-lt"/>
                          <a:ea typeface="+mn-ea"/>
                          <a:cs typeface="+mn-cs"/>
                        </a:rPr>
                        <a:t>Increases utility role in energy efficiency procurement and focuses on voltage optimization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914400" rtl="0" eaLnBrk="1" latinLnBrk="0" hangingPunct="1">
                        <a:buFont typeface="Arial" panose="020B0604020202020204" pitchFamily="34" charset="0"/>
                        <a:buNone/>
                      </a:pPr>
                      <a:r>
                        <a:rPr lang="en-US" sz="1500" kern="1200" baseline="0" dirty="0" smtClean="0">
                          <a:solidFill>
                            <a:schemeClr val="tx1"/>
                          </a:solidFill>
                          <a:latin typeface="+mn-lt"/>
                          <a:ea typeface="+mn-ea"/>
                          <a:cs typeface="+mn-cs"/>
                        </a:rPr>
                        <a:t>Increases Energy Efficiency Resource Standard requirements</a:t>
                      </a:r>
                      <a:endParaRPr lang="en-US" sz="1500" kern="1200" baseline="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914400" rtl="0" eaLnBrk="1" latinLnBrk="0" hangingPunct="1">
                        <a:buFont typeface="Arial" panose="020B0604020202020204" pitchFamily="34" charset="0"/>
                        <a:buNone/>
                      </a:pPr>
                      <a:r>
                        <a:rPr lang="en-US" sz="1500" kern="1200" baseline="0" dirty="0" smtClean="0">
                          <a:solidFill>
                            <a:schemeClr val="tx1"/>
                          </a:solidFill>
                          <a:latin typeface="+mn-lt"/>
                          <a:ea typeface="+mn-ea"/>
                          <a:cs typeface="+mn-cs"/>
                        </a:rPr>
                        <a:t>No change to current requirements and processes</a:t>
                      </a:r>
                      <a:endParaRPr lang="en-US" sz="1500" kern="1200" baseline="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2144">
                <a:tc>
                  <a:txBody>
                    <a:bodyPr/>
                    <a:lstStyle/>
                    <a:p>
                      <a:pPr algn="r"/>
                      <a:r>
                        <a:rPr lang="en-US" sz="1800" b="0" dirty="0" smtClean="0">
                          <a:solidFill>
                            <a:schemeClr val="tx1"/>
                          </a:solidFill>
                        </a:rPr>
                        <a:t>Illinois Jobs</a:t>
                      </a:r>
                      <a:endParaRPr lang="en-US" sz="1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indent="0" algn="l" defTabSz="914400" rtl="0" eaLnBrk="1" latinLnBrk="0" hangingPunct="1">
                        <a:buFont typeface="Arial" panose="020B0604020202020204" pitchFamily="34" charset="0"/>
                        <a:buNone/>
                      </a:pPr>
                      <a:r>
                        <a:rPr lang="en-US" sz="1500" kern="1200" baseline="0" dirty="0" smtClean="0">
                          <a:solidFill>
                            <a:schemeClr val="tx1"/>
                          </a:solidFill>
                          <a:latin typeface="+mn-lt"/>
                          <a:ea typeface="+mn-ea"/>
                          <a:cs typeface="+mn-cs"/>
                        </a:rPr>
                        <a:t>Mandates the creation of 400 full-time equivalent jobs</a:t>
                      </a:r>
                      <a:endParaRPr lang="en-US" sz="1500" kern="1200" baseline="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500" kern="1200" baseline="0" dirty="0" smtClean="0">
                          <a:solidFill>
                            <a:schemeClr val="tx1"/>
                          </a:solidFill>
                          <a:latin typeface="+mn-lt"/>
                          <a:ea typeface="+mn-ea"/>
                          <a:cs typeface="+mn-cs"/>
                        </a:rPr>
                        <a:t>Projected to create </a:t>
                      </a:r>
                      <a:r>
                        <a:rPr lang="en-US" sz="1500" kern="1200" baseline="0" dirty="0" smtClean="0">
                          <a:solidFill>
                            <a:schemeClr val="tx1"/>
                          </a:solidFill>
                          <a:latin typeface="+mn-lt"/>
                          <a:ea typeface="+mn-ea"/>
                          <a:cs typeface="+mn-cs"/>
                        </a:rPr>
                        <a:t>32,000 </a:t>
                      </a:r>
                      <a:r>
                        <a:rPr lang="en-US" sz="1500" kern="1200" baseline="0" dirty="0" smtClean="0">
                          <a:solidFill>
                            <a:schemeClr val="tx1"/>
                          </a:solidFill>
                          <a:latin typeface="+mn-lt"/>
                          <a:ea typeface="+mn-ea"/>
                          <a:cs typeface="+mn-cs"/>
                        </a:rPr>
                        <a:t>full-time equivalent jobs annually</a:t>
                      </a:r>
                      <a:endParaRPr lang="en-US" sz="1500" kern="1200" baseline="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defTabSz="914400" rtl="0" eaLnBrk="1" latinLnBrk="0" hangingPunct="1">
                        <a:buFont typeface="Arial" panose="020B0604020202020204" pitchFamily="34" charset="0"/>
                        <a:buNone/>
                      </a:pPr>
                      <a:r>
                        <a:rPr lang="en-US" sz="1500" b="0" kern="1200" baseline="0" dirty="0" smtClean="0">
                          <a:solidFill>
                            <a:schemeClr val="tx1"/>
                          </a:solidFill>
                          <a:latin typeface="+mn-lt"/>
                          <a:ea typeface="+mn-ea"/>
                          <a:cs typeface="+mn-cs"/>
                        </a:rPr>
                        <a:t>Preserves jobs tied to existing nuclear fleet</a:t>
                      </a:r>
                      <a:endParaRPr lang="en-US" sz="1500" kern="1200" baseline="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5" name="Picture 2" descr="C:\Users\aboltw\AppData\Local\Microsoft\Windows\Temporary Internet Files\Content.Outlook\WHYU7U5V\Caucus 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8010" y="6127149"/>
            <a:ext cx="1555980" cy="607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76438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White Title Slide">
  <a:themeElements>
    <a:clrScheme name="White Title Slide 1">
      <a:dk1>
        <a:srgbClr val="000000"/>
      </a:dk1>
      <a:lt1>
        <a:srgbClr val="FFFFFF"/>
      </a:lt1>
      <a:dk2>
        <a:srgbClr val="000000"/>
      </a:dk2>
      <a:lt2>
        <a:srgbClr val="988F86"/>
      </a:lt2>
      <a:accent1>
        <a:srgbClr val="63C1DF"/>
      </a:accent1>
      <a:accent2>
        <a:srgbClr val="7DDC1E"/>
      </a:accent2>
      <a:accent3>
        <a:srgbClr val="FFFFFF"/>
      </a:accent3>
      <a:accent4>
        <a:srgbClr val="000000"/>
      </a:accent4>
      <a:accent5>
        <a:srgbClr val="B7DDEC"/>
      </a:accent5>
      <a:accent6>
        <a:srgbClr val="71C71A"/>
      </a:accent6>
      <a:hlink>
        <a:srgbClr val="FC9F1A"/>
      </a:hlink>
      <a:folHlink>
        <a:srgbClr val="9C0880"/>
      </a:folHlink>
    </a:clrScheme>
    <a:fontScheme name="White 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90000"/>
          </a:lnSpc>
          <a:spcBef>
            <a:spcPct val="0"/>
          </a:spcBef>
          <a:spcAft>
            <a:spcPct val="0"/>
          </a:spcAft>
          <a:buClrTx/>
          <a:buSzTx/>
          <a:buFontTx/>
          <a:buNone/>
          <a:tabLst/>
          <a:defRPr kumimoji="0" lang="en-US" sz="20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90000"/>
          </a:lnSpc>
          <a:spcBef>
            <a:spcPct val="0"/>
          </a:spcBef>
          <a:spcAft>
            <a:spcPct val="0"/>
          </a:spcAft>
          <a:buClrTx/>
          <a:buSzTx/>
          <a:buFontTx/>
          <a:buNone/>
          <a:tabLst/>
          <a:defRPr kumimoji="0" lang="en-US" sz="2000" b="0" i="0" u="none" strike="noStrike" cap="none" normalizeH="0" baseline="0" smtClean="0">
            <a:ln>
              <a:noFill/>
            </a:ln>
            <a:solidFill>
              <a:schemeClr val="tx2"/>
            </a:solidFill>
            <a:effectLst/>
            <a:latin typeface="Arial" charset="0"/>
          </a:defRPr>
        </a:defPPr>
      </a:lstStyle>
    </a:lnDef>
  </a:objectDefaults>
  <a:extraClrSchemeLst>
    <a:extraClrScheme>
      <a:clrScheme name="White Title Slide 1">
        <a:dk1>
          <a:srgbClr val="000000"/>
        </a:dk1>
        <a:lt1>
          <a:srgbClr val="FFFFFF"/>
        </a:lt1>
        <a:dk2>
          <a:srgbClr val="000000"/>
        </a:dk2>
        <a:lt2>
          <a:srgbClr val="988F86"/>
        </a:lt2>
        <a:accent1>
          <a:srgbClr val="63C1DF"/>
        </a:accent1>
        <a:accent2>
          <a:srgbClr val="7DDC1E"/>
        </a:accent2>
        <a:accent3>
          <a:srgbClr val="FFFFFF"/>
        </a:accent3>
        <a:accent4>
          <a:srgbClr val="000000"/>
        </a:accent4>
        <a:accent5>
          <a:srgbClr val="B7DDEC"/>
        </a:accent5>
        <a:accent6>
          <a:srgbClr val="71C71A"/>
        </a:accent6>
        <a:hlink>
          <a:srgbClr val="FC9F1A"/>
        </a:hlink>
        <a:folHlink>
          <a:srgbClr val="9C0880"/>
        </a:folHlink>
      </a:clrScheme>
      <a:clrMap bg1="lt1" tx1="dk1" bg2="lt2" tx2="dk2" accent1="accent1" accent2="accent2" accent3="accent3" accent4="accent4" accent5="accent5" accent6="accent6" hlink="hlink" folHlink="folHlink"/>
    </a:extraClrScheme>
    <a:extraClrScheme>
      <a:clrScheme name="White Title Slide 2">
        <a:dk1>
          <a:srgbClr val="988F86"/>
        </a:dk1>
        <a:lt1>
          <a:srgbClr val="FFFFFF"/>
        </a:lt1>
        <a:dk2>
          <a:srgbClr val="000000"/>
        </a:dk2>
        <a:lt2>
          <a:srgbClr val="FFFFFF"/>
        </a:lt2>
        <a:accent1>
          <a:srgbClr val="63C1DF"/>
        </a:accent1>
        <a:accent2>
          <a:srgbClr val="7DDC1E"/>
        </a:accent2>
        <a:accent3>
          <a:srgbClr val="AAAAAA"/>
        </a:accent3>
        <a:accent4>
          <a:srgbClr val="DADADA"/>
        </a:accent4>
        <a:accent5>
          <a:srgbClr val="B7DDEC"/>
        </a:accent5>
        <a:accent6>
          <a:srgbClr val="71C71A"/>
        </a:accent6>
        <a:hlink>
          <a:srgbClr val="FC9F1A"/>
        </a:hlink>
        <a:folHlink>
          <a:srgbClr val="9C08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ck Title_Blue-Green Bkgd">
  <a:themeElements>
    <a:clrScheme name="Black Title_Blue-Green Bkgd 2">
      <a:dk1>
        <a:srgbClr val="000000"/>
      </a:dk1>
      <a:lt1>
        <a:srgbClr val="FFFFFF"/>
      </a:lt1>
      <a:dk2>
        <a:srgbClr val="000000"/>
      </a:dk2>
      <a:lt2>
        <a:srgbClr val="988F86"/>
      </a:lt2>
      <a:accent1>
        <a:srgbClr val="63C1DF"/>
      </a:accent1>
      <a:accent2>
        <a:srgbClr val="7DDC1E"/>
      </a:accent2>
      <a:accent3>
        <a:srgbClr val="FFFFFF"/>
      </a:accent3>
      <a:accent4>
        <a:srgbClr val="000000"/>
      </a:accent4>
      <a:accent5>
        <a:srgbClr val="B7DDEC"/>
      </a:accent5>
      <a:accent6>
        <a:srgbClr val="71C71A"/>
      </a:accent6>
      <a:hlink>
        <a:srgbClr val="FC9F1A"/>
      </a:hlink>
      <a:folHlink>
        <a:srgbClr val="9C0880"/>
      </a:folHlink>
    </a:clrScheme>
    <a:fontScheme name="Black Title_Blue-Green Bkg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90000"/>
          </a:lnSpc>
          <a:spcBef>
            <a:spcPct val="0"/>
          </a:spcBef>
          <a:spcAft>
            <a:spcPct val="0"/>
          </a:spcAft>
          <a:buClrTx/>
          <a:buSzTx/>
          <a:buFontTx/>
          <a:buNone/>
          <a:tabLst/>
          <a:defRPr kumimoji="0" lang="en-US" sz="20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90000"/>
          </a:lnSpc>
          <a:spcBef>
            <a:spcPct val="0"/>
          </a:spcBef>
          <a:spcAft>
            <a:spcPct val="0"/>
          </a:spcAft>
          <a:buClrTx/>
          <a:buSzTx/>
          <a:buFontTx/>
          <a:buNone/>
          <a:tabLst/>
          <a:defRPr kumimoji="0" lang="en-US" sz="2000" b="0" i="0" u="none" strike="noStrike" cap="none" normalizeH="0" baseline="0" smtClean="0">
            <a:ln>
              <a:noFill/>
            </a:ln>
            <a:solidFill>
              <a:schemeClr val="tx2"/>
            </a:solidFill>
            <a:effectLst/>
            <a:latin typeface="Arial" charset="0"/>
          </a:defRPr>
        </a:defPPr>
      </a:lstStyle>
    </a:lnDef>
  </a:objectDefaults>
  <a:extraClrSchemeLst>
    <a:extraClrScheme>
      <a:clrScheme name="Black Title_Blue-Green Bkgd 1">
        <a:dk1>
          <a:srgbClr val="988F86"/>
        </a:dk1>
        <a:lt1>
          <a:srgbClr val="FFFFFF"/>
        </a:lt1>
        <a:dk2>
          <a:srgbClr val="000000"/>
        </a:dk2>
        <a:lt2>
          <a:srgbClr val="FFFFFF"/>
        </a:lt2>
        <a:accent1>
          <a:srgbClr val="63C1DF"/>
        </a:accent1>
        <a:accent2>
          <a:srgbClr val="85E61F"/>
        </a:accent2>
        <a:accent3>
          <a:srgbClr val="AAAAAA"/>
        </a:accent3>
        <a:accent4>
          <a:srgbClr val="DADADA"/>
        </a:accent4>
        <a:accent5>
          <a:srgbClr val="B7DDEC"/>
        </a:accent5>
        <a:accent6>
          <a:srgbClr val="78D01B"/>
        </a:accent6>
        <a:hlink>
          <a:srgbClr val="FC9F1A"/>
        </a:hlink>
        <a:folHlink>
          <a:srgbClr val="9C0880"/>
        </a:folHlink>
      </a:clrScheme>
      <a:clrMap bg1="dk2" tx1="lt1" bg2="dk1" tx2="lt2" accent1="accent1" accent2="accent2" accent3="accent3" accent4="accent4" accent5="accent5" accent6="accent6" hlink="hlink" folHlink="folHlink"/>
    </a:extraClrScheme>
    <a:extraClrScheme>
      <a:clrScheme name="Black Title_Blue-Green Bkgd 2">
        <a:dk1>
          <a:srgbClr val="000000"/>
        </a:dk1>
        <a:lt1>
          <a:srgbClr val="FFFFFF"/>
        </a:lt1>
        <a:dk2>
          <a:srgbClr val="000000"/>
        </a:dk2>
        <a:lt2>
          <a:srgbClr val="988F86"/>
        </a:lt2>
        <a:accent1>
          <a:srgbClr val="63C1DF"/>
        </a:accent1>
        <a:accent2>
          <a:srgbClr val="7DDC1E"/>
        </a:accent2>
        <a:accent3>
          <a:srgbClr val="FFFFFF"/>
        </a:accent3>
        <a:accent4>
          <a:srgbClr val="000000"/>
        </a:accent4>
        <a:accent5>
          <a:srgbClr val="B7DDEC"/>
        </a:accent5>
        <a:accent6>
          <a:srgbClr val="71C71A"/>
        </a:accent6>
        <a:hlink>
          <a:srgbClr val="FC9F1A"/>
        </a:hlink>
        <a:folHlink>
          <a:srgbClr val="9C08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lue Title_Blue-Green bkgd">
  <a:themeElements>
    <a:clrScheme name="Blue Title_Blue-Green bkgd 5">
      <a:dk1>
        <a:srgbClr val="000000"/>
      </a:dk1>
      <a:lt1>
        <a:srgbClr val="FFFFFF"/>
      </a:lt1>
      <a:dk2>
        <a:srgbClr val="000000"/>
      </a:dk2>
      <a:lt2>
        <a:srgbClr val="988F86"/>
      </a:lt2>
      <a:accent1>
        <a:srgbClr val="63C1DF"/>
      </a:accent1>
      <a:accent2>
        <a:srgbClr val="7DDC1E"/>
      </a:accent2>
      <a:accent3>
        <a:srgbClr val="FFFFFF"/>
      </a:accent3>
      <a:accent4>
        <a:srgbClr val="000000"/>
      </a:accent4>
      <a:accent5>
        <a:srgbClr val="B7DDEC"/>
      </a:accent5>
      <a:accent6>
        <a:srgbClr val="71C71A"/>
      </a:accent6>
      <a:hlink>
        <a:srgbClr val="FC9F1A"/>
      </a:hlink>
      <a:folHlink>
        <a:srgbClr val="9C0880"/>
      </a:folHlink>
    </a:clrScheme>
    <a:fontScheme name="Blue Title_Blue-Green bkg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90000"/>
          </a:lnSpc>
          <a:spcBef>
            <a:spcPct val="0"/>
          </a:spcBef>
          <a:spcAft>
            <a:spcPct val="0"/>
          </a:spcAft>
          <a:buClrTx/>
          <a:buSzTx/>
          <a:buFontTx/>
          <a:buNone/>
          <a:tabLst/>
          <a:defRPr kumimoji="0" lang="en-US" sz="20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90000"/>
          </a:lnSpc>
          <a:spcBef>
            <a:spcPct val="0"/>
          </a:spcBef>
          <a:spcAft>
            <a:spcPct val="0"/>
          </a:spcAft>
          <a:buClrTx/>
          <a:buSzTx/>
          <a:buFontTx/>
          <a:buNone/>
          <a:tabLst/>
          <a:defRPr kumimoji="0" lang="en-US" sz="2000" b="0" i="0" u="none" strike="noStrike" cap="none" normalizeH="0" baseline="0" smtClean="0">
            <a:ln>
              <a:noFill/>
            </a:ln>
            <a:solidFill>
              <a:schemeClr val="tx2"/>
            </a:solidFill>
            <a:effectLst/>
            <a:latin typeface="Arial" charset="0"/>
          </a:defRPr>
        </a:defPPr>
      </a:lstStyle>
    </a:lnDef>
  </a:objectDefaults>
  <a:extraClrSchemeLst>
    <a:extraClrScheme>
      <a:clrScheme name="Blue Title_Blue-Green bkgd 1">
        <a:dk1>
          <a:srgbClr val="000000"/>
        </a:dk1>
        <a:lt1>
          <a:srgbClr val="FFFFFF"/>
        </a:lt1>
        <a:dk2>
          <a:srgbClr val="000000"/>
        </a:dk2>
        <a:lt2>
          <a:srgbClr val="808080"/>
        </a:lt2>
        <a:accent1>
          <a:srgbClr val="63C1DF"/>
        </a:accent1>
        <a:accent2>
          <a:srgbClr val="85E61F"/>
        </a:accent2>
        <a:accent3>
          <a:srgbClr val="FFFFFF"/>
        </a:accent3>
        <a:accent4>
          <a:srgbClr val="000000"/>
        </a:accent4>
        <a:accent5>
          <a:srgbClr val="B7DDEC"/>
        </a:accent5>
        <a:accent6>
          <a:srgbClr val="78D01B"/>
        </a:accent6>
        <a:hlink>
          <a:srgbClr val="FC9F1A"/>
        </a:hlink>
        <a:folHlink>
          <a:srgbClr val="9C0880"/>
        </a:folHlink>
      </a:clrScheme>
      <a:clrMap bg1="lt1" tx1="dk1" bg2="lt2" tx2="dk2" accent1="accent1" accent2="accent2" accent3="accent3" accent4="accent4" accent5="accent5" accent6="accent6" hlink="hlink" folHlink="folHlink"/>
    </a:extraClrScheme>
    <a:extraClrScheme>
      <a:clrScheme name="Blue Title_Blue-Green bkgd 2">
        <a:dk1>
          <a:srgbClr val="DDDDDD"/>
        </a:dk1>
        <a:lt1>
          <a:srgbClr val="FFFFFF"/>
        </a:lt1>
        <a:dk2>
          <a:srgbClr val="000000"/>
        </a:dk2>
        <a:lt2>
          <a:srgbClr val="FFFFFF"/>
        </a:lt2>
        <a:accent1>
          <a:srgbClr val="63C1DF"/>
        </a:accent1>
        <a:accent2>
          <a:srgbClr val="85E61F"/>
        </a:accent2>
        <a:accent3>
          <a:srgbClr val="AAAAAA"/>
        </a:accent3>
        <a:accent4>
          <a:srgbClr val="DADADA"/>
        </a:accent4>
        <a:accent5>
          <a:srgbClr val="B7DDEC"/>
        </a:accent5>
        <a:accent6>
          <a:srgbClr val="78D01B"/>
        </a:accent6>
        <a:hlink>
          <a:srgbClr val="FC9F1A"/>
        </a:hlink>
        <a:folHlink>
          <a:srgbClr val="9C0880"/>
        </a:folHlink>
      </a:clrScheme>
      <a:clrMap bg1="dk2" tx1="lt1" bg2="dk1" tx2="lt2" accent1="accent1" accent2="accent2" accent3="accent3" accent4="accent4" accent5="accent5" accent6="accent6" hlink="hlink" folHlink="folHlink"/>
    </a:extraClrScheme>
    <a:extraClrScheme>
      <a:clrScheme name="Blue Title_Blue-Green bkgd 3">
        <a:dk1>
          <a:srgbClr val="000000"/>
        </a:dk1>
        <a:lt1>
          <a:srgbClr val="FFFFFF"/>
        </a:lt1>
        <a:dk2>
          <a:srgbClr val="000000"/>
        </a:dk2>
        <a:lt2>
          <a:srgbClr val="988F86"/>
        </a:lt2>
        <a:accent1>
          <a:srgbClr val="63C1DF"/>
        </a:accent1>
        <a:accent2>
          <a:srgbClr val="85E61F"/>
        </a:accent2>
        <a:accent3>
          <a:srgbClr val="FFFFFF"/>
        </a:accent3>
        <a:accent4>
          <a:srgbClr val="000000"/>
        </a:accent4>
        <a:accent5>
          <a:srgbClr val="B7DDEC"/>
        </a:accent5>
        <a:accent6>
          <a:srgbClr val="78D01B"/>
        </a:accent6>
        <a:hlink>
          <a:srgbClr val="FC9F1A"/>
        </a:hlink>
        <a:folHlink>
          <a:srgbClr val="9C0880"/>
        </a:folHlink>
      </a:clrScheme>
      <a:clrMap bg1="lt1" tx1="dk1" bg2="lt2" tx2="dk2" accent1="accent1" accent2="accent2" accent3="accent3" accent4="accent4" accent5="accent5" accent6="accent6" hlink="hlink" folHlink="folHlink"/>
    </a:extraClrScheme>
    <a:extraClrScheme>
      <a:clrScheme name="Blue Title_Blue-Green bkgd 4">
        <a:dk1>
          <a:srgbClr val="988F86"/>
        </a:dk1>
        <a:lt1>
          <a:srgbClr val="FFFFFF"/>
        </a:lt1>
        <a:dk2>
          <a:srgbClr val="000000"/>
        </a:dk2>
        <a:lt2>
          <a:srgbClr val="FFFFFF"/>
        </a:lt2>
        <a:accent1>
          <a:srgbClr val="63C1DF"/>
        </a:accent1>
        <a:accent2>
          <a:srgbClr val="85E61F"/>
        </a:accent2>
        <a:accent3>
          <a:srgbClr val="AAAAAA"/>
        </a:accent3>
        <a:accent4>
          <a:srgbClr val="DADADA"/>
        </a:accent4>
        <a:accent5>
          <a:srgbClr val="B7DDEC"/>
        </a:accent5>
        <a:accent6>
          <a:srgbClr val="78D01B"/>
        </a:accent6>
        <a:hlink>
          <a:srgbClr val="FC9F1A"/>
        </a:hlink>
        <a:folHlink>
          <a:srgbClr val="9C0880"/>
        </a:folHlink>
      </a:clrScheme>
      <a:clrMap bg1="dk2" tx1="lt1" bg2="dk1" tx2="lt2" accent1="accent1" accent2="accent2" accent3="accent3" accent4="accent4" accent5="accent5" accent6="accent6" hlink="hlink" folHlink="folHlink"/>
    </a:extraClrScheme>
    <a:extraClrScheme>
      <a:clrScheme name="Blue Title_Blue-Green bkgd 5">
        <a:dk1>
          <a:srgbClr val="000000"/>
        </a:dk1>
        <a:lt1>
          <a:srgbClr val="FFFFFF"/>
        </a:lt1>
        <a:dk2>
          <a:srgbClr val="000000"/>
        </a:dk2>
        <a:lt2>
          <a:srgbClr val="988F86"/>
        </a:lt2>
        <a:accent1>
          <a:srgbClr val="63C1DF"/>
        </a:accent1>
        <a:accent2>
          <a:srgbClr val="7DDC1E"/>
        </a:accent2>
        <a:accent3>
          <a:srgbClr val="FFFFFF"/>
        </a:accent3>
        <a:accent4>
          <a:srgbClr val="000000"/>
        </a:accent4>
        <a:accent5>
          <a:srgbClr val="B7DDEC"/>
        </a:accent5>
        <a:accent6>
          <a:srgbClr val="71C71A"/>
        </a:accent6>
        <a:hlink>
          <a:srgbClr val="FC9F1A"/>
        </a:hlink>
        <a:folHlink>
          <a:srgbClr val="9C0880"/>
        </a:folHlink>
      </a:clrScheme>
      <a:clrMap bg1="lt1" tx1="dk1" bg2="lt2" tx2="dk2" accent1="accent1" accent2="accent2" accent3="accent3" accent4="accent4" accent5="accent5" accent6="accent6" hlink="hlink" folHlink="folHlink"/>
    </a:extraClrScheme>
    <a:extraClrScheme>
      <a:clrScheme name="Blue Title_Blue-Green bkgd 6">
        <a:dk1>
          <a:srgbClr val="988F86"/>
        </a:dk1>
        <a:lt1>
          <a:srgbClr val="FFFFFF"/>
        </a:lt1>
        <a:dk2>
          <a:srgbClr val="000000"/>
        </a:dk2>
        <a:lt2>
          <a:srgbClr val="FFFFFF"/>
        </a:lt2>
        <a:accent1>
          <a:srgbClr val="63C1DF"/>
        </a:accent1>
        <a:accent2>
          <a:srgbClr val="7DDC1E"/>
        </a:accent2>
        <a:accent3>
          <a:srgbClr val="AAAAAA"/>
        </a:accent3>
        <a:accent4>
          <a:srgbClr val="DADADA"/>
        </a:accent4>
        <a:accent5>
          <a:srgbClr val="B7DDEC"/>
        </a:accent5>
        <a:accent6>
          <a:srgbClr val="71C71A"/>
        </a:accent6>
        <a:hlink>
          <a:srgbClr val="FC9F1A"/>
        </a:hlink>
        <a:folHlink>
          <a:srgbClr val="9C088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Green Title_Green-Orange bkgd">
  <a:themeElements>
    <a:clrScheme name="Green Title_Green-Orange bkgd 1">
      <a:dk1>
        <a:srgbClr val="000000"/>
      </a:dk1>
      <a:lt1>
        <a:srgbClr val="FFFFFF"/>
      </a:lt1>
      <a:dk2>
        <a:srgbClr val="000000"/>
      </a:dk2>
      <a:lt2>
        <a:srgbClr val="988F86"/>
      </a:lt2>
      <a:accent1>
        <a:srgbClr val="63C1DF"/>
      </a:accent1>
      <a:accent2>
        <a:srgbClr val="7DDC1E"/>
      </a:accent2>
      <a:accent3>
        <a:srgbClr val="FFFFFF"/>
      </a:accent3>
      <a:accent4>
        <a:srgbClr val="000000"/>
      </a:accent4>
      <a:accent5>
        <a:srgbClr val="B7DDEC"/>
      </a:accent5>
      <a:accent6>
        <a:srgbClr val="71C71A"/>
      </a:accent6>
      <a:hlink>
        <a:srgbClr val="FC9F1A"/>
      </a:hlink>
      <a:folHlink>
        <a:srgbClr val="9C0880"/>
      </a:folHlink>
    </a:clrScheme>
    <a:fontScheme name="Green Title_Green-Orange bkg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90000"/>
          </a:lnSpc>
          <a:spcBef>
            <a:spcPct val="0"/>
          </a:spcBef>
          <a:spcAft>
            <a:spcPct val="0"/>
          </a:spcAft>
          <a:buClrTx/>
          <a:buSzTx/>
          <a:buFontTx/>
          <a:buNone/>
          <a:tabLst/>
          <a:defRPr kumimoji="0" lang="en-US" sz="20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90000"/>
          </a:lnSpc>
          <a:spcBef>
            <a:spcPct val="0"/>
          </a:spcBef>
          <a:spcAft>
            <a:spcPct val="0"/>
          </a:spcAft>
          <a:buClrTx/>
          <a:buSzTx/>
          <a:buFontTx/>
          <a:buNone/>
          <a:tabLst/>
          <a:defRPr kumimoji="0" lang="en-US" sz="2000" b="0" i="0" u="none" strike="noStrike" cap="none" normalizeH="0" baseline="0" smtClean="0">
            <a:ln>
              <a:noFill/>
            </a:ln>
            <a:solidFill>
              <a:schemeClr val="tx2"/>
            </a:solidFill>
            <a:effectLst/>
            <a:latin typeface="Arial" charset="0"/>
          </a:defRPr>
        </a:defPPr>
      </a:lstStyle>
    </a:lnDef>
  </a:objectDefaults>
  <a:extraClrSchemeLst>
    <a:extraClrScheme>
      <a:clrScheme name="Green Title_Green-Orange bkgd 1">
        <a:dk1>
          <a:srgbClr val="000000"/>
        </a:dk1>
        <a:lt1>
          <a:srgbClr val="FFFFFF"/>
        </a:lt1>
        <a:dk2>
          <a:srgbClr val="000000"/>
        </a:dk2>
        <a:lt2>
          <a:srgbClr val="988F86"/>
        </a:lt2>
        <a:accent1>
          <a:srgbClr val="63C1DF"/>
        </a:accent1>
        <a:accent2>
          <a:srgbClr val="7DDC1E"/>
        </a:accent2>
        <a:accent3>
          <a:srgbClr val="FFFFFF"/>
        </a:accent3>
        <a:accent4>
          <a:srgbClr val="000000"/>
        </a:accent4>
        <a:accent5>
          <a:srgbClr val="B7DDEC"/>
        </a:accent5>
        <a:accent6>
          <a:srgbClr val="71C71A"/>
        </a:accent6>
        <a:hlink>
          <a:srgbClr val="FC9F1A"/>
        </a:hlink>
        <a:folHlink>
          <a:srgbClr val="9C0880"/>
        </a:folHlink>
      </a:clrScheme>
      <a:clrMap bg1="lt1" tx1="dk1" bg2="lt2" tx2="dk2" accent1="accent1" accent2="accent2" accent3="accent3" accent4="accent4" accent5="accent5" accent6="accent6" hlink="hlink" folHlink="folHlink"/>
    </a:extraClrScheme>
    <a:extraClrScheme>
      <a:clrScheme name="Green Title_Green-Orange bkgd 2">
        <a:dk1>
          <a:srgbClr val="988F86"/>
        </a:dk1>
        <a:lt1>
          <a:srgbClr val="FFFFFF"/>
        </a:lt1>
        <a:dk2>
          <a:srgbClr val="000000"/>
        </a:dk2>
        <a:lt2>
          <a:srgbClr val="FFFFFF"/>
        </a:lt2>
        <a:accent1>
          <a:srgbClr val="63C1DF"/>
        </a:accent1>
        <a:accent2>
          <a:srgbClr val="7DDC1E"/>
        </a:accent2>
        <a:accent3>
          <a:srgbClr val="AAAAAA"/>
        </a:accent3>
        <a:accent4>
          <a:srgbClr val="DADADA"/>
        </a:accent4>
        <a:accent5>
          <a:srgbClr val="B7DDEC"/>
        </a:accent5>
        <a:accent6>
          <a:srgbClr val="71C71A"/>
        </a:accent6>
        <a:hlink>
          <a:srgbClr val="FC9F1A"/>
        </a:hlink>
        <a:folHlink>
          <a:srgbClr val="9C088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range Title_Orange-Magenta bkgd">
  <a:themeElements>
    <a:clrScheme name="Orange Title_Orange-Magenta bkgd 5">
      <a:dk1>
        <a:srgbClr val="000000"/>
      </a:dk1>
      <a:lt1>
        <a:srgbClr val="FFFFFF"/>
      </a:lt1>
      <a:dk2>
        <a:srgbClr val="000000"/>
      </a:dk2>
      <a:lt2>
        <a:srgbClr val="988F86"/>
      </a:lt2>
      <a:accent1>
        <a:srgbClr val="63C1DF"/>
      </a:accent1>
      <a:accent2>
        <a:srgbClr val="7DDC1E"/>
      </a:accent2>
      <a:accent3>
        <a:srgbClr val="FFFFFF"/>
      </a:accent3>
      <a:accent4>
        <a:srgbClr val="000000"/>
      </a:accent4>
      <a:accent5>
        <a:srgbClr val="B7DDEC"/>
      </a:accent5>
      <a:accent6>
        <a:srgbClr val="71C71A"/>
      </a:accent6>
      <a:hlink>
        <a:srgbClr val="FC9F1A"/>
      </a:hlink>
      <a:folHlink>
        <a:srgbClr val="9C0880"/>
      </a:folHlink>
    </a:clrScheme>
    <a:fontScheme name="Orange Title_Orange-Magenta bkg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90000"/>
          </a:lnSpc>
          <a:spcBef>
            <a:spcPct val="0"/>
          </a:spcBef>
          <a:spcAft>
            <a:spcPct val="0"/>
          </a:spcAft>
          <a:buClrTx/>
          <a:buSzTx/>
          <a:buFontTx/>
          <a:buNone/>
          <a:tabLst/>
          <a:defRPr kumimoji="0" lang="en-US" sz="20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90000"/>
          </a:lnSpc>
          <a:spcBef>
            <a:spcPct val="0"/>
          </a:spcBef>
          <a:spcAft>
            <a:spcPct val="0"/>
          </a:spcAft>
          <a:buClrTx/>
          <a:buSzTx/>
          <a:buFontTx/>
          <a:buNone/>
          <a:tabLst/>
          <a:defRPr kumimoji="0" lang="en-US" sz="2000" b="0" i="0" u="none" strike="noStrike" cap="none" normalizeH="0" baseline="0" smtClean="0">
            <a:ln>
              <a:noFill/>
            </a:ln>
            <a:solidFill>
              <a:schemeClr val="tx2"/>
            </a:solidFill>
            <a:effectLst/>
            <a:latin typeface="Arial" charset="0"/>
          </a:defRPr>
        </a:defPPr>
      </a:lstStyle>
    </a:lnDef>
  </a:objectDefaults>
  <a:extraClrSchemeLst>
    <a:extraClrScheme>
      <a:clrScheme name="Orange Title_Orange-Magenta bkgd 1">
        <a:dk1>
          <a:srgbClr val="000000"/>
        </a:dk1>
        <a:lt1>
          <a:srgbClr val="FFFFFF"/>
        </a:lt1>
        <a:dk2>
          <a:srgbClr val="000000"/>
        </a:dk2>
        <a:lt2>
          <a:srgbClr val="808080"/>
        </a:lt2>
        <a:accent1>
          <a:srgbClr val="63C1DF"/>
        </a:accent1>
        <a:accent2>
          <a:srgbClr val="85E61F"/>
        </a:accent2>
        <a:accent3>
          <a:srgbClr val="FFFFFF"/>
        </a:accent3>
        <a:accent4>
          <a:srgbClr val="000000"/>
        </a:accent4>
        <a:accent5>
          <a:srgbClr val="B7DDEC"/>
        </a:accent5>
        <a:accent6>
          <a:srgbClr val="78D01B"/>
        </a:accent6>
        <a:hlink>
          <a:srgbClr val="FC9F1A"/>
        </a:hlink>
        <a:folHlink>
          <a:srgbClr val="9C0880"/>
        </a:folHlink>
      </a:clrScheme>
      <a:clrMap bg1="lt1" tx1="dk1" bg2="lt2" tx2="dk2" accent1="accent1" accent2="accent2" accent3="accent3" accent4="accent4" accent5="accent5" accent6="accent6" hlink="hlink" folHlink="folHlink"/>
    </a:extraClrScheme>
    <a:extraClrScheme>
      <a:clrScheme name="Orange Title_Orange-Magenta bkgd 2">
        <a:dk1>
          <a:srgbClr val="DDDDDD"/>
        </a:dk1>
        <a:lt1>
          <a:srgbClr val="FFFFFF"/>
        </a:lt1>
        <a:dk2>
          <a:srgbClr val="000000"/>
        </a:dk2>
        <a:lt2>
          <a:srgbClr val="FFFFFF"/>
        </a:lt2>
        <a:accent1>
          <a:srgbClr val="63C1DF"/>
        </a:accent1>
        <a:accent2>
          <a:srgbClr val="85E61F"/>
        </a:accent2>
        <a:accent3>
          <a:srgbClr val="AAAAAA"/>
        </a:accent3>
        <a:accent4>
          <a:srgbClr val="DADADA"/>
        </a:accent4>
        <a:accent5>
          <a:srgbClr val="B7DDEC"/>
        </a:accent5>
        <a:accent6>
          <a:srgbClr val="78D01B"/>
        </a:accent6>
        <a:hlink>
          <a:srgbClr val="FC9F1A"/>
        </a:hlink>
        <a:folHlink>
          <a:srgbClr val="9C0880"/>
        </a:folHlink>
      </a:clrScheme>
      <a:clrMap bg1="dk2" tx1="lt1" bg2="dk1" tx2="lt2" accent1="accent1" accent2="accent2" accent3="accent3" accent4="accent4" accent5="accent5" accent6="accent6" hlink="hlink" folHlink="folHlink"/>
    </a:extraClrScheme>
    <a:extraClrScheme>
      <a:clrScheme name="Orange Title_Orange-Magenta bkgd 3">
        <a:dk1>
          <a:srgbClr val="000000"/>
        </a:dk1>
        <a:lt1>
          <a:srgbClr val="FFFFFF"/>
        </a:lt1>
        <a:dk2>
          <a:srgbClr val="000000"/>
        </a:dk2>
        <a:lt2>
          <a:srgbClr val="988F86"/>
        </a:lt2>
        <a:accent1>
          <a:srgbClr val="63C1DF"/>
        </a:accent1>
        <a:accent2>
          <a:srgbClr val="85E61F"/>
        </a:accent2>
        <a:accent3>
          <a:srgbClr val="FFFFFF"/>
        </a:accent3>
        <a:accent4>
          <a:srgbClr val="000000"/>
        </a:accent4>
        <a:accent5>
          <a:srgbClr val="B7DDEC"/>
        </a:accent5>
        <a:accent6>
          <a:srgbClr val="78D01B"/>
        </a:accent6>
        <a:hlink>
          <a:srgbClr val="FC9F1A"/>
        </a:hlink>
        <a:folHlink>
          <a:srgbClr val="9C0880"/>
        </a:folHlink>
      </a:clrScheme>
      <a:clrMap bg1="lt1" tx1="dk1" bg2="lt2" tx2="dk2" accent1="accent1" accent2="accent2" accent3="accent3" accent4="accent4" accent5="accent5" accent6="accent6" hlink="hlink" folHlink="folHlink"/>
    </a:extraClrScheme>
    <a:extraClrScheme>
      <a:clrScheme name="Orange Title_Orange-Magenta bkgd 4">
        <a:dk1>
          <a:srgbClr val="988F86"/>
        </a:dk1>
        <a:lt1>
          <a:srgbClr val="FFFFFF"/>
        </a:lt1>
        <a:dk2>
          <a:srgbClr val="000000"/>
        </a:dk2>
        <a:lt2>
          <a:srgbClr val="FFFFFF"/>
        </a:lt2>
        <a:accent1>
          <a:srgbClr val="63C1DF"/>
        </a:accent1>
        <a:accent2>
          <a:srgbClr val="85E61F"/>
        </a:accent2>
        <a:accent3>
          <a:srgbClr val="AAAAAA"/>
        </a:accent3>
        <a:accent4>
          <a:srgbClr val="DADADA"/>
        </a:accent4>
        <a:accent5>
          <a:srgbClr val="B7DDEC"/>
        </a:accent5>
        <a:accent6>
          <a:srgbClr val="78D01B"/>
        </a:accent6>
        <a:hlink>
          <a:srgbClr val="FC9F1A"/>
        </a:hlink>
        <a:folHlink>
          <a:srgbClr val="9C0880"/>
        </a:folHlink>
      </a:clrScheme>
      <a:clrMap bg1="dk2" tx1="lt1" bg2="dk1" tx2="lt2" accent1="accent1" accent2="accent2" accent3="accent3" accent4="accent4" accent5="accent5" accent6="accent6" hlink="hlink" folHlink="folHlink"/>
    </a:extraClrScheme>
    <a:extraClrScheme>
      <a:clrScheme name="Orange Title_Orange-Magenta bkgd 5">
        <a:dk1>
          <a:srgbClr val="000000"/>
        </a:dk1>
        <a:lt1>
          <a:srgbClr val="FFFFFF"/>
        </a:lt1>
        <a:dk2>
          <a:srgbClr val="000000"/>
        </a:dk2>
        <a:lt2>
          <a:srgbClr val="988F86"/>
        </a:lt2>
        <a:accent1>
          <a:srgbClr val="63C1DF"/>
        </a:accent1>
        <a:accent2>
          <a:srgbClr val="7DDC1E"/>
        </a:accent2>
        <a:accent3>
          <a:srgbClr val="FFFFFF"/>
        </a:accent3>
        <a:accent4>
          <a:srgbClr val="000000"/>
        </a:accent4>
        <a:accent5>
          <a:srgbClr val="B7DDEC"/>
        </a:accent5>
        <a:accent6>
          <a:srgbClr val="71C71A"/>
        </a:accent6>
        <a:hlink>
          <a:srgbClr val="FC9F1A"/>
        </a:hlink>
        <a:folHlink>
          <a:srgbClr val="9C0880"/>
        </a:folHlink>
      </a:clrScheme>
      <a:clrMap bg1="lt1" tx1="dk1" bg2="lt2" tx2="dk2" accent1="accent1" accent2="accent2" accent3="accent3" accent4="accent4" accent5="accent5" accent6="accent6" hlink="hlink" folHlink="folHlink"/>
    </a:extraClrScheme>
    <a:extraClrScheme>
      <a:clrScheme name="Orange Title_Orange-Magenta bkgd 6">
        <a:dk1>
          <a:srgbClr val="988F86"/>
        </a:dk1>
        <a:lt1>
          <a:srgbClr val="FFFFFF"/>
        </a:lt1>
        <a:dk2>
          <a:srgbClr val="000000"/>
        </a:dk2>
        <a:lt2>
          <a:srgbClr val="FFFFFF"/>
        </a:lt2>
        <a:accent1>
          <a:srgbClr val="63C1DF"/>
        </a:accent1>
        <a:accent2>
          <a:srgbClr val="7DDC1E"/>
        </a:accent2>
        <a:accent3>
          <a:srgbClr val="AAAAAA"/>
        </a:accent3>
        <a:accent4>
          <a:srgbClr val="DADADA"/>
        </a:accent4>
        <a:accent5>
          <a:srgbClr val="B7DDEC"/>
        </a:accent5>
        <a:accent6>
          <a:srgbClr val="71C71A"/>
        </a:accent6>
        <a:hlink>
          <a:srgbClr val="FC9F1A"/>
        </a:hlink>
        <a:folHlink>
          <a:srgbClr val="9C088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Magenta Title_Magenta-Blue bkgd">
  <a:themeElements>
    <a:clrScheme name="Magenta Title_Magenta-Blue bkgd 4">
      <a:dk1>
        <a:srgbClr val="000000"/>
      </a:dk1>
      <a:lt1>
        <a:srgbClr val="FFFFFF"/>
      </a:lt1>
      <a:dk2>
        <a:srgbClr val="000000"/>
      </a:dk2>
      <a:lt2>
        <a:srgbClr val="988F86"/>
      </a:lt2>
      <a:accent1>
        <a:srgbClr val="63C1DF"/>
      </a:accent1>
      <a:accent2>
        <a:srgbClr val="7DDC1E"/>
      </a:accent2>
      <a:accent3>
        <a:srgbClr val="FFFFFF"/>
      </a:accent3>
      <a:accent4>
        <a:srgbClr val="000000"/>
      </a:accent4>
      <a:accent5>
        <a:srgbClr val="B7DDEC"/>
      </a:accent5>
      <a:accent6>
        <a:srgbClr val="71C71A"/>
      </a:accent6>
      <a:hlink>
        <a:srgbClr val="FC9F1A"/>
      </a:hlink>
      <a:folHlink>
        <a:srgbClr val="9C0880"/>
      </a:folHlink>
    </a:clrScheme>
    <a:fontScheme name="Magenta Title_Magenta-Blue bkg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90000"/>
          </a:lnSpc>
          <a:spcBef>
            <a:spcPct val="0"/>
          </a:spcBef>
          <a:spcAft>
            <a:spcPct val="0"/>
          </a:spcAft>
          <a:buClrTx/>
          <a:buSzTx/>
          <a:buFontTx/>
          <a:buNone/>
          <a:tabLst/>
          <a:defRPr kumimoji="0" lang="en-US" sz="20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90000"/>
          </a:lnSpc>
          <a:spcBef>
            <a:spcPct val="0"/>
          </a:spcBef>
          <a:spcAft>
            <a:spcPct val="0"/>
          </a:spcAft>
          <a:buClrTx/>
          <a:buSzTx/>
          <a:buFontTx/>
          <a:buNone/>
          <a:tabLst/>
          <a:defRPr kumimoji="0" lang="en-US" sz="2000" b="0" i="0" u="none" strike="noStrike" cap="none" normalizeH="0" baseline="0" smtClean="0">
            <a:ln>
              <a:noFill/>
            </a:ln>
            <a:solidFill>
              <a:schemeClr val="tx2"/>
            </a:solidFill>
            <a:effectLst/>
            <a:latin typeface="Arial" charset="0"/>
          </a:defRPr>
        </a:defPPr>
      </a:lstStyle>
    </a:lnDef>
  </a:objectDefaults>
  <a:extraClrSchemeLst>
    <a:extraClrScheme>
      <a:clrScheme name="Magenta Title_Magenta-Blue bkgd 1">
        <a:dk1>
          <a:srgbClr val="000000"/>
        </a:dk1>
        <a:lt1>
          <a:srgbClr val="FFFFFF"/>
        </a:lt1>
        <a:dk2>
          <a:srgbClr val="000000"/>
        </a:dk2>
        <a:lt2>
          <a:srgbClr val="808080"/>
        </a:lt2>
        <a:accent1>
          <a:srgbClr val="63C1DF"/>
        </a:accent1>
        <a:accent2>
          <a:srgbClr val="85E61F"/>
        </a:accent2>
        <a:accent3>
          <a:srgbClr val="FFFFFF"/>
        </a:accent3>
        <a:accent4>
          <a:srgbClr val="000000"/>
        </a:accent4>
        <a:accent5>
          <a:srgbClr val="B7DDEC"/>
        </a:accent5>
        <a:accent6>
          <a:srgbClr val="78D01B"/>
        </a:accent6>
        <a:hlink>
          <a:srgbClr val="FC9F1A"/>
        </a:hlink>
        <a:folHlink>
          <a:srgbClr val="9C0880"/>
        </a:folHlink>
      </a:clrScheme>
      <a:clrMap bg1="lt1" tx1="dk1" bg2="lt2" tx2="dk2" accent1="accent1" accent2="accent2" accent3="accent3" accent4="accent4" accent5="accent5" accent6="accent6" hlink="hlink" folHlink="folHlink"/>
    </a:extraClrScheme>
    <a:extraClrScheme>
      <a:clrScheme name="Magenta Title_Magenta-Blue bkgd 2">
        <a:dk1>
          <a:srgbClr val="000000"/>
        </a:dk1>
        <a:lt1>
          <a:srgbClr val="FFFFFF"/>
        </a:lt1>
        <a:dk2>
          <a:srgbClr val="000000"/>
        </a:dk2>
        <a:lt2>
          <a:srgbClr val="988F86"/>
        </a:lt2>
        <a:accent1>
          <a:srgbClr val="63C1DF"/>
        </a:accent1>
        <a:accent2>
          <a:srgbClr val="85E61F"/>
        </a:accent2>
        <a:accent3>
          <a:srgbClr val="FFFFFF"/>
        </a:accent3>
        <a:accent4>
          <a:srgbClr val="000000"/>
        </a:accent4>
        <a:accent5>
          <a:srgbClr val="B7DDEC"/>
        </a:accent5>
        <a:accent6>
          <a:srgbClr val="78D01B"/>
        </a:accent6>
        <a:hlink>
          <a:srgbClr val="FC9F1A"/>
        </a:hlink>
        <a:folHlink>
          <a:srgbClr val="9C0880"/>
        </a:folHlink>
      </a:clrScheme>
      <a:clrMap bg1="lt1" tx1="dk1" bg2="lt2" tx2="dk2" accent1="accent1" accent2="accent2" accent3="accent3" accent4="accent4" accent5="accent5" accent6="accent6" hlink="hlink" folHlink="folHlink"/>
    </a:extraClrScheme>
    <a:extraClrScheme>
      <a:clrScheme name="Magenta Title_Magenta-Blue bkgd 3">
        <a:dk1>
          <a:srgbClr val="988F86"/>
        </a:dk1>
        <a:lt1>
          <a:srgbClr val="FFFFFF"/>
        </a:lt1>
        <a:dk2>
          <a:srgbClr val="000000"/>
        </a:dk2>
        <a:lt2>
          <a:srgbClr val="FFFFFF"/>
        </a:lt2>
        <a:accent1>
          <a:srgbClr val="63C1DF"/>
        </a:accent1>
        <a:accent2>
          <a:srgbClr val="85E61F"/>
        </a:accent2>
        <a:accent3>
          <a:srgbClr val="AAAAAA"/>
        </a:accent3>
        <a:accent4>
          <a:srgbClr val="DADADA"/>
        </a:accent4>
        <a:accent5>
          <a:srgbClr val="B7DDEC"/>
        </a:accent5>
        <a:accent6>
          <a:srgbClr val="78D01B"/>
        </a:accent6>
        <a:hlink>
          <a:srgbClr val="FC9F1A"/>
        </a:hlink>
        <a:folHlink>
          <a:srgbClr val="9C0880"/>
        </a:folHlink>
      </a:clrScheme>
      <a:clrMap bg1="dk2" tx1="lt1" bg2="dk1" tx2="lt2" accent1="accent1" accent2="accent2" accent3="accent3" accent4="accent4" accent5="accent5" accent6="accent6" hlink="hlink" folHlink="folHlink"/>
    </a:extraClrScheme>
    <a:extraClrScheme>
      <a:clrScheme name="Magenta Title_Magenta-Blue bkgd 4">
        <a:dk1>
          <a:srgbClr val="000000"/>
        </a:dk1>
        <a:lt1>
          <a:srgbClr val="FFFFFF"/>
        </a:lt1>
        <a:dk2>
          <a:srgbClr val="000000"/>
        </a:dk2>
        <a:lt2>
          <a:srgbClr val="988F86"/>
        </a:lt2>
        <a:accent1>
          <a:srgbClr val="63C1DF"/>
        </a:accent1>
        <a:accent2>
          <a:srgbClr val="7DDC1E"/>
        </a:accent2>
        <a:accent3>
          <a:srgbClr val="FFFFFF"/>
        </a:accent3>
        <a:accent4>
          <a:srgbClr val="000000"/>
        </a:accent4>
        <a:accent5>
          <a:srgbClr val="B7DDEC"/>
        </a:accent5>
        <a:accent6>
          <a:srgbClr val="71C71A"/>
        </a:accent6>
        <a:hlink>
          <a:srgbClr val="FC9F1A"/>
        </a:hlink>
        <a:folHlink>
          <a:srgbClr val="9C0880"/>
        </a:folHlink>
      </a:clrScheme>
      <a:clrMap bg1="lt1" tx1="dk1" bg2="lt2" tx2="dk2" accent1="accent1" accent2="accent2" accent3="accent3" accent4="accent4" accent5="accent5" accent6="accent6" hlink="hlink" folHlink="folHlink"/>
    </a:extraClrScheme>
    <a:extraClrScheme>
      <a:clrScheme name="Magenta Title_Magenta-Blue bkgd 5">
        <a:dk1>
          <a:srgbClr val="988F86"/>
        </a:dk1>
        <a:lt1>
          <a:srgbClr val="FFFFFF"/>
        </a:lt1>
        <a:dk2>
          <a:srgbClr val="000000"/>
        </a:dk2>
        <a:lt2>
          <a:srgbClr val="FFFFFF"/>
        </a:lt2>
        <a:accent1>
          <a:srgbClr val="63C1DF"/>
        </a:accent1>
        <a:accent2>
          <a:srgbClr val="7DDC1E"/>
        </a:accent2>
        <a:accent3>
          <a:srgbClr val="AAAAAA"/>
        </a:accent3>
        <a:accent4>
          <a:srgbClr val="DADADA"/>
        </a:accent4>
        <a:accent5>
          <a:srgbClr val="B7DDEC"/>
        </a:accent5>
        <a:accent6>
          <a:srgbClr val="71C71A"/>
        </a:accent6>
        <a:hlink>
          <a:srgbClr val="FC9F1A"/>
        </a:hlink>
        <a:folHlink>
          <a:srgbClr val="9C088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Photo Title Slide">
  <a:themeElements>
    <a:clrScheme name="Photo Title Slide 5">
      <a:dk1>
        <a:srgbClr val="000000"/>
      </a:dk1>
      <a:lt1>
        <a:srgbClr val="FFFFFF"/>
      </a:lt1>
      <a:dk2>
        <a:srgbClr val="000000"/>
      </a:dk2>
      <a:lt2>
        <a:srgbClr val="988F86"/>
      </a:lt2>
      <a:accent1>
        <a:srgbClr val="63C1DF"/>
      </a:accent1>
      <a:accent2>
        <a:srgbClr val="7DDC1E"/>
      </a:accent2>
      <a:accent3>
        <a:srgbClr val="FFFFFF"/>
      </a:accent3>
      <a:accent4>
        <a:srgbClr val="000000"/>
      </a:accent4>
      <a:accent5>
        <a:srgbClr val="B7DDEC"/>
      </a:accent5>
      <a:accent6>
        <a:srgbClr val="71C71A"/>
      </a:accent6>
      <a:hlink>
        <a:srgbClr val="FC9F1A"/>
      </a:hlink>
      <a:folHlink>
        <a:srgbClr val="9C0880"/>
      </a:folHlink>
    </a:clrScheme>
    <a:fontScheme name="Photo 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90000"/>
          </a:lnSpc>
          <a:spcBef>
            <a:spcPct val="0"/>
          </a:spcBef>
          <a:spcAft>
            <a:spcPct val="0"/>
          </a:spcAft>
          <a:buClrTx/>
          <a:buSzTx/>
          <a:buFontTx/>
          <a:buNone/>
          <a:tabLst/>
          <a:defRPr kumimoji="0" lang="en-US" sz="20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90000"/>
          </a:lnSpc>
          <a:spcBef>
            <a:spcPct val="0"/>
          </a:spcBef>
          <a:spcAft>
            <a:spcPct val="0"/>
          </a:spcAft>
          <a:buClrTx/>
          <a:buSzTx/>
          <a:buFontTx/>
          <a:buNone/>
          <a:tabLst/>
          <a:defRPr kumimoji="0" lang="en-US" sz="2000" b="0" i="0" u="none" strike="noStrike" cap="none" normalizeH="0" baseline="0" smtClean="0">
            <a:ln>
              <a:noFill/>
            </a:ln>
            <a:solidFill>
              <a:schemeClr val="tx2"/>
            </a:solidFill>
            <a:effectLst/>
            <a:latin typeface="Arial" charset="0"/>
          </a:defRPr>
        </a:defPPr>
      </a:lstStyle>
    </a:lnDef>
  </a:objectDefaults>
  <a:extraClrSchemeLst>
    <a:extraClrScheme>
      <a:clrScheme name="Photo Title Slide 1">
        <a:dk1>
          <a:srgbClr val="000000"/>
        </a:dk1>
        <a:lt1>
          <a:srgbClr val="FFFFFF"/>
        </a:lt1>
        <a:dk2>
          <a:srgbClr val="000000"/>
        </a:dk2>
        <a:lt2>
          <a:srgbClr val="808080"/>
        </a:lt2>
        <a:accent1>
          <a:srgbClr val="63C1DF"/>
        </a:accent1>
        <a:accent2>
          <a:srgbClr val="85E61F"/>
        </a:accent2>
        <a:accent3>
          <a:srgbClr val="FFFFFF"/>
        </a:accent3>
        <a:accent4>
          <a:srgbClr val="000000"/>
        </a:accent4>
        <a:accent5>
          <a:srgbClr val="B7DDEC"/>
        </a:accent5>
        <a:accent6>
          <a:srgbClr val="78D01B"/>
        </a:accent6>
        <a:hlink>
          <a:srgbClr val="FC9F1A"/>
        </a:hlink>
        <a:folHlink>
          <a:srgbClr val="9C0880"/>
        </a:folHlink>
      </a:clrScheme>
      <a:clrMap bg1="lt1" tx1="dk1" bg2="lt2" tx2="dk2" accent1="accent1" accent2="accent2" accent3="accent3" accent4="accent4" accent5="accent5" accent6="accent6" hlink="hlink" folHlink="folHlink"/>
    </a:extraClrScheme>
    <a:extraClrScheme>
      <a:clrScheme name="Photo Title Slide 2">
        <a:dk1>
          <a:srgbClr val="DDDDDD"/>
        </a:dk1>
        <a:lt1>
          <a:srgbClr val="FFFFFF"/>
        </a:lt1>
        <a:dk2>
          <a:srgbClr val="000000"/>
        </a:dk2>
        <a:lt2>
          <a:srgbClr val="FFFFFF"/>
        </a:lt2>
        <a:accent1>
          <a:srgbClr val="63C1DF"/>
        </a:accent1>
        <a:accent2>
          <a:srgbClr val="85E61F"/>
        </a:accent2>
        <a:accent3>
          <a:srgbClr val="AAAAAA"/>
        </a:accent3>
        <a:accent4>
          <a:srgbClr val="DADADA"/>
        </a:accent4>
        <a:accent5>
          <a:srgbClr val="B7DDEC"/>
        </a:accent5>
        <a:accent6>
          <a:srgbClr val="78D01B"/>
        </a:accent6>
        <a:hlink>
          <a:srgbClr val="FC9F1A"/>
        </a:hlink>
        <a:folHlink>
          <a:srgbClr val="9C0880"/>
        </a:folHlink>
      </a:clrScheme>
      <a:clrMap bg1="dk2" tx1="lt1" bg2="dk1" tx2="lt2" accent1="accent1" accent2="accent2" accent3="accent3" accent4="accent4" accent5="accent5" accent6="accent6" hlink="hlink" folHlink="folHlink"/>
    </a:extraClrScheme>
    <a:extraClrScheme>
      <a:clrScheme name="Photo Title Slide 3">
        <a:dk1>
          <a:srgbClr val="000000"/>
        </a:dk1>
        <a:lt1>
          <a:srgbClr val="FFFFFF"/>
        </a:lt1>
        <a:dk2>
          <a:srgbClr val="000000"/>
        </a:dk2>
        <a:lt2>
          <a:srgbClr val="988F86"/>
        </a:lt2>
        <a:accent1>
          <a:srgbClr val="63C1DF"/>
        </a:accent1>
        <a:accent2>
          <a:srgbClr val="85E61F"/>
        </a:accent2>
        <a:accent3>
          <a:srgbClr val="FFFFFF"/>
        </a:accent3>
        <a:accent4>
          <a:srgbClr val="000000"/>
        </a:accent4>
        <a:accent5>
          <a:srgbClr val="B7DDEC"/>
        </a:accent5>
        <a:accent6>
          <a:srgbClr val="78D01B"/>
        </a:accent6>
        <a:hlink>
          <a:srgbClr val="FC9F1A"/>
        </a:hlink>
        <a:folHlink>
          <a:srgbClr val="9C0880"/>
        </a:folHlink>
      </a:clrScheme>
      <a:clrMap bg1="lt1" tx1="dk1" bg2="lt2" tx2="dk2" accent1="accent1" accent2="accent2" accent3="accent3" accent4="accent4" accent5="accent5" accent6="accent6" hlink="hlink" folHlink="folHlink"/>
    </a:extraClrScheme>
    <a:extraClrScheme>
      <a:clrScheme name="Photo Title Slide 4">
        <a:dk1>
          <a:srgbClr val="988F86"/>
        </a:dk1>
        <a:lt1>
          <a:srgbClr val="FFFFFF"/>
        </a:lt1>
        <a:dk2>
          <a:srgbClr val="000000"/>
        </a:dk2>
        <a:lt2>
          <a:srgbClr val="FFFFFF"/>
        </a:lt2>
        <a:accent1>
          <a:srgbClr val="63C1DF"/>
        </a:accent1>
        <a:accent2>
          <a:srgbClr val="85E61F"/>
        </a:accent2>
        <a:accent3>
          <a:srgbClr val="AAAAAA"/>
        </a:accent3>
        <a:accent4>
          <a:srgbClr val="DADADA"/>
        </a:accent4>
        <a:accent5>
          <a:srgbClr val="B7DDEC"/>
        </a:accent5>
        <a:accent6>
          <a:srgbClr val="78D01B"/>
        </a:accent6>
        <a:hlink>
          <a:srgbClr val="FC9F1A"/>
        </a:hlink>
        <a:folHlink>
          <a:srgbClr val="9C0880"/>
        </a:folHlink>
      </a:clrScheme>
      <a:clrMap bg1="dk2" tx1="lt1" bg2="dk1" tx2="lt2" accent1="accent1" accent2="accent2" accent3="accent3" accent4="accent4" accent5="accent5" accent6="accent6" hlink="hlink" folHlink="folHlink"/>
    </a:extraClrScheme>
    <a:extraClrScheme>
      <a:clrScheme name="Photo Title Slide 5">
        <a:dk1>
          <a:srgbClr val="000000"/>
        </a:dk1>
        <a:lt1>
          <a:srgbClr val="FFFFFF"/>
        </a:lt1>
        <a:dk2>
          <a:srgbClr val="000000"/>
        </a:dk2>
        <a:lt2>
          <a:srgbClr val="988F86"/>
        </a:lt2>
        <a:accent1>
          <a:srgbClr val="63C1DF"/>
        </a:accent1>
        <a:accent2>
          <a:srgbClr val="7DDC1E"/>
        </a:accent2>
        <a:accent3>
          <a:srgbClr val="FFFFFF"/>
        </a:accent3>
        <a:accent4>
          <a:srgbClr val="000000"/>
        </a:accent4>
        <a:accent5>
          <a:srgbClr val="B7DDEC"/>
        </a:accent5>
        <a:accent6>
          <a:srgbClr val="71C71A"/>
        </a:accent6>
        <a:hlink>
          <a:srgbClr val="FC9F1A"/>
        </a:hlink>
        <a:folHlink>
          <a:srgbClr val="9C0880"/>
        </a:folHlink>
      </a:clrScheme>
      <a:clrMap bg1="lt1" tx1="dk1" bg2="lt2" tx2="dk2" accent1="accent1" accent2="accent2" accent3="accent3" accent4="accent4" accent5="accent5" accent6="accent6" hlink="hlink" folHlink="folHlink"/>
    </a:extraClrScheme>
    <a:extraClrScheme>
      <a:clrScheme name="Photo Title Slide 6">
        <a:dk1>
          <a:srgbClr val="988F86"/>
        </a:dk1>
        <a:lt1>
          <a:srgbClr val="FFFFFF"/>
        </a:lt1>
        <a:dk2>
          <a:srgbClr val="000000"/>
        </a:dk2>
        <a:lt2>
          <a:srgbClr val="FFFFFF"/>
        </a:lt2>
        <a:accent1>
          <a:srgbClr val="63C1DF"/>
        </a:accent1>
        <a:accent2>
          <a:srgbClr val="7DDC1E"/>
        </a:accent2>
        <a:accent3>
          <a:srgbClr val="AAAAAA"/>
        </a:accent3>
        <a:accent4>
          <a:srgbClr val="DADADA"/>
        </a:accent4>
        <a:accent5>
          <a:srgbClr val="B7DDEC"/>
        </a:accent5>
        <a:accent6>
          <a:srgbClr val="71C71A"/>
        </a:accent6>
        <a:hlink>
          <a:srgbClr val="FC9F1A"/>
        </a:hlink>
        <a:folHlink>
          <a:srgbClr val="9C088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3698</TotalTime>
  <Words>1064</Words>
  <Application>Microsoft Office PowerPoint</Application>
  <PresentationFormat>On-screen Show (4:3)</PresentationFormat>
  <Paragraphs>128</Paragraphs>
  <Slides>8</Slides>
  <Notes>4</Notes>
  <HiddenSlides>0</HiddenSlides>
  <MMClips>0</MMClips>
  <ScaleCrop>false</ScaleCrop>
  <HeadingPairs>
    <vt:vector size="4" baseType="variant">
      <vt:variant>
        <vt:lpstr>Theme</vt:lpstr>
      </vt:variant>
      <vt:variant>
        <vt:i4>7</vt:i4>
      </vt:variant>
      <vt:variant>
        <vt:lpstr>Slide Titles</vt:lpstr>
      </vt:variant>
      <vt:variant>
        <vt:i4>8</vt:i4>
      </vt:variant>
    </vt:vector>
  </HeadingPairs>
  <TitlesOfParts>
    <vt:vector size="15" baseType="lpstr">
      <vt:lpstr>White Title Slide</vt:lpstr>
      <vt:lpstr>Black Title_Blue-Green Bkgd</vt:lpstr>
      <vt:lpstr>Blue Title_Blue-Green bkgd</vt:lpstr>
      <vt:lpstr>Green Title_Green-Orange bkgd</vt:lpstr>
      <vt:lpstr>Orange Title_Orange-Magenta bkgd</vt:lpstr>
      <vt:lpstr>Magenta Title_Magenta-Blue bkgd</vt:lpstr>
      <vt:lpstr>Photo Title Slide</vt:lpstr>
      <vt:lpstr>Metropolitan Mayors Caucus  Illinois Energy Bills</vt:lpstr>
      <vt:lpstr>Overview</vt:lpstr>
      <vt:lpstr>PowerPoint Presentation</vt:lpstr>
      <vt:lpstr>SB1879/HB3328 – ComEd Bill</vt:lpstr>
      <vt:lpstr>PowerPoint Presentation</vt:lpstr>
      <vt:lpstr>SB1485/HB2607 – Clean Jobs Bill</vt:lpstr>
      <vt:lpstr>SB1585/HB3293 – Exelon Bill</vt:lpstr>
      <vt:lpstr>Energy Bills at a Glance</vt:lpstr>
    </vt:vector>
  </TitlesOfParts>
  <Company>Landor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AECOM PowerPoint Template</dc:title>
  <dc:creator>Cathy Colgan</dc:creator>
  <cp:lastModifiedBy>Edith Makra</cp:lastModifiedBy>
  <cp:revision>318</cp:revision>
  <cp:lastPrinted>2013-01-25T01:27:52Z</cp:lastPrinted>
  <dcterms:created xsi:type="dcterms:W3CDTF">2009-09-01T17:33:33Z</dcterms:created>
  <dcterms:modified xsi:type="dcterms:W3CDTF">2015-09-14T23:03:18Z</dcterms:modified>
</cp:coreProperties>
</file>