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62" r:id="rId6"/>
    <p:sldId id="259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6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7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9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6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3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0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3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9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759C7-AC13-47D0-BF53-7B42FB93C201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D2DB-9A96-4788-9F27-48A550ECCE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gary@sevengenerationsahead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009" y="2859110"/>
            <a:ext cx="9710670" cy="389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Founding Partners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Seven Generations Ahead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of Aurora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Kane County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Branding and Digital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…in collaboration with Fox Valley communities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0"/>
            <a:ext cx="4434631" cy="20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009" y="2859110"/>
            <a:ext cx="9710670" cy="326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Victoria Riverboat Fund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of Aurora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Kane County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and Public Sector Sponsors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0"/>
            <a:ext cx="4434631" cy="2032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74" y="2975020"/>
            <a:ext cx="3748246" cy="20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375" y="2859110"/>
            <a:ext cx="8718997" cy="334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Fox Valley Sustainability Network Broad Goals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cross-community collaboration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builds a sustainable Fox Valley region.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vehicle for supporting and building upon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initiatives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new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IDEA projects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cut across communities and institutions (community solar parks; native garden corridors, residential curbside food scrap collection and composting throughout the Fox Valley, etc.).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Disseminate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and programs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advance sustainability.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successes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build excitement and catalyze collaboration.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0"/>
            <a:ext cx="5486411" cy="25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4" y="2653048"/>
            <a:ext cx="1129907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/>
              <a:t>FVSN </a:t>
            </a:r>
            <a:r>
              <a:rPr lang="en-US" sz="3100" b="1" dirty="0" smtClean="0"/>
              <a:t>Forums 2016-17</a:t>
            </a:r>
          </a:p>
          <a:p>
            <a:endParaRPr lang="en-US" sz="3100" b="1" dirty="0"/>
          </a:p>
          <a:p>
            <a:r>
              <a:rPr lang="en-US" sz="2400" dirty="0" smtClean="0"/>
              <a:t>March 16 – Green Infrastructure and Water</a:t>
            </a:r>
          </a:p>
          <a:p>
            <a:r>
              <a:rPr lang="en-US" sz="2400" dirty="0" smtClean="0"/>
              <a:t>June 8 – Energy</a:t>
            </a:r>
          </a:p>
          <a:p>
            <a:r>
              <a:rPr lang="en-US" sz="2400" dirty="0" smtClean="0"/>
              <a:t>October 7 – Economic Development</a:t>
            </a:r>
          </a:p>
          <a:p>
            <a:r>
              <a:rPr lang="en-US" sz="2400" dirty="0" smtClean="0"/>
              <a:t>December 7 – Transportation</a:t>
            </a:r>
          </a:p>
          <a:p>
            <a:r>
              <a:rPr lang="en-US" sz="2400" dirty="0" smtClean="0"/>
              <a:t>February 8 – Food &amp; Waste</a:t>
            </a:r>
          </a:p>
          <a:p>
            <a:r>
              <a:rPr lang="en-US" sz="2400" dirty="0" smtClean="0"/>
              <a:t>March 22 – Residential Curbside Food Scrap </a:t>
            </a:r>
            <a:r>
              <a:rPr lang="en-US" sz="2400" dirty="0" smtClean="0"/>
              <a:t>Composting</a:t>
            </a:r>
          </a:p>
          <a:p>
            <a:r>
              <a:rPr lang="en-US" sz="2400" dirty="0" smtClean="0"/>
              <a:t>June 21 – Energy</a:t>
            </a:r>
          </a:p>
          <a:p>
            <a:r>
              <a:rPr lang="en-US" sz="2400" dirty="0" smtClean="0"/>
              <a:t>August 29 – Green Infrastructure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0"/>
            <a:ext cx="5486411" cy="25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91" y="80051"/>
            <a:ext cx="9710670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Meeting</a:t>
            </a:r>
            <a:r>
              <a:rPr lang="en-US" sz="3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3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16</a:t>
            </a:r>
            <a:r>
              <a:rPr lang="en-US" sz="3000" i="1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31634" r="7299" b="7844"/>
          <a:stretch/>
        </p:blipFill>
        <p:spPr>
          <a:xfrm>
            <a:off x="8982506" y="3627952"/>
            <a:ext cx="2959708" cy="3031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b="14902"/>
          <a:stretch/>
        </p:blipFill>
        <p:spPr>
          <a:xfrm>
            <a:off x="230248" y="3865953"/>
            <a:ext cx="4622410" cy="2750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2258" r="30480" b="22925"/>
          <a:stretch/>
        </p:blipFill>
        <p:spPr>
          <a:xfrm>
            <a:off x="6445147" y="566486"/>
            <a:ext cx="2635492" cy="236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39089" r="817" b="-1"/>
          <a:stretch/>
        </p:blipFill>
        <p:spPr>
          <a:xfrm>
            <a:off x="159023" y="905691"/>
            <a:ext cx="6037972" cy="2251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14117" r="-113" b="21700"/>
          <a:stretch/>
        </p:blipFill>
        <p:spPr>
          <a:xfrm>
            <a:off x="4351189" y="2798701"/>
            <a:ext cx="3962296" cy="2200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18040" r="8518" b="28235"/>
          <a:stretch/>
        </p:blipFill>
        <p:spPr>
          <a:xfrm>
            <a:off x="9351323" y="905691"/>
            <a:ext cx="2641369" cy="2375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4" r="2818" b="27183"/>
          <a:stretch/>
        </p:blipFill>
        <p:spPr>
          <a:xfrm>
            <a:off x="5143520" y="4693044"/>
            <a:ext cx="2603253" cy="1923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2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4" y="2770743"/>
            <a:ext cx="117111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GreenTown</a:t>
            </a:r>
            <a:r>
              <a:rPr lang="en-US" sz="3200" b="1" dirty="0" smtClean="0"/>
              <a:t> Fox Valley – April 27, 2017 at Two Brothers Roundhouse</a:t>
            </a:r>
            <a:endParaRPr lang="en-US" sz="32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Mayors’ Breakfast: Jos Szabo, CMAP; Mayor Weisner FVSN Award; Policy/Project 	Recommendations 1-minute Snapshots and Packet</a:t>
            </a:r>
            <a:endParaRPr lang="en-US" sz="2400" i="1" dirty="0" smtClean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Keynotes – Jack Darin, Sierra Club; Liz Doris, NREL</a:t>
            </a:r>
            <a:endParaRPr lang="en-US" sz="2400" i="1" dirty="0" smtClean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Idea Factory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Breakouts – 7 topic areas and Greenest Region Compact II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Mayors’ Breakfast – 35 attendees; GT – 160 registrants (130 attendees)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0"/>
            <a:ext cx="5486411" cy="2514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4" y="0"/>
            <a:ext cx="6076916" cy="2311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49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4" y="2770743"/>
            <a:ext cx="117111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Projects</a:t>
            </a:r>
            <a:endParaRPr lang="en-US" sz="32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Zagster</a:t>
            </a:r>
            <a:r>
              <a:rPr lang="en-US" sz="2000" b="1" dirty="0" smtClean="0"/>
              <a:t> Bike Share Across the Fox Valley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Economic Develop Bike Tour Series (tourism, signage, business development)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Regional Education Campaign </a:t>
            </a:r>
            <a:r>
              <a:rPr lang="en-US" sz="2000" b="1" dirty="0" smtClean="0"/>
              <a:t>for </a:t>
            </a:r>
            <a:r>
              <a:rPr lang="en-US" sz="2000" b="1" dirty="0" smtClean="0"/>
              <a:t>Green </a:t>
            </a:r>
            <a:r>
              <a:rPr lang="en-US" sz="2000" b="1" dirty="0" smtClean="0"/>
              <a:t>Infrastructure (FREP)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Multi-County </a:t>
            </a:r>
            <a:r>
              <a:rPr lang="en-US" sz="2000" b="1" dirty="0" smtClean="0"/>
              <a:t>Local Food Access Website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Catalyzing Residential Curbside Food Scrap Collection/Composting Programs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Community Solar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0"/>
            <a:ext cx="5486411" cy="2514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4" y="0"/>
            <a:ext cx="6076916" cy="2311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3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513" y="1727782"/>
            <a:ext cx="5949529" cy="4630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Gary Cuneen,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Director, Seven Generations Ahead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gary@sevengenerationsahead.org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Kane County Staff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/>
          <a:stretch/>
        </p:blipFill>
        <p:spPr>
          <a:xfrm>
            <a:off x="6774287" y="695687"/>
            <a:ext cx="4714559" cy="3588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0"/>
            <a:ext cx="4086902" cy="18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253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Cuneen</dc:creator>
  <cp:lastModifiedBy>Gary Cuneen</cp:lastModifiedBy>
  <cp:revision>25</cp:revision>
  <dcterms:created xsi:type="dcterms:W3CDTF">2016-03-15T16:59:27Z</dcterms:created>
  <dcterms:modified xsi:type="dcterms:W3CDTF">2017-09-08T17:59:59Z</dcterms:modified>
</cp:coreProperties>
</file>