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57" r:id="rId5"/>
    <p:sldId id="259" r:id="rId6"/>
    <p:sldId id="256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83" autoAdjust="0"/>
  </p:normalViewPr>
  <p:slideViewPr>
    <p:cSldViewPr>
      <p:cViewPr>
        <p:scale>
          <a:sx n="70" d="100"/>
          <a:sy n="70" d="100"/>
        </p:scale>
        <p:origin x="-75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EBBF-5911-45EA-9AD6-9EBF2239E9D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D647-4F46-469C-A9FD-9105FFF0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2219" y="-727423"/>
            <a:ext cx="6500957" cy="84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2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Kirk\Fitness\cm\Documents\Bike Niles\power point\20140517_100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24874" cy="63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1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Kirk\Fitness\cm\Documents\Bike Niles\power point\Matt Wilhelm jumps over princip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34" y="228600"/>
            <a:ext cx="4820841" cy="64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7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Kirk\Fitness\cm\Documents\Bike Niles\power point\BIKE AND BANNER CUL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20810" cy="50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7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Kirk\Fitness\cm\Documents\Bike Niles\power point\safety town 2015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11633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7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Kirk\Fitness\cm\Documents\Bike Niles\power point\Bike Niles Save The Date 2016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64316" cy="64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7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Kirk\Fitness\cm\Documents\Bike Niles\power point\Bike Niles 2016 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70950" cy="59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6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S:\Shared\Bike Niles Pictures 2016\Bike Niles 2016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636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4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24885"/>
              </p:ext>
            </p:extLst>
          </p:nvPr>
        </p:nvGraphicFramePr>
        <p:xfrm>
          <a:off x="2057400" y="228600"/>
          <a:ext cx="4876800" cy="631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28600"/>
                        <a:ext cx="4876800" cy="631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30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Village of Niles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Maniscalco</dc:creator>
  <cp:lastModifiedBy>Edith Makra</cp:lastModifiedBy>
  <cp:revision>5</cp:revision>
  <dcterms:created xsi:type="dcterms:W3CDTF">2017-02-08T20:46:18Z</dcterms:created>
  <dcterms:modified xsi:type="dcterms:W3CDTF">2017-02-20T20:51:31Z</dcterms:modified>
</cp:coreProperties>
</file>