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814" r:id="rId1"/>
  </p:sldMasterIdLst>
  <p:notesMasterIdLst>
    <p:notesMasterId r:id="rId23"/>
  </p:notesMasterIdLst>
  <p:handoutMasterIdLst>
    <p:handoutMasterId r:id="rId24"/>
  </p:handoutMasterIdLst>
  <p:sldIdLst>
    <p:sldId id="263" r:id="rId2"/>
    <p:sldId id="280" r:id="rId3"/>
    <p:sldId id="311" r:id="rId4"/>
    <p:sldId id="281" r:id="rId5"/>
    <p:sldId id="285" r:id="rId6"/>
    <p:sldId id="295" r:id="rId7"/>
    <p:sldId id="318" r:id="rId8"/>
    <p:sldId id="296" r:id="rId9"/>
    <p:sldId id="313" r:id="rId10"/>
    <p:sldId id="312" r:id="rId11"/>
    <p:sldId id="314" r:id="rId12"/>
    <p:sldId id="286" r:id="rId13"/>
    <p:sldId id="282" r:id="rId14"/>
    <p:sldId id="319" r:id="rId15"/>
    <p:sldId id="293" r:id="rId16"/>
    <p:sldId id="320" r:id="rId17"/>
    <p:sldId id="316" r:id="rId18"/>
    <p:sldId id="291" r:id="rId19"/>
    <p:sldId id="317" r:id="rId20"/>
    <p:sldId id="262" r:id="rId21"/>
    <p:sldId id="278" r:id="rId22"/>
  </p:sldIdLst>
  <p:sldSz cx="9144000" cy="5143500" type="screen16x9"/>
  <p:notesSz cx="6858000" cy="9144000"/>
  <p:custDataLst>
    <p:tags r:id="rId25"/>
  </p:custData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3429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685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0287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1714500" algn="l" defTabSz="685800" rtl="0" eaLnBrk="1" latinLnBrk="0" hangingPunct="1">
      <a:defRPr kern="1200">
        <a:solidFill>
          <a:schemeClr val="tx1"/>
        </a:solidFill>
        <a:latin typeface="Calibri" panose="020F0502020204030204" pitchFamily="34" charset="0"/>
        <a:ea typeface="+mn-ea"/>
        <a:cs typeface="+mn-cs"/>
      </a:defRPr>
    </a:lvl6pPr>
    <a:lvl7pPr marL="2057400" algn="l" defTabSz="685800" rtl="0" eaLnBrk="1" latinLnBrk="0" hangingPunct="1">
      <a:defRPr kern="1200">
        <a:solidFill>
          <a:schemeClr val="tx1"/>
        </a:solidFill>
        <a:latin typeface="Calibri" panose="020F0502020204030204" pitchFamily="34" charset="0"/>
        <a:ea typeface="+mn-ea"/>
        <a:cs typeface="+mn-cs"/>
      </a:defRPr>
    </a:lvl7pPr>
    <a:lvl8pPr marL="2400300" algn="l" defTabSz="685800" rtl="0" eaLnBrk="1" latinLnBrk="0" hangingPunct="1">
      <a:defRPr kern="1200">
        <a:solidFill>
          <a:schemeClr val="tx1"/>
        </a:solidFill>
        <a:latin typeface="Calibri" panose="020F0502020204030204" pitchFamily="34" charset="0"/>
        <a:ea typeface="+mn-ea"/>
        <a:cs typeface="+mn-cs"/>
      </a:defRPr>
    </a:lvl8pPr>
    <a:lvl9pPr marL="2743200" algn="l" defTabSz="6858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05" autoAdjust="0"/>
    <p:restoredTop sz="76197" autoAdjust="0"/>
  </p:normalViewPr>
  <p:slideViewPr>
    <p:cSldViewPr snapToGrid="0">
      <p:cViewPr varScale="1">
        <p:scale>
          <a:sx n="69" d="100"/>
          <a:sy n="69" d="100"/>
        </p:scale>
        <p:origin x="744" y="67"/>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C7971AD-25B1-4563-85F3-D43DBCCA3A10}" type="datetimeFigureOut">
              <a:rPr lang="en-US" smtClean="0"/>
              <a:t>7/9/2018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3E5AD56-32B1-4403-86CB-BF1AE669064E}" type="slidenum">
              <a:rPr lang="en-US" smtClean="0"/>
              <a:t>‹#›</a:t>
            </a:fld>
            <a:endParaRPr lang="en-US"/>
          </a:p>
        </p:txBody>
      </p:sp>
    </p:spTree>
    <p:extLst>
      <p:ext uri="{BB962C8B-B14F-4D97-AF65-F5344CB8AC3E}">
        <p14:creationId xmlns:p14="http://schemas.microsoft.com/office/powerpoint/2010/main" val="21614211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ct val="0"/>
              </a:spcBef>
              <a:spcAft>
                <a:spcPct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ct val="0"/>
              </a:spcBef>
              <a:spcAft>
                <a:spcPct val="0"/>
              </a:spcAft>
              <a:defRPr sz="1200" smtClean="0">
                <a:latin typeface="+mn-lt"/>
              </a:defRPr>
            </a:lvl1pPr>
          </a:lstStyle>
          <a:p>
            <a:pPr>
              <a:defRPr/>
            </a:pPr>
            <a:fld id="{212DD4EC-E37A-4D4B-A9BA-C6AE47837AF8}" type="datetimeFigureOut">
              <a:rPr lang="en-US"/>
              <a:pPr>
                <a:defRPr/>
              </a:pPr>
              <a:t>7/9/2018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ct val="0"/>
              </a:spcBef>
              <a:spcAft>
                <a:spcPct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ct val="0"/>
              </a:spcBef>
              <a:spcAft>
                <a:spcPct val="0"/>
              </a:spcAft>
              <a:defRPr sz="1200" smtClean="0">
                <a:latin typeface="+mn-lt"/>
              </a:defRPr>
            </a:lvl1pPr>
          </a:lstStyle>
          <a:p>
            <a:pPr>
              <a:defRPr/>
            </a:pPr>
            <a:fld id="{FEFD9990-0206-4DBD-B186-DEE90ABC1D5B}" type="slidenum">
              <a:rPr lang="en-US"/>
              <a:pPr>
                <a:defRPr/>
              </a:pPr>
              <a:t>‹#›</a:t>
            </a:fld>
            <a:endParaRPr lang="en-US"/>
          </a:p>
        </p:txBody>
      </p:sp>
    </p:spTree>
    <p:extLst>
      <p:ext uri="{BB962C8B-B14F-4D97-AF65-F5344CB8AC3E}">
        <p14:creationId xmlns:p14="http://schemas.microsoft.com/office/powerpoint/2010/main" val="208457898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900" kern="1200">
        <a:solidFill>
          <a:schemeClr val="tx1"/>
        </a:solidFill>
        <a:latin typeface="+mn-lt"/>
        <a:ea typeface="+mn-ea"/>
        <a:cs typeface="+mn-cs"/>
      </a:defRPr>
    </a:lvl1pPr>
    <a:lvl2pPr marL="342900" algn="l" rtl="0" fontAlgn="base">
      <a:spcBef>
        <a:spcPct val="30000"/>
      </a:spcBef>
      <a:spcAft>
        <a:spcPct val="0"/>
      </a:spcAft>
      <a:defRPr sz="900" kern="1200">
        <a:solidFill>
          <a:schemeClr val="tx1"/>
        </a:solidFill>
        <a:latin typeface="+mn-lt"/>
        <a:ea typeface="+mn-ea"/>
        <a:cs typeface="+mn-cs"/>
      </a:defRPr>
    </a:lvl2pPr>
    <a:lvl3pPr marL="685800" algn="l" rtl="0" fontAlgn="base">
      <a:spcBef>
        <a:spcPct val="30000"/>
      </a:spcBef>
      <a:spcAft>
        <a:spcPct val="0"/>
      </a:spcAft>
      <a:defRPr sz="900" kern="1200">
        <a:solidFill>
          <a:schemeClr val="tx1"/>
        </a:solidFill>
        <a:latin typeface="+mn-lt"/>
        <a:ea typeface="+mn-ea"/>
        <a:cs typeface="+mn-cs"/>
      </a:defRPr>
    </a:lvl3pPr>
    <a:lvl4pPr marL="1028700" algn="l" rtl="0" fontAlgn="base">
      <a:spcBef>
        <a:spcPct val="30000"/>
      </a:spcBef>
      <a:spcAft>
        <a:spcPct val="0"/>
      </a:spcAft>
      <a:defRPr sz="900" kern="1200">
        <a:solidFill>
          <a:schemeClr val="tx1"/>
        </a:solidFill>
        <a:latin typeface="+mn-lt"/>
        <a:ea typeface="+mn-ea"/>
        <a:cs typeface="+mn-cs"/>
      </a:defRPr>
    </a:lvl4pPr>
    <a:lvl5pPr marL="1371600" algn="l" rtl="0" fontAlgn="base">
      <a:spcBef>
        <a:spcPct val="30000"/>
      </a:spcBef>
      <a:spcAft>
        <a:spcPct val="0"/>
      </a:spcAft>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FD9990-0206-4DBD-B186-DEE90ABC1D5B}" type="slidenum">
              <a:rPr lang="en-US" smtClean="0"/>
              <a:pPr>
                <a:defRPr/>
              </a:pPr>
              <a:t>1</a:t>
            </a:fld>
            <a:endParaRPr lang="en-US"/>
          </a:p>
        </p:txBody>
      </p:sp>
    </p:spTree>
    <p:extLst>
      <p:ext uri="{BB962C8B-B14F-4D97-AF65-F5344CB8AC3E}">
        <p14:creationId xmlns:p14="http://schemas.microsoft.com/office/powerpoint/2010/main" val="2935211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endParaRPr lang="en-US"/>
          </a:p>
        </p:txBody>
      </p:sp>
      <p:sp>
        <p:nvSpPr>
          <p:cNvPr id="4" name="Slide Number Placeholder 3"/>
          <p:cNvSpPr>
            <a:spLocks noGrp="1"/>
          </p:cNvSpPr>
          <p:nvPr>
            <p:ph type="sldNum" sz="quarter" idx="10"/>
          </p:nvPr>
        </p:nvSpPr>
        <p:spPr/>
        <p:txBody>
          <a:bodyPr/>
          <a:lstStyle/>
          <a:p>
            <a:pPr>
              <a:defRPr/>
            </a:pPr>
            <a:fld id="{FEFD9990-0206-4DBD-B186-DEE90ABC1D5B}" type="slidenum">
              <a:rPr lang="en-US" smtClean="0"/>
              <a:pPr>
                <a:defRPr/>
              </a:pPr>
              <a:t>10</a:t>
            </a:fld>
            <a:endParaRPr lang="en-US"/>
          </a:p>
        </p:txBody>
      </p:sp>
    </p:spTree>
    <p:extLst>
      <p:ext uri="{BB962C8B-B14F-4D97-AF65-F5344CB8AC3E}">
        <p14:creationId xmlns:p14="http://schemas.microsoft.com/office/powerpoint/2010/main" val="4262446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FD9990-0206-4DBD-B186-DEE90ABC1D5B}" type="slidenum">
              <a:rPr lang="en-US" smtClean="0"/>
              <a:pPr>
                <a:defRPr/>
              </a:pPr>
              <a:t>11</a:t>
            </a:fld>
            <a:endParaRPr lang="en-US"/>
          </a:p>
        </p:txBody>
      </p:sp>
    </p:spTree>
    <p:extLst>
      <p:ext uri="{BB962C8B-B14F-4D97-AF65-F5344CB8AC3E}">
        <p14:creationId xmlns:p14="http://schemas.microsoft.com/office/powerpoint/2010/main" val="4251761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FD9990-0206-4DBD-B186-DEE90ABC1D5B}" type="slidenum">
              <a:rPr lang="en-US" smtClean="0"/>
              <a:pPr>
                <a:defRPr/>
              </a:pPr>
              <a:t>12</a:t>
            </a:fld>
            <a:endParaRPr lang="en-US"/>
          </a:p>
        </p:txBody>
      </p:sp>
    </p:spTree>
    <p:extLst>
      <p:ext uri="{BB962C8B-B14F-4D97-AF65-F5344CB8AC3E}">
        <p14:creationId xmlns:p14="http://schemas.microsoft.com/office/powerpoint/2010/main" val="2350808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defRPr/>
            </a:pPr>
            <a:endParaRPr lang="en-US"/>
          </a:p>
        </p:txBody>
      </p:sp>
      <p:sp>
        <p:nvSpPr>
          <p:cNvPr id="4" name="Slide Number Placeholder 3"/>
          <p:cNvSpPr>
            <a:spLocks noGrp="1"/>
          </p:cNvSpPr>
          <p:nvPr>
            <p:ph type="sldNum" sz="quarter" idx="10"/>
          </p:nvPr>
        </p:nvSpPr>
        <p:spPr/>
        <p:txBody>
          <a:bodyPr/>
          <a:lstStyle/>
          <a:p>
            <a:pPr>
              <a:defRPr/>
            </a:pPr>
            <a:fld id="{FEFD9990-0206-4DBD-B186-DEE90ABC1D5B}" type="slidenum">
              <a:rPr lang="en-US" smtClean="0"/>
              <a:pPr>
                <a:defRPr/>
              </a:pPr>
              <a:t>13</a:t>
            </a:fld>
            <a:endParaRPr lang="en-US"/>
          </a:p>
        </p:txBody>
      </p:sp>
    </p:spTree>
    <p:extLst>
      <p:ext uri="{BB962C8B-B14F-4D97-AF65-F5344CB8AC3E}">
        <p14:creationId xmlns:p14="http://schemas.microsoft.com/office/powerpoint/2010/main" val="33388272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FD9990-0206-4DBD-B186-DEE90ABC1D5B}" type="slidenum">
              <a:rPr lang="en-US" smtClean="0"/>
              <a:pPr>
                <a:defRPr/>
              </a:pPr>
              <a:t>14</a:t>
            </a:fld>
            <a:endParaRPr lang="en-US"/>
          </a:p>
        </p:txBody>
      </p:sp>
    </p:spTree>
    <p:extLst>
      <p:ext uri="{BB962C8B-B14F-4D97-AF65-F5344CB8AC3E}">
        <p14:creationId xmlns:p14="http://schemas.microsoft.com/office/powerpoint/2010/main" val="556911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endParaRPr lang="en-US"/>
          </a:p>
        </p:txBody>
      </p:sp>
      <p:sp>
        <p:nvSpPr>
          <p:cNvPr id="4" name="Slide Number Placeholder 3"/>
          <p:cNvSpPr>
            <a:spLocks noGrp="1"/>
          </p:cNvSpPr>
          <p:nvPr>
            <p:ph type="sldNum" sz="quarter" idx="10"/>
          </p:nvPr>
        </p:nvSpPr>
        <p:spPr/>
        <p:txBody>
          <a:bodyPr/>
          <a:lstStyle/>
          <a:p>
            <a:pPr>
              <a:defRPr/>
            </a:pPr>
            <a:fld id="{FEFD9990-0206-4DBD-B186-DEE90ABC1D5B}" type="slidenum">
              <a:rPr lang="en-US" smtClean="0"/>
              <a:pPr>
                <a:defRPr/>
              </a:pPr>
              <a:t>15</a:t>
            </a:fld>
            <a:endParaRPr lang="en-US"/>
          </a:p>
        </p:txBody>
      </p:sp>
    </p:spTree>
    <p:extLst>
      <p:ext uri="{BB962C8B-B14F-4D97-AF65-F5344CB8AC3E}">
        <p14:creationId xmlns:p14="http://schemas.microsoft.com/office/powerpoint/2010/main" val="2685230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FD9990-0206-4DBD-B186-DEE90ABC1D5B}" type="slidenum">
              <a:rPr lang="en-US" smtClean="0"/>
              <a:pPr>
                <a:defRPr/>
              </a:pPr>
              <a:t>16</a:t>
            </a:fld>
            <a:endParaRPr lang="en-US"/>
          </a:p>
        </p:txBody>
      </p:sp>
    </p:spTree>
    <p:extLst>
      <p:ext uri="{BB962C8B-B14F-4D97-AF65-F5344CB8AC3E}">
        <p14:creationId xmlns:p14="http://schemas.microsoft.com/office/powerpoint/2010/main" val="3329648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FD9990-0206-4DBD-B186-DEE90ABC1D5B}" type="slidenum">
              <a:rPr lang="en-US" smtClean="0"/>
              <a:pPr>
                <a:defRPr/>
              </a:pPr>
              <a:t>17</a:t>
            </a:fld>
            <a:endParaRPr lang="en-US"/>
          </a:p>
        </p:txBody>
      </p:sp>
    </p:spTree>
    <p:extLst>
      <p:ext uri="{BB962C8B-B14F-4D97-AF65-F5344CB8AC3E}">
        <p14:creationId xmlns:p14="http://schemas.microsoft.com/office/powerpoint/2010/main" val="22922039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FD9990-0206-4DBD-B186-DEE90ABC1D5B}" type="slidenum">
              <a:rPr lang="en-US" smtClean="0"/>
              <a:pPr>
                <a:defRPr/>
              </a:pPr>
              <a:t>18</a:t>
            </a:fld>
            <a:endParaRPr lang="en-US"/>
          </a:p>
        </p:txBody>
      </p:sp>
    </p:spTree>
    <p:extLst>
      <p:ext uri="{BB962C8B-B14F-4D97-AF65-F5344CB8AC3E}">
        <p14:creationId xmlns:p14="http://schemas.microsoft.com/office/powerpoint/2010/main" val="10500070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FD9990-0206-4DBD-B186-DEE90ABC1D5B}" type="slidenum">
              <a:rPr lang="en-US" smtClean="0"/>
              <a:pPr>
                <a:defRPr/>
              </a:pPr>
              <a:t>19</a:t>
            </a:fld>
            <a:endParaRPr lang="en-US"/>
          </a:p>
        </p:txBody>
      </p:sp>
    </p:spTree>
    <p:extLst>
      <p:ext uri="{BB962C8B-B14F-4D97-AF65-F5344CB8AC3E}">
        <p14:creationId xmlns:p14="http://schemas.microsoft.com/office/powerpoint/2010/main" val="2193193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FD9990-0206-4DBD-B186-DEE90ABC1D5B}" type="slidenum">
              <a:rPr lang="en-US" smtClean="0"/>
              <a:pPr>
                <a:defRPr/>
              </a:pPr>
              <a:t>2</a:t>
            </a:fld>
            <a:endParaRPr lang="en-US"/>
          </a:p>
        </p:txBody>
      </p:sp>
    </p:spTree>
    <p:extLst>
      <p:ext uri="{BB962C8B-B14F-4D97-AF65-F5344CB8AC3E}">
        <p14:creationId xmlns:p14="http://schemas.microsoft.com/office/powerpoint/2010/main" val="1512855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FD9990-0206-4DBD-B186-DEE90ABC1D5B}" type="slidenum">
              <a:rPr lang="en-US" smtClean="0"/>
              <a:pPr>
                <a:defRPr/>
              </a:pPr>
              <a:t>20</a:t>
            </a:fld>
            <a:endParaRPr lang="en-US"/>
          </a:p>
        </p:txBody>
      </p:sp>
    </p:spTree>
    <p:extLst>
      <p:ext uri="{BB962C8B-B14F-4D97-AF65-F5344CB8AC3E}">
        <p14:creationId xmlns:p14="http://schemas.microsoft.com/office/powerpoint/2010/main" val="2705671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FD9990-0206-4DBD-B186-DEE90ABC1D5B}" type="slidenum">
              <a:rPr lang="en-US" smtClean="0"/>
              <a:pPr>
                <a:defRPr/>
              </a:pPr>
              <a:t>21</a:t>
            </a:fld>
            <a:endParaRPr lang="en-US"/>
          </a:p>
        </p:txBody>
      </p:sp>
    </p:spTree>
    <p:extLst>
      <p:ext uri="{BB962C8B-B14F-4D97-AF65-F5344CB8AC3E}">
        <p14:creationId xmlns:p14="http://schemas.microsoft.com/office/powerpoint/2010/main" val="1123249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FD9990-0206-4DBD-B186-DEE90ABC1D5B}" type="slidenum">
              <a:rPr lang="en-US" smtClean="0"/>
              <a:pPr>
                <a:defRPr/>
              </a:pPr>
              <a:t>3</a:t>
            </a:fld>
            <a:endParaRPr lang="en-US"/>
          </a:p>
        </p:txBody>
      </p:sp>
    </p:spTree>
    <p:extLst>
      <p:ext uri="{BB962C8B-B14F-4D97-AF65-F5344CB8AC3E}">
        <p14:creationId xmlns:p14="http://schemas.microsoft.com/office/powerpoint/2010/main" val="6326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FD9990-0206-4DBD-B186-DEE90ABC1D5B}" type="slidenum">
              <a:rPr lang="en-US" smtClean="0"/>
              <a:pPr>
                <a:defRPr/>
              </a:pPr>
              <a:t>4</a:t>
            </a:fld>
            <a:endParaRPr lang="en-US"/>
          </a:p>
        </p:txBody>
      </p:sp>
    </p:spTree>
    <p:extLst>
      <p:ext uri="{BB962C8B-B14F-4D97-AF65-F5344CB8AC3E}">
        <p14:creationId xmlns:p14="http://schemas.microsoft.com/office/powerpoint/2010/main" val="1140953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FD9990-0206-4DBD-B186-DEE90ABC1D5B}" type="slidenum">
              <a:rPr lang="en-US" smtClean="0"/>
              <a:pPr>
                <a:defRPr/>
              </a:pPr>
              <a:t>5</a:t>
            </a:fld>
            <a:endParaRPr lang="en-US"/>
          </a:p>
        </p:txBody>
      </p:sp>
    </p:spTree>
    <p:extLst>
      <p:ext uri="{BB962C8B-B14F-4D97-AF65-F5344CB8AC3E}">
        <p14:creationId xmlns:p14="http://schemas.microsoft.com/office/powerpoint/2010/main" val="3152355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defRPr/>
            </a:pPr>
            <a:endParaRPr lang="en-US"/>
          </a:p>
        </p:txBody>
      </p:sp>
      <p:sp>
        <p:nvSpPr>
          <p:cNvPr id="4" name="Slide Number Placeholder 3"/>
          <p:cNvSpPr>
            <a:spLocks noGrp="1"/>
          </p:cNvSpPr>
          <p:nvPr>
            <p:ph type="sldNum" sz="quarter" idx="10"/>
          </p:nvPr>
        </p:nvSpPr>
        <p:spPr/>
        <p:txBody>
          <a:bodyPr/>
          <a:lstStyle/>
          <a:p>
            <a:pPr>
              <a:defRPr/>
            </a:pPr>
            <a:fld id="{FEFD9990-0206-4DBD-B186-DEE90ABC1D5B}" type="slidenum">
              <a:rPr lang="en-US" smtClean="0"/>
              <a:pPr>
                <a:defRPr/>
              </a:pPr>
              <a:t>6</a:t>
            </a:fld>
            <a:endParaRPr lang="en-US"/>
          </a:p>
        </p:txBody>
      </p:sp>
    </p:spTree>
    <p:extLst>
      <p:ext uri="{BB962C8B-B14F-4D97-AF65-F5344CB8AC3E}">
        <p14:creationId xmlns:p14="http://schemas.microsoft.com/office/powerpoint/2010/main" val="2193733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FD9990-0206-4DBD-B186-DEE90ABC1D5B}" type="slidenum">
              <a:rPr lang="en-US" smtClean="0"/>
              <a:pPr>
                <a:defRPr/>
              </a:pPr>
              <a:t>7</a:t>
            </a:fld>
            <a:endParaRPr lang="en-US"/>
          </a:p>
        </p:txBody>
      </p:sp>
    </p:spTree>
    <p:extLst>
      <p:ext uri="{BB962C8B-B14F-4D97-AF65-F5344CB8AC3E}">
        <p14:creationId xmlns:p14="http://schemas.microsoft.com/office/powerpoint/2010/main" val="3912083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FD9990-0206-4DBD-B186-DEE90ABC1D5B}" type="slidenum">
              <a:rPr lang="en-US" smtClean="0"/>
              <a:pPr>
                <a:defRPr/>
              </a:pPr>
              <a:t>8</a:t>
            </a:fld>
            <a:endParaRPr lang="en-US"/>
          </a:p>
        </p:txBody>
      </p:sp>
    </p:spTree>
    <p:extLst>
      <p:ext uri="{BB962C8B-B14F-4D97-AF65-F5344CB8AC3E}">
        <p14:creationId xmlns:p14="http://schemas.microsoft.com/office/powerpoint/2010/main" val="635011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endParaRPr lang="en-US"/>
          </a:p>
        </p:txBody>
      </p:sp>
      <p:sp>
        <p:nvSpPr>
          <p:cNvPr id="4" name="Slide Number Placeholder 3"/>
          <p:cNvSpPr>
            <a:spLocks noGrp="1"/>
          </p:cNvSpPr>
          <p:nvPr>
            <p:ph type="sldNum" sz="quarter" idx="10"/>
          </p:nvPr>
        </p:nvSpPr>
        <p:spPr/>
        <p:txBody>
          <a:bodyPr/>
          <a:lstStyle/>
          <a:p>
            <a:pPr>
              <a:defRPr/>
            </a:pPr>
            <a:fld id="{FEFD9990-0206-4DBD-B186-DEE90ABC1D5B}" type="slidenum">
              <a:rPr lang="en-US" smtClean="0"/>
              <a:pPr>
                <a:defRPr/>
              </a:pPr>
              <a:t>9</a:t>
            </a:fld>
            <a:endParaRPr lang="en-US"/>
          </a:p>
        </p:txBody>
      </p:sp>
    </p:spTree>
    <p:extLst>
      <p:ext uri="{BB962C8B-B14F-4D97-AF65-F5344CB8AC3E}">
        <p14:creationId xmlns:p14="http://schemas.microsoft.com/office/powerpoint/2010/main" val="21723587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H Generic Homepage Title #1">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944" y="0"/>
            <a:ext cx="9143156" cy="3035920"/>
          </a:xfrm>
          <a:prstGeom prst="rect">
            <a:avLst/>
          </a:prstGeom>
        </p:spPr>
      </p:pic>
      <p:sp>
        <p:nvSpPr>
          <p:cNvPr id="8" name="Rectangle 7"/>
          <p:cNvSpPr/>
          <p:nvPr/>
        </p:nvSpPr>
        <p:spPr>
          <a:xfrm>
            <a:off x="0" y="3035920"/>
            <a:ext cx="9144000" cy="21075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Rectangle 8"/>
          <p:cNvSpPr/>
          <p:nvPr/>
        </p:nvSpPr>
        <p:spPr>
          <a:xfrm>
            <a:off x="143933" y="3234497"/>
            <a:ext cx="6858000" cy="18066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32492" y="4505948"/>
            <a:ext cx="1119932" cy="484008"/>
          </a:xfrm>
          <a:prstGeom prst="rect">
            <a:avLst/>
          </a:prstGeom>
        </p:spPr>
      </p:pic>
      <p:sp>
        <p:nvSpPr>
          <p:cNvPr id="11" name="TextBox 10"/>
          <p:cNvSpPr txBox="1"/>
          <p:nvPr/>
        </p:nvSpPr>
        <p:spPr>
          <a:xfrm>
            <a:off x="285751" y="4863794"/>
            <a:ext cx="1037463" cy="184666"/>
          </a:xfrm>
          <a:prstGeom prst="rect">
            <a:avLst/>
          </a:prstGeom>
          <a:noFill/>
        </p:spPr>
        <p:txBody>
          <a:bodyPr wrap="none" rtlCol="0">
            <a:spAutoFit/>
          </a:bodyPr>
          <a:lstStyle/>
          <a:p>
            <a:r>
              <a:rPr lang="en-US" sz="600" smtClean="0">
                <a:solidFill>
                  <a:schemeClr val="bg1"/>
                </a:solidFill>
                <a:latin typeface="Calibri" panose="020F0502020204030204" pitchFamily="34" charset="0"/>
              </a:rPr>
              <a:t>©2018 All Rights</a:t>
            </a:r>
            <a:r>
              <a:rPr lang="en-US" sz="600" baseline="0" smtClean="0">
                <a:solidFill>
                  <a:schemeClr val="bg1"/>
                </a:solidFill>
                <a:latin typeface="Calibri" panose="020F0502020204030204" pitchFamily="34" charset="0"/>
              </a:rPr>
              <a:t> Reserved.</a:t>
            </a:r>
            <a:endParaRPr lang="en-US" sz="600">
              <a:solidFill>
                <a:schemeClr val="bg1"/>
              </a:solidFill>
              <a:latin typeface="Calibri" panose="020F0502020204030204" pitchFamily="34" charset="0"/>
            </a:endParaRPr>
          </a:p>
        </p:txBody>
      </p:sp>
      <p:sp>
        <p:nvSpPr>
          <p:cNvPr id="12" name="Content Placeholder 10"/>
          <p:cNvSpPr>
            <a:spLocks noGrp="1"/>
          </p:cNvSpPr>
          <p:nvPr>
            <p:ph sz="quarter" idx="13"/>
          </p:nvPr>
        </p:nvSpPr>
        <p:spPr>
          <a:xfrm>
            <a:off x="628651" y="3183663"/>
            <a:ext cx="7902033" cy="461665"/>
          </a:xfrm>
        </p:spPr>
        <p:txBody>
          <a:bodyPr>
            <a:noAutofit/>
          </a:bodyPr>
          <a:lstStyle>
            <a:lvl1pPr marL="0" indent="0">
              <a:buNone/>
              <a:defRPr sz="3500">
                <a:solidFill>
                  <a:schemeClr val="bg2"/>
                </a:solidFill>
              </a:defRPr>
            </a:lvl1pPr>
            <a:lvl2pPr>
              <a:defRPr sz="3000">
                <a:solidFill>
                  <a:schemeClr val="bg1"/>
                </a:solidFill>
              </a:defRPr>
            </a:lvl2pPr>
            <a:lvl3pPr>
              <a:defRPr sz="3000">
                <a:solidFill>
                  <a:schemeClr val="bg1"/>
                </a:solidFill>
              </a:defRPr>
            </a:lvl3pPr>
            <a:lvl4pPr>
              <a:defRPr sz="3000">
                <a:solidFill>
                  <a:schemeClr val="bg1"/>
                </a:solidFill>
              </a:defRPr>
            </a:lvl4pPr>
            <a:lvl5pPr>
              <a:defRPr sz="3000">
                <a:solidFill>
                  <a:schemeClr val="bg1"/>
                </a:solidFill>
              </a:defRPr>
            </a:lvl5pPr>
          </a:lstStyle>
          <a:p>
            <a:pPr lvl="0"/>
            <a:r>
              <a:rPr lang="en-US" smtClean="0"/>
              <a:t>Click to edit Master text styles</a:t>
            </a:r>
          </a:p>
        </p:txBody>
      </p:sp>
      <p:sp>
        <p:nvSpPr>
          <p:cNvPr id="13" name="Content Placeholder 10"/>
          <p:cNvSpPr>
            <a:spLocks noGrp="1"/>
          </p:cNvSpPr>
          <p:nvPr>
            <p:ph sz="quarter" idx="14"/>
          </p:nvPr>
        </p:nvSpPr>
        <p:spPr>
          <a:xfrm>
            <a:off x="628651" y="3770258"/>
            <a:ext cx="7902033" cy="230833"/>
          </a:xfrm>
        </p:spPr>
        <p:txBody>
          <a:bodyPr>
            <a:noAutofit/>
          </a:bodyPr>
          <a:lstStyle>
            <a:lvl1pPr marL="0" indent="0">
              <a:buNone/>
              <a:defRPr sz="2000">
                <a:solidFill>
                  <a:schemeClr val="bg1"/>
                </a:solidFill>
              </a:defRPr>
            </a:lvl1pPr>
            <a:lvl2pPr>
              <a:defRPr sz="3000">
                <a:solidFill>
                  <a:schemeClr val="bg1"/>
                </a:solidFill>
              </a:defRPr>
            </a:lvl2pPr>
            <a:lvl3pPr>
              <a:defRPr sz="3000">
                <a:solidFill>
                  <a:schemeClr val="bg1"/>
                </a:solidFill>
              </a:defRPr>
            </a:lvl3pPr>
            <a:lvl4pPr>
              <a:defRPr sz="3000">
                <a:solidFill>
                  <a:schemeClr val="bg1"/>
                </a:solidFill>
              </a:defRPr>
            </a:lvl4pPr>
            <a:lvl5pPr>
              <a:defRPr sz="3000">
                <a:solidFill>
                  <a:schemeClr val="bg1"/>
                </a:solidFill>
              </a:defRPr>
            </a:lvl5pPr>
          </a:lstStyle>
          <a:p>
            <a:pPr lvl="0"/>
            <a:r>
              <a:rPr lang="en-US" smtClean="0"/>
              <a:t>Click to edit Master text styles</a:t>
            </a:r>
          </a:p>
        </p:txBody>
      </p:sp>
      <p:sp>
        <p:nvSpPr>
          <p:cNvPr id="14" name="Content Placeholder 3"/>
          <p:cNvSpPr>
            <a:spLocks noGrp="1"/>
          </p:cNvSpPr>
          <p:nvPr>
            <p:ph sz="quarter" idx="15" hasCustomPrompt="1"/>
          </p:nvPr>
        </p:nvSpPr>
        <p:spPr>
          <a:xfrm>
            <a:off x="630483" y="4117112"/>
            <a:ext cx="1976474" cy="346249"/>
          </a:xfrm>
        </p:spPr>
        <p:txBody>
          <a:bodyPr>
            <a:noAutofit/>
          </a:bodyPr>
          <a:lstStyle>
            <a:lvl1pPr marL="0" indent="0">
              <a:spcBef>
                <a:spcPct val="0"/>
              </a:spcBef>
              <a:buNone/>
              <a:defRPr sz="1300" baseline="0">
                <a:solidFill>
                  <a:schemeClr val="bg1"/>
                </a:solidFill>
              </a:defRPr>
            </a:lvl1pPr>
          </a:lstStyle>
          <a:p>
            <a:pPr lvl="0"/>
            <a:r>
              <a:rPr lang="en-US" smtClean="0"/>
              <a:t>Click to edit Attorney Name and Contact Info</a:t>
            </a:r>
          </a:p>
        </p:txBody>
      </p:sp>
      <p:sp>
        <p:nvSpPr>
          <p:cNvPr id="15" name="Content Placeholder 3"/>
          <p:cNvSpPr>
            <a:spLocks noGrp="1"/>
          </p:cNvSpPr>
          <p:nvPr>
            <p:ph sz="quarter" idx="16" hasCustomPrompt="1"/>
          </p:nvPr>
        </p:nvSpPr>
        <p:spPr>
          <a:xfrm>
            <a:off x="2827056" y="4117111"/>
            <a:ext cx="1976474" cy="346249"/>
          </a:xfrm>
        </p:spPr>
        <p:txBody>
          <a:bodyPr>
            <a:noAutofit/>
          </a:bodyPr>
          <a:lstStyle>
            <a:lvl1pPr marL="0" indent="0">
              <a:spcBef>
                <a:spcPct val="0"/>
              </a:spcBef>
              <a:buNone/>
              <a:defRPr sz="1300" baseline="0">
                <a:solidFill>
                  <a:schemeClr val="bg1"/>
                </a:solidFill>
              </a:defRPr>
            </a:lvl1pPr>
          </a:lstStyle>
          <a:p>
            <a:pPr lvl="0"/>
            <a:r>
              <a:rPr lang="en-US" smtClean="0"/>
              <a:t>Click to edit Attorney Name and Contact Info</a:t>
            </a:r>
          </a:p>
        </p:txBody>
      </p:sp>
      <p:sp>
        <p:nvSpPr>
          <p:cNvPr id="16" name="Content Placeholder 3"/>
          <p:cNvSpPr>
            <a:spLocks noGrp="1"/>
          </p:cNvSpPr>
          <p:nvPr>
            <p:ph sz="quarter" idx="17" hasCustomPrompt="1"/>
          </p:nvPr>
        </p:nvSpPr>
        <p:spPr>
          <a:xfrm>
            <a:off x="5025459" y="4117111"/>
            <a:ext cx="1976474" cy="346249"/>
          </a:xfrm>
        </p:spPr>
        <p:txBody>
          <a:bodyPr>
            <a:noAutofit/>
          </a:bodyPr>
          <a:lstStyle>
            <a:lvl1pPr marL="0" indent="0">
              <a:spcBef>
                <a:spcPct val="0"/>
              </a:spcBef>
              <a:buNone/>
              <a:defRPr sz="1300" baseline="0">
                <a:solidFill>
                  <a:schemeClr val="bg1"/>
                </a:solidFill>
              </a:defRPr>
            </a:lvl1pPr>
          </a:lstStyle>
          <a:p>
            <a:pPr lvl="0"/>
            <a:r>
              <a:rPr lang="en-US" smtClean="0"/>
              <a:t>Click to edit Attorney Name and Contact Info</a:t>
            </a:r>
          </a:p>
        </p:txBody>
      </p:sp>
      <p:sp>
        <p:nvSpPr>
          <p:cNvPr id="17" name="Content Placeholder 10"/>
          <p:cNvSpPr>
            <a:spLocks noGrp="1"/>
          </p:cNvSpPr>
          <p:nvPr>
            <p:ph sz="quarter" idx="18" hasCustomPrompt="1"/>
          </p:nvPr>
        </p:nvSpPr>
        <p:spPr>
          <a:xfrm>
            <a:off x="628650" y="4603581"/>
            <a:ext cx="6038850" cy="115416"/>
          </a:xfrm>
        </p:spPr>
        <p:txBody>
          <a:bodyPr>
            <a:noAutofit/>
          </a:bodyPr>
          <a:lstStyle>
            <a:lvl1pPr marL="0" indent="0">
              <a:buNone/>
              <a:defRPr sz="1200">
                <a:solidFill>
                  <a:schemeClr val="bg1"/>
                </a:solidFill>
              </a:defRPr>
            </a:lvl1pPr>
            <a:lvl2pPr>
              <a:defRPr sz="3000">
                <a:solidFill>
                  <a:schemeClr val="bg1"/>
                </a:solidFill>
              </a:defRPr>
            </a:lvl2pPr>
            <a:lvl3pPr>
              <a:defRPr sz="3000">
                <a:solidFill>
                  <a:schemeClr val="bg1"/>
                </a:solidFill>
              </a:defRPr>
            </a:lvl3pPr>
            <a:lvl4pPr>
              <a:defRPr sz="3000">
                <a:solidFill>
                  <a:schemeClr val="bg1"/>
                </a:solidFill>
              </a:defRPr>
            </a:lvl4pPr>
            <a:lvl5pPr>
              <a:defRPr sz="3000">
                <a:solidFill>
                  <a:schemeClr val="bg1"/>
                </a:solidFill>
              </a:defRPr>
            </a:lvl5pPr>
          </a:lstStyle>
          <a:p>
            <a:pPr lvl="0"/>
            <a:r>
              <a:rPr lang="en-US" smtClean="0"/>
              <a:t>Click to edit Date</a:t>
            </a:r>
          </a:p>
        </p:txBody>
      </p:sp>
    </p:spTree>
    <p:extLst>
      <p:ext uri="{BB962C8B-B14F-4D97-AF65-F5344CB8AC3E}">
        <p14:creationId xmlns:p14="http://schemas.microsoft.com/office/powerpoint/2010/main" val="142129473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H Construction Sub #2">
    <p:spTree>
      <p:nvGrpSpPr>
        <p:cNvPr id="1" name=""/>
        <p:cNvGrpSpPr/>
        <p:nvPr/>
      </p:nvGrpSpPr>
      <p:grpSpPr>
        <a:xfrm>
          <a:off x="0" y="0"/>
          <a:ext cx="0" cy="0"/>
          <a:chOff x="0" y="0"/>
          <a:chExt cx="0" cy="0"/>
        </a:xfrm>
      </p:grpSpPr>
      <p:pic>
        <p:nvPicPr>
          <p:cNvPr id="11" name="Picture 10"/>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a:ext>
            </a:extLst>
          </a:blip>
          <a:srcRect t="23114"/>
          <a:stretch>
            <a:fillRect/>
          </a:stretch>
        </p:blipFill>
        <p:spPr>
          <a:xfrm>
            <a:off x="-22440" y="-8363"/>
            <a:ext cx="9171138" cy="4228857"/>
          </a:xfrm>
          <a:prstGeom prst="rect">
            <a:avLst/>
          </a:prstGeom>
        </p:spPr>
      </p:pic>
      <p:sp>
        <p:nvSpPr>
          <p:cNvPr id="4" name="Date Placeholder 3"/>
          <p:cNvSpPr>
            <a:spLocks noGrp="1"/>
          </p:cNvSpPr>
          <p:nvPr>
            <p:ph type="dt" sz="half" idx="10"/>
          </p:nvPr>
        </p:nvSpPr>
        <p:spPr/>
        <p:txBody>
          <a:bodyPr/>
          <a:lstStyle/>
          <a:p>
            <a:pPr>
              <a:defRPr/>
            </a:pPr>
            <a:fld id="{5EE3FB8F-FFDD-4035-B87C-A95C8DDB30DB}" type="datetime1">
              <a:rPr lang="en-US" smtClean="0"/>
              <a:t>7/9/2018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Rectangle 7"/>
          <p:cNvSpPr/>
          <p:nvPr/>
        </p:nvSpPr>
        <p:spPr>
          <a:xfrm>
            <a:off x="0" y="3035920"/>
            <a:ext cx="9144000" cy="21075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0" name="Picture 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32492" y="4505948"/>
            <a:ext cx="1119932" cy="484008"/>
          </a:xfrm>
          <a:prstGeom prst="rect">
            <a:avLst/>
          </a:prstGeom>
        </p:spPr>
      </p:pic>
      <p:sp>
        <p:nvSpPr>
          <p:cNvPr id="19" name="Content Placeholder 18"/>
          <p:cNvSpPr>
            <a:spLocks noGrp="1"/>
          </p:cNvSpPr>
          <p:nvPr>
            <p:ph sz="quarter" idx="13"/>
          </p:nvPr>
        </p:nvSpPr>
        <p:spPr>
          <a:xfrm>
            <a:off x="628651" y="3663555"/>
            <a:ext cx="7492604" cy="584597"/>
          </a:xfrm>
        </p:spPr>
        <p:txBody>
          <a:bodyPr>
            <a:normAutofit/>
          </a:bodyPr>
          <a:lstStyle>
            <a:lvl1pPr marL="0" indent="0">
              <a:buNone/>
              <a:defRPr sz="3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221911412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H Construction Sub #3">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440" y="-8363"/>
            <a:ext cx="9171138" cy="4228857"/>
          </a:xfrm>
          <a:prstGeom prst="rect">
            <a:avLst/>
          </a:prstGeom>
        </p:spPr>
      </p:pic>
      <p:sp>
        <p:nvSpPr>
          <p:cNvPr id="4" name="Date Placeholder 3"/>
          <p:cNvSpPr>
            <a:spLocks noGrp="1"/>
          </p:cNvSpPr>
          <p:nvPr>
            <p:ph type="dt" sz="half" idx="10"/>
          </p:nvPr>
        </p:nvSpPr>
        <p:spPr/>
        <p:txBody>
          <a:bodyPr/>
          <a:lstStyle/>
          <a:p>
            <a:pPr>
              <a:defRPr/>
            </a:pPr>
            <a:fld id="{D3596ED9-9FBD-4B58-9A91-DF9F7B6E6755}" type="datetime1">
              <a:rPr lang="en-US" smtClean="0"/>
              <a:t>7/9/2018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Rectangle 7"/>
          <p:cNvSpPr/>
          <p:nvPr/>
        </p:nvSpPr>
        <p:spPr>
          <a:xfrm>
            <a:off x="0" y="3035920"/>
            <a:ext cx="9144000" cy="21075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32492" y="4505948"/>
            <a:ext cx="1119932" cy="484008"/>
          </a:xfrm>
          <a:prstGeom prst="rect">
            <a:avLst/>
          </a:prstGeom>
        </p:spPr>
      </p:pic>
      <p:sp>
        <p:nvSpPr>
          <p:cNvPr id="19" name="Content Placeholder 18"/>
          <p:cNvSpPr>
            <a:spLocks noGrp="1"/>
          </p:cNvSpPr>
          <p:nvPr>
            <p:ph sz="quarter" idx="13"/>
          </p:nvPr>
        </p:nvSpPr>
        <p:spPr>
          <a:xfrm>
            <a:off x="628651" y="3663555"/>
            <a:ext cx="7492604" cy="584597"/>
          </a:xfrm>
        </p:spPr>
        <p:txBody>
          <a:bodyPr>
            <a:normAutofit/>
          </a:bodyPr>
          <a:lstStyle>
            <a:lvl1pPr marL="0" indent="0">
              <a:buNone/>
              <a:defRPr sz="3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80221326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H Enviro Title #1 Full">
    <p:spTree>
      <p:nvGrpSpPr>
        <p:cNvPr id="1" name=""/>
        <p:cNvGrpSpPr/>
        <p:nvPr/>
      </p:nvGrpSpPr>
      <p:grpSpPr>
        <a:xfrm>
          <a:off x="0" y="0"/>
          <a:ext cx="0" cy="0"/>
          <a:chOff x="0" y="0"/>
          <a:chExt cx="0" cy="0"/>
        </a:xfrm>
      </p:grpSpPr>
      <p:pic>
        <p:nvPicPr>
          <p:cNvPr id="19" name="Picture 18"/>
          <p:cNvPicPr>
            <a:picLocks noChangeAspect="1"/>
          </p:cNvPicPr>
          <p:nvPr/>
        </p:nvPicPr>
        <p:blipFill>
          <a:blip r:embed="rId2">
            <a:extLst>
              <a:ext uri="{28A0092B-C50C-407E-A947-70E740481C1C}">
                <a14:useLocalDpi xmlns:a14="http://schemas.microsoft.com/office/drawing/2010/main"/>
              </a:ext>
            </a:extLst>
          </a:blip>
          <a:srcRect r="-159"/>
          <a:stretch>
            <a:fillRect/>
          </a:stretch>
        </p:blipFill>
        <p:spPr>
          <a:xfrm>
            <a:off x="-2716" y="-7257"/>
            <a:ext cx="9161231" cy="4317695"/>
          </a:xfrm>
          <a:prstGeom prst="rect">
            <a:avLst/>
          </a:prstGeom>
        </p:spPr>
      </p:pic>
      <p:sp>
        <p:nvSpPr>
          <p:cNvPr id="4" name="Date Placeholder 3"/>
          <p:cNvSpPr>
            <a:spLocks noGrp="1"/>
          </p:cNvSpPr>
          <p:nvPr>
            <p:ph type="dt" sz="half" idx="10"/>
          </p:nvPr>
        </p:nvSpPr>
        <p:spPr/>
        <p:txBody>
          <a:bodyPr/>
          <a:lstStyle/>
          <a:p>
            <a:fld id="{517C63BB-06A8-4349-8011-37037DAEAC5F}" type="datetime1">
              <a:rPr lang="en-US" smtClean="0"/>
              <a:t>7/9/2018</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0" y="3035920"/>
            <a:ext cx="9144000" cy="21075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Rectangle 8"/>
          <p:cNvSpPr/>
          <p:nvPr/>
        </p:nvSpPr>
        <p:spPr>
          <a:xfrm>
            <a:off x="143933" y="3234497"/>
            <a:ext cx="6858000" cy="18066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32492" y="4505948"/>
            <a:ext cx="1119932" cy="484008"/>
          </a:xfrm>
          <a:prstGeom prst="rect">
            <a:avLst/>
          </a:prstGeom>
        </p:spPr>
      </p:pic>
      <p:sp>
        <p:nvSpPr>
          <p:cNvPr id="11" name="TextBox 10"/>
          <p:cNvSpPr txBox="1"/>
          <p:nvPr/>
        </p:nvSpPr>
        <p:spPr>
          <a:xfrm>
            <a:off x="285751" y="4863794"/>
            <a:ext cx="1037463" cy="184666"/>
          </a:xfrm>
          <a:prstGeom prst="rect">
            <a:avLst/>
          </a:prstGeom>
          <a:noFill/>
        </p:spPr>
        <p:txBody>
          <a:bodyPr wrap="none" rtlCol="0">
            <a:spAutoFit/>
          </a:bodyPr>
          <a:lstStyle/>
          <a:p>
            <a:r>
              <a:rPr lang="en-US" sz="600" smtClean="0">
                <a:solidFill>
                  <a:schemeClr val="bg1"/>
                </a:solidFill>
                <a:latin typeface="Calibri" panose="020F0502020204030204" pitchFamily="34" charset="0"/>
              </a:rPr>
              <a:t>©2018 All Rights</a:t>
            </a:r>
            <a:r>
              <a:rPr lang="en-US" sz="600" baseline="0" smtClean="0">
                <a:solidFill>
                  <a:schemeClr val="bg1"/>
                </a:solidFill>
                <a:latin typeface="Calibri" panose="020F0502020204030204" pitchFamily="34" charset="0"/>
              </a:rPr>
              <a:t> Reserved.</a:t>
            </a:r>
            <a:endParaRPr lang="en-US" sz="600">
              <a:solidFill>
                <a:schemeClr val="bg1"/>
              </a:solidFill>
              <a:latin typeface="Calibri" panose="020F0502020204030204" pitchFamily="34" charset="0"/>
            </a:endParaRPr>
          </a:p>
        </p:txBody>
      </p:sp>
      <p:sp>
        <p:nvSpPr>
          <p:cNvPr id="12" name="Content Placeholder 10"/>
          <p:cNvSpPr>
            <a:spLocks noGrp="1"/>
          </p:cNvSpPr>
          <p:nvPr>
            <p:ph sz="quarter" idx="13"/>
          </p:nvPr>
        </p:nvSpPr>
        <p:spPr>
          <a:xfrm>
            <a:off x="628651" y="3183663"/>
            <a:ext cx="7902033" cy="461665"/>
          </a:xfrm>
        </p:spPr>
        <p:txBody>
          <a:bodyPr/>
          <a:lstStyle>
            <a:lvl1pPr marL="0" indent="0">
              <a:buNone/>
              <a:defRPr sz="3000">
                <a:solidFill>
                  <a:schemeClr val="bg2"/>
                </a:solidFill>
              </a:defRPr>
            </a:lvl1pPr>
            <a:lvl2pPr>
              <a:defRPr sz="3000">
                <a:solidFill>
                  <a:schemeClr val="bg1"/>
                </a:solidFill>
              </a:defRPr>
            </a:lvl2pPr>
            <a:lvl3pPr>
              <a:defRPr sz="3000">
                <a:solidFill>
                  <a:schemeClr val="bg1"/>
                </a:solidFill>
              </a:defRPr>
            </a:lvl3pPr>
            <a:lvl4pPr>
              <a:defRPr sz="3000">
                <a:solidFill>
                  <a:schemeClr val="bg1"/>
                </a:solidFill>
              </a:defRPr>
            </a:lvl4pPr>
            <a:lvl5pPr>
              <a:defRPr sz="3000">
                <a:solidFill>
                  <a:schemeClr val="bg1"/>
                </a:solidFill>
              </a:defRPr>
            </a:lvl5pPr>
          </a:lstStyle>
          <a:p>
            <a:pPr lvl="0"/>
            <a:r>
              <a:rPr lang="en-US" smtClean="0"/>
              <a:t>Click to edit Master text styles</a:t>
            </a:r>
          </a:p>
        </p:txBody>
      </p:sp>
      <p:sp>
        <p:nvSpPr>
          <p:cNvPr id="13" name="Content Placeholder 10"/>
          <p:cNvSpPr>
            <a:spLocks noGrp="1"/>
          </p:cNvSpPr>
          <p:nvPr>
            <p:ph sz="quarter" idx="14"/>
          </p:nvPr>
        </p:nvSpPr>
        <p:spPr>
          <a:xfrm>
            <a:off x="628651" y="3770258"/>
            <a:ext cx="7902033" cy="230833"/>
          </a:xfrm>
        </p:spPr>
        <p:txBody>
          <a:bodyPr>
            <a:noAutofit/>
          </a:bodyPr>
          <a:lstStyle>
            <a:lvl1pPr marL="0" indent="0">
              <a:buNone/>
              <a:defRPr sz="1650">
                <a:solidFill>
                  <a:schemeClr val="bg1"/>
                </a:solidFill>
              </a:defRPr>
            </a:lvl1pPr>
            <a:lvl2pPr>
              <a:defRPr sz="3000">
                <a:solidFill>
                  <a:schemeClr val="bg1"/>
                </a:solidFill>
              </a:defRPr>
            </a:lvl2pPr>
            <a:lvl3pPr>
              <a:defRPr sz="3000">
                <a:solidFill>
                  <a:schemeClr val="bg1"/>
                </a:solidFill>
              </a:defRPr>
            </a:lvl3pPr>
            <a:lvl4pPr>
              <a:defRPr sz="3000">
                <a:solidFill>
                  <a:schemeClr val="bg1"/>
                </a:solidFill>
              </a:defRPr>
            </a:lvl4pPr>
            <a:lvl5pPr>
              <a:defRPr sz="3000">
                <a:solidFill>
                  <a:schemeClr val="bg1"/>
                </a:solidFill>
              </a:defRPr>
            </a:lvl5pPr>
          </a:lstStyle>
          <a:p>
            <a:pPr lvl="0"/>
            <a:r>
              <a:rPr lang="en-US" smtClean="0"/>
              <a:t>Click to edit Master text styles</a:t>
            </a:r>
          </a:p>
        </p:txBody>
      </p:sp>
      <p:sp>
        <p:nvSpPr>
          <p:cNvPr id="14" name="Content Placeholder 3"/>
          <p:cNvSpPr>
            <a:spLocks noGrp="1"/>
          </p:cNvSpPr>
          <p:nvPr>
            <p:ph sz="quarter" idx="15" hasCustomPrompt="1"/>
          </p:nvPr>
        </p:nvSpPr>
        <p:spPr>
          <a:xfrm>
            <a:off x="630483" y="4117112"/>
            <a:ext cx="1642042" cy="346249"/>
          </a:xfrm>
        </p:spPr>
        <p:txBody>
          <a:bodyPr/>
          <a:lstStyle>
            <a:lvl1pPr marL="0" indent="0">
              <a:spcBef>
                <a:spcPct val="0"/>
              </a:spcBef>
              <a:buNone/>
              <a:defRPr sz="1125" baseline="0">
                <a:solidFill>
                  <a:schemeClr val="bg1"/>
                </a:solidFill>
              </a:defRPr>
            </a:lvl1pPr>
          </a:lstStyle>
          <a:p>
            <a:pPr lvl="0"/>
            <a:r>
              <a:rPr lang="en-US" smtClean="0"/>
              <a:t>Click to edit Attorney Name and Contact Info</a:t>
            </a:r>
          </a:p>
        </p:txBody>
      </p:sp>
      <p:sp>
        <p:nvSpPr>
          <p:cNvPr id="15" name="Content Placeholder 3"/>
          <p:cNvSpPr>
            <a:spLocks noGrp="1"/>
          </p:cNvSpPr>
          <p:nvPr>
            <p:ph sz="quarter" idx="16" hasCustomPrompt="1"/>
          </p:nvPr>
        </p:nvSpPr>
        <p:spPr>
          <a:xfrm>
            <a:off x="2827056" y="4117111"/>
            <a:ext cx="1642042" cy="346249"/>
          </a:xfrm>
        </p:spPr>
        <p:txBody>
          <a:bodyPr/>
          <a:lstStyle>
            <a:lvl1pPr marL="0" indent="0">
              <a:spcBef>
                <a:spcPct val="0"/>
              </a:spcBef>
              <a:buNone/>
              <a:defRPr sz="1125" baseline="0">
                <a:solidFill>
                  <a:schemeClr val="bg1"/>
                </a:solidFill>
              </a:defRPr>
            </a:lvl1pPr>
          </a:lstStyle>
          <a:p>
            <a:pPr lvl="0"/>
            <a:r>
              <a:rPr lang="en-US" smtClean="0"/>
              <a:t>Click to edit Attorney Name and Contact Info</a:t>
            </a:r>
          </a:p>
        </p:txBody>
      </p:sp>
      <p:sp>
        <p:nvSpPr>
          <p:cNvPr id="16" name="Content Placeholder 3"/>
          <p:cNvSpPr>
            <a:spLocks noGrp="1"/>
          </p:cNvSpPr>
          <p:nvPr>
            <p:ph sz="quarter" idx="17" hasCustomPrompt="1"/>
          </p:nvPr>
        </p:nvSpPr>
        <p:spPr>
          <a:xfrm>
            <a:off x="5025459" y="4117111"/>
            <a:ext cx="1642042" cy="346249"/>
          </a:xfrm>
        </p:spPr>
        <p:txBody>
          <a:bodyPr/>
          <a:lstStyle>
            <a:lvl1pPr marL="0" indent="0">
              <a:spcBef>
                <a:spcPct val="0"/>
              </a:spcBef>
              <a:buNone/>
              <a:defRPr sz="1125" baseline="0">
                <a:solidFill>
                  <a:schemeClr val="bg1"/>
                </a:solidFill>
              </a:defRPr>
            </a:lvl1pPr>
          </a:lstStyle>
          <a:p>
            <a:pPr lvl="0"/>
            <a:r>
              <a:rPr lang="en-US" smtClean="0"/>
              <a:t>Click to edit Attorney Name and Contact Info</a:t>
            </a:r>
          </a:p>
        </p:txBody>
      </p:sp>
      <p:sp>
        <p:nvSpPr>
          <p:cNvPr id="17" name="Content Placeholder 10"/>
          <p:cNvSpPr>
            <a:spLocks noGrp="1"/>
          </p:cNvSpPr>
          <p:nvPr>
            <p:ph sz="quarter" idx="18" hasCustomPrompt="1"/>
          </p:nvPr>
        </p:nvSpPr>
        <p:spPr>
          <a:xfrm>
            <a:off x="628650" y="4603581"/>
            <a:ext cx="6038850" cy="115416"/>
          </a:xfrm>
        </p:spPr>
        <p:txBody>
          <a:bodyPr>
            <a:noAutofit/>
          </a:bodyPr>
          <a:lstStyle>
            <a:lvl1pPr marL="0" indent="0">
              <a:buNone/>
              <a:defRPr sz="1000">
                <a:solidFill>
                  <a:schemeClr val="bg1"/>
                </a:solidFill>
              </a:defRPr>
            </a:lvl1pPr>
            <a:lvl2pPr>
              <a:defRPr sz="3000">
                <a:solidFill>
                  <a:schemeClr val="bg1"/>
                </a:solidFill>
              </a:defRPr>
            </a:lvl2pPr>
            <a:lvl3pPr>
              <a:defRPr sz="3000">
                <a:solidFill>
                  <a:schemeClr val="bg1"/>
                </a:solidFill>
              </a:defRPr>
            </a:lvl3pPr>
            <a:lvl4pPr>
              <a:defRPr sz="3000">
                <a:solidFill>
                  <a:schemeClr val="bg1"/>
                </a:solidFill>
              </a:defRPr>
            </a:lvl4pPr>
            <a:lvl5pPr>
              <a:defRPr sz="3000">
                <a:solidFill>
                  <a:schemeClr val="bg1"/>
                </a:solidFill>
              </a:defRPr>
            </a:lvl5pPr>
          </a:lstStyle>
          <a:p>
            <a:pPr lvl="0"/>
            <a:r>
              <a:rPr lang="en-US" smtClean="0"/>
              <a:t>Click to edit Date</a:t>
            </a:r>
          </a:p>
        </p:txBody>
      </p:sp>
      <p:sp>
        <p:nvSpPr>
          <p:cNvPr id="18" name="Rectangle 17"/>
          <p:cNvSpPr/>
          <p:nvPr userDrawn="1"/>
        </p:nvSpPr>
        <p:spPr>
          <a:xfrm>
            <a:off x="144066" y="3234929"/>
            <a:ext cx="6858000" cy="18061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1013"/>
          </a:p>
        </p:txBody>
      </p:sp>
      <p:pic>
        <p:nvPicPr>
          <p:cNvPr id="2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7731919" y="4506516"/>
            <a:ext cx="112037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10"/>
          <p:cNvSpPr txBox="1">
            <a:spLocks noChangeArrowheads="1"/>
          </p:cNvSpPr>
          <p:nvPr userDrawn="1"/>
        </p:nvSpPr>
        <p:spPr bwMode="auto">
          <a:xfrm>
            <a:off x="285751" y="4863703"/>
            <a:ext cx="131799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chemeClr val="bg1"/>
                </a:solidFill>
              </a:rPr>
              <a:t>©2018 All Rights Reserved.</a:t>
            </a:r>
          </a:p>
        </p:txBody>
      </p:sp>
    </p:spTree>
    <p:extLst>
      <p:ext uri="{BB962C8B-B14F-4D97-AF65-F5344CB8AC3E}">
        <p14:creationId xmlns:p14="http://schemas.microsoft.com/office/powerpoint/2010/main" val="54986862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H Enviro Sub #1">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a:ext>
            </a:extLst>
          </a:blip>
          <a:srcRect r="-159"/>
          <a:stretch>
            <a:fillRect/>
          </a:stretch>
        </p:blipFill>
        <p:spPr>
          <a:xfrm>
            <a:off x="-2716" y="-7257"/>
            <a:ext cx="9161231" cy="4317695"/>
          </a:xfrm>
          <a:prstGeom prst="rect">
            <a:avLst/>
          </a:prstGeom>
        </p:spPr>
      </p:pic>
      <p:sp>
        <p:nvSpPr>
          <p:cNvPr id="4" name="Date Placeholder 3"/>
          <p:cNvSpPr>
            <a:spLocks noGrp="1"/>
          </p:cNvSpPr>
          <p:nvPr>
            <p:ph type="dt" sz="half" idx="10"/>
          </p:nvPr>
        </p:nvSpPr>
        <p:spPr/>
        <p:txBody>
          <a:bodyPr/>
          <a:lstStyle/>
          <a:p>
            <a:pPr>
              <a:defRPr/>
            </a:pPr>
            <a:fld id="{4FC6205C-AB18-4BFE-BDD4-41FD57C0E266}" type="datetime1">
              <a:rPr lang="en-US" smtClean="0"/>
              <a:t>7/9/2018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Rectangle 7"/>
          <p:cNvSpPr/>
          <p:nvPr/>
        </p:nvSpPr>
        <p:spPr>
          <a:xfrm>
            <a:off x="0" y="3035920"/>
            <a:ext cx="9144000" cy="21075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32492" y="4505948"/>
            <a:ext cx="1119932" cy="484008"/>
          </a:xfrm>
          <a:prstGeom prst="rect">
            <a:avLst/>
          </a:prstGeom>
        </p:spPr>
      </p:pic>
      <p:sp>
        <p:nvSpPr>
          <p:cNvPr id="19" name="Content Placeholder 18"/>
          <p:cNvSpPr>
            <a:spLocks noGrp="1"/>
          </p:cNvSpPr>
          <p:nvPr>
            <p:ph sz="quarter" idx="13"/>
          </p:nvPr>
        </p:nvSpPr>
        <p:spPr>
          <a:xfrm>
            <a:off x="628651" y="3663555"/>
            <a:ext cx="7492604" cy="584597"/>
          </a:xfrm>
        </p:spPr>
        <p:txBody>
          <a:bodyPr>
            <a:normAutofit/>
          </a:bodyPr>
          <a:lstStyle>
            <a:lvl1pPr marL="0" indent="0">
              <a:buNone/>
              <a:defRPr sz="3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23367467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H Enviro Sub #2">
    <p:spTree>
      <p:nvGrpSpPr>
        <p:cNvPr id="1" name=""/>
        <p:cNvGrpSpPr/>
        <p:nvPr/>
      </p:nvGrpSpPr>
      <p:grpSpPr>
        <a:xfrm>
          <a:off x="0" y="0"/>
          <a:ext cx="0" cy="0"/>
          <a:chOff x="0" y="0"/>
          <a:chExt cx="0" cy="0"/>
        </a:xfrm>
      </p:grpSpPr>
      <p:pic>
        <p:nvPicPr>
          <p:cNvPr id="11" name="Picture 10"/>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a:ext>
            </a:extLst>
          </a:blip>
          <a:srcRect r="-159"/>
          <a:stretch>
            <a:fillRect/>
          </a:stretch>
        </p:blipFill>
        <p:spPr>
          <a:xfrm>
            <a:off x="-2716" y="-7257"/>
            <a:ext cx="9161231" cy="4317695"/>
          </a:xfrm>
          <a:prstGeom prst="rect">
            <a:avLst/>
          </a:prstGeom>
        </p:spPr>
      </p:pic>
      <p:sp>
        <p:nvSpPr>
          <p:cNvPr id="4" name="Date Placeholder 3"/>
          <p:cNvSpPr>
            <a:spLocks noGrp="1"/>
          </p:cNvSpPr>
          <p:nvPr>
            <p:ph type="dt" sz="half" idx="10"/>
          </p:nvPr>
        </p:nvSpPr>
        <p:spPr/>
        <p:txBody>
          <a:bodyPr/>
          <a:lstStyle/>
          <a:p>
            <a:pPr>
              <a:defRPr/>
            </a:pPr>
            <a:fld id="{C18ECD63-66C6-4726-A448-33FCD555E0CD}" type="datetime1">
              <a:rPr lang="en-US" smtClean="0"/>
              <a:t>7/9/2018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Rectangle 7"/>
          <p:cNvSpPr/>
          <p:nvPr/>
        </p:nvSpPr>
        <p:spPr>
          <a:xfrm>
            <a:off x="0" y="3035920"/>
            <a:ext cx="9144000" cy="21075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32492" y="4505948"/>
            <a:ext cx="1119932" cy="484008"/>
          </a:xfrm>
          <a:prstGeom prst="rect">
            <a:avLst/>
          </a:prstGeom>
        </p:spPr>
      </p:pic>
      <p:sp>
        <p:nvSpPr>
          <p:cNvPr id="19" name="Content Placeholder 18"/>
          <p:cNvSpPr>
            <a:spLocks noGrp="1"/>
          </p:cNvSpPr>
          <p:nvPr>
            <p:ph sz="quarter" idx="13"/>
          </p:nvPr>
        </p:nvSpPr>
        <p:spPr>
          <a:xfrm>
            <a:off x="628651" y="3663555"/>
            <a:ext cx="7492604" cy="584597"/>
          </a:xfrm>
        </p:spPr>
        <p:txBody>
          <a:bodyPr>
            <a:normAutofit/>
          </a:bodyPr>
          <a:lstStyle>
            <a:lvl1pPr marL="0" indent="0">
              <a:buNone/>
              <a:defRPr sz="3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147134643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H Enviro Sub #3">
    <p:spTree>
      <p:nvGrpSpPr>
        <p:cNvPr id="1" name=""/>
        <p:cNvGrpSpPr/>
        <p:nvPr/>
      </p:nvGrpSpPr>
      <p:grpSpPr>
        <a:xfrm>
          <a:off x="0" y="0"/>
          <a:ext cx="0" cy="0"/>
          <a:chOff x="0" y="0"/>
          <a:chExt cx="0" cy="0"/>
        </a:xfrm>
      </p:grpSpPr>
      <p:pic>
        <p:nvPicPr>
          <p:cNvPr id="11" name="Picture 10"/>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a:ext>
            </a:extLst>
          </a:blip>
          <a:srcRect r="-159"/>
          <a:stretch>
            <a:fillRect/>
          </a:stretch>
        </p:blipFill>
        <p:spPr>
          <a:xfrm>
            <a:off x="-2716" y="-7257"/>
            <a:ext cx="9161231" cy="4317695"/>
          </a:xfrm>
          <a:prstGeom prst="rect">
            <a:avLst/>
          </a:prstGeom>
        </p:spPr>
      </p:pic>
      <p:sp>
        <p:nvSpPr>
          <p:cNvPr id="4" name="Date Placeholder 3"/>
          <p:cNvSpPr>
            <a:spLocks noGrp="1"/>
          </p:cNvSpPr>
          <p:nvPr>
            <p:ph type="dt" sz="half" idx="10"/>
          </p:nvPr>
        </p:nvSpPr>
        <p:spPr/>
        <p:txBody>
          <a:bodyPr/>
          <a:lstStyle/>
          <a:p>
            <a:pPr>
              <a:defRPr/>
            </a:pPr>
            <a:fld id="{37895614-2DA8-4F7F-BC7D-21DCB8F84F82}" type="datetime1">
              <a:rPr lang="en-US" smtClean="0"/>
              <a:t>7/9/2018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Rectangle 7"/>
          <p:cNvSpPr/>
          <p:nvPr/>
        </p:nvSpPr>
        <p:spPr>
          <a:xfrm>
            <a:off x="0" y="3035920"/>
            <a:ext cx="9144000" cy="21075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32492" y="4505948"/>
            <a:ext cx="1119932" cy="484008"/>
          </a:xfrm>
          <a:prstGeom prst="rect">
            <a:avLst/>
          </a:prstGeom>
        </p:spPr>
      </p:pic>
      <p:sp>
        <p:nvSpPr>
          <p:cNvPr id="19" name="Content Placeholder 18"/>
          <p:cNvSpPr>
            <a:spLocks noGrp="1"/>
          </p:cNvSpPr>
          <p:nvPr>
            <p:ph sz="quarter" idx="13"/>
          </p:nvPr>
        </p:nvSpPr>
        <p:spPr>
          <a:xfrm>
            <a:off x="628651" y="3663555"/>
            <a:ext cx="7492604" cy="584597"/>
          </a:xfrm>
        </p:spPr>
        <p:txBody>
          <a:bodyPr>
            <a:normAutofit/>
          </a:bodyPr>
          <a:lstStyle>
            <a:lvl1pPr marL="0" indent="0">
              <a:buNone/>
              <a:defRPr sz="3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228667670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H Enviro Sub #4">
    <p:spTree>
      <p:nvGrpSpPr>
        <p:cNvPr id="1" name=""/>
        <p:cNvGrpSpPr/>
        <p:nvPr/>
      </p:nvGrpSpPr>
      <p:grpSpPr>
        <a:xfrm>
          <a:off x="0" y="0"/>
          <a:ext cx="0" cy="0"/>
          <a:chOff x="0" y="0"/>
          <a:chExt cx="0" cy="0"/>
        </a:xfrm>
      </p:grpSpPr>
      <p:pic>
        <p:nvPicPr>
          <p:cNvPr id="11" name="Picture 10"/>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a:ext>
            </a:extLst>
          </a:blip>
          <a:srcRect r="-159"/>
          <a:stretch>
            <a:fillRect/>
          </a:stretch>
        </p:blipFill>
        <p:spPr>
          <a:xfrm>
            <a:off x="-2716" y="-7257"/>
            <a:ext cx="9161231" cy="4317695"/>
          </a:xfrm>
          <a:prstGeom prst="rect">
            <a:avLst/>
          </a:prstGeom>
        </p:spPr>
      </p:pic>
      <p:sp>
        <p:nvSpPr>
          <p:cNvPr id="4" name="Date Placeholder 3"/>
          <p:cNvSpPr>
            <a:spLocks noGrp="1"/>
          </p:cNvSpPr>
          <p:nvPr>
            <p:ph type="dt" sz="half" idx="10"/>
          </p:nvPr>
        </p:nvSpPr>
        <p:spPr/>
        <p:txBody>
          <a:bodyPr/>
          <a:lstStyle/>
          <a:p>
            <a:pPr>
              <a:defRPr/>
            </a:pPr>
            <a:fld id="{B526EDAB-2C5D-478C-8B26-B22F5E7D7E5C}" type="datetime1">
              <a:rPr lang="en-US" smtClean="0"/>
              <a:t>7/9/2018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Rectangle 7"/>
          <p:cNvSpPr/>
          <p:nvPr/>
        </p:nvSpPr>
        <p:spPr>
          <a:xfrm>
            <a:off x="0" y="3035920"/>
            <a:ext cx="9144000" cy="21075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32492" y="4505948"/>
            <a:ext cx="1119932" cy="484008"/>
          </a:xfrm>
          <a:prstGeom prst="rect">
            <a:avLst/>
          </a:prstGeom>
        </p:spPr>
      </p:pic>
      <p:sp>
        <p:nvSpPr>
          <p:cNvPr id="19" name="Content Placeholder 18"/>
          <p:cNvSpPr>
            <a:spLocks noGrp="1"/>
          </p:cNvSpPr>
          <p:nvPr>
            <p:ph sz="quarter" idx="13"/>
          </p:nvPr>
        </p:nvSpPr>
        <p:spPr>
          <a:xfrm>
            <a:off x="628651" y="3663555"/>
            <a:ext cx="7492604" cy="584597"/>
          </a:xfrm>
        </p:spPr>
        <p:txBody>
          <a:bodyPr>
            <a:normAutofit/>
          </a:bodyPr>
          <a:lstStyle>
            <a:lvl1pPr marL="0" indent="0">
              <a:buNone/>
              <a:defRPr sz="3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319173612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H Private Companies Title #1">
    <p:spTree>
      <p:nvGrpSpPr>
        <p:cNvPr id="1" name=""/>
        <p:cNvGrpSpPr/>
        <p:nvPr/>
      </p:nvGrpSpPr>
      <p:grpSpPr>
        <a:xfrm>
          <a:off x="0" y="0"/>
          <a:ext cx="0" cy="0"/>
          <a:chOff x="0" y="0"/>
          <a:chExt cx="0" cy="0"/>
        </a:xfrm>
      </p:grpSpPr>
      <p:pic>
        <p:nvPicPr>
          <p:cNvPr id="18" name="Picture 1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
            <a:ext cx="9144000" cy="5129540"/>
          </a:xfrm>
          <a:prstGeom prst="rect">
            <a:avLst/>
          </a:prstGeom>
        </p:spPr>
      </p:pic>
      <p:sp>
        <p:nvSpPr>
          <p:cNvPr id="4" name="Date Placeholder 3"/>
          <p:cNvSpPr>
            <a:spLocks noGrp="1"/>
          </p:cNvSpPr>
          <p:nvPr>
            <p:ph type="dt" sz="half" idx="10"/>
          </p:nvPr>
        </p:nvSpPr>
        <p:spPr/>
        <p:txBody>
          <a:bodyPr/>
          <a:lstStyle/>
          <a:p>
            <a:fld id="{69EE0628-65E0-426E-A198-14C477AAEA7E}" type="datetime1">
              <a:rPr lang="en-US" smtClean="0"/>
              <a:t>7/9/2018</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0" y="3035920"/>
            <a:ext cx="9144000" cy="21075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Rectangle 8"/>
          <p:cNvSpPr/>
          <p:nvPr/>
        </p:nvSpPr>
        <p:spPr>
          <a:xfrm>
            <a:off x="143933" y="3234497"/>
            <a:ext cx="6858000" cy="18066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32492" y="4505948"/>
            <a:ext cx="1119932" cy="484008"/>
          </a:xfrm>
          <a:prstGeom prst="rect">
            <a:avLst/>
          </a:prstGeom>
        </p:spPr>
      </p:pic>
      <p:sp>
        <p:nvSpPr>
          <p:cNvPr id="11" name="TextBox 10"/>
          <p:cNvSpPr txBox="1"/>
          <p:nvPr/>
        </p:nvSpPr>
        <p:spPr>
          <a:xfrm>
            <a:off x="285751" y="4863794"/>
            <a:ext cx="1037463" cy="184666"/>
          </a:xfrm>
          <a:prstGeom prst="rect">
            <a:avLst/>
          </a:prstGeom>
          <a:noFill/>
        </p:spPr>
        <p:txBody>
          <a:bodyPr wrap="none" rtlCol="0">
            <a:spAutoFit/>
          </a:bodyPr>
          <a:lstStyle/>
          <a:p>
            <a:r>
              <a:rPr lang="en-US" sz="600" smtClean="0">
                <a:solidFill>
                  <a:schemeClr val="bg1"/>
                </a:solidFill>
                <a:latin typeface="Calibri" panose="020F0502020204030204" pitchFamily="34" charset="0"/>
              </a:rPr>
              <a:t>©2018 All Rights</a:t>
            </a:r>
            <a:r>
              <a:rPr lang="en-US" sz="600" baseline="0" smtClean="0">
                <a:solidFill>
                  <a:schemeClr val="bg1"/>
                </a:solidFill>
                <a:latin typeface="Calibri" panose="020F0502020204030204" pitchFamily="34" charset="0"/>
              </a:rPr>
              <a:t> Reserved.</a:t>
            </a:r>
            <a:endParaRPr lang="en-US" sz="600">
              <a:solidFill>
                <a:schemeClr val="bg1"/>
              </a:solidFill>
              <a:latin typeface="Calibri" panose="020F0502020204030204" pitchFamily="34" charset="0"/>
            </a:endParaRPr>
          </a:p>
        </p:txBody>
      </p:sp>
      <p:sp>
        <p:nvSpPr>
          <p:cNvPr id="12" name="Content Placeholder 10"/>
          <p:cNvSpPr>
            <a:spLocks noGrp="1"/>
          </p:cNvSpPr>
          <p:nvPr>
            <p:ph sz="quarter" idx="13"/>
          </p:nvPr>
        </p:nvSpPr>
        <p:spPr>
          <a:xfrm>
            <a:off x="628651" y="3183663"/>
            <a:ext cx="7902033" cy="461665"/>
          </a:xfrm>
        </p:spPr>
        <p:txBody>
          <a:bodyPr/>
          <a:lstStyle>
            <a:lvl1pPr marL="0" indent="0">
              <a:buNone/>
              <a:defRPr sz="3000">
                <a:solidFill>
                  <a:schemeClr val="bg2"/>
                </a:solidFill>
              </a:defRPr>
            </a:lvl1pPr>
            <a:lvl2pPr>
              <a:defRPr sz="3000">
                <a:solidFill>
                  <a:schemeClr val="bg1"/>
                </a:solidFill>
              </a:defRPr>
            </a:lvl2pPr>
            <a:lvl3pPr>
              <a:defRPr sz="3000">
                <a:solidFill>
                  <a:schemeClr val="bg1"/>
                </a:solidFill>
              </a:defRPr>
            </a:lvl3pPr>
            <a:lvl4pPr>
              <a:defRPr sz="3000">
                <a:solidFill>
                  <a:schemeClr val="bg1"/>
                </a:solidFill>
              </a:defRPr>
            </a:lvl4pPr>
            <a:lvl5pPr>
              <a:defRPr sz="3000">
                <a:solidFill>
                  <a:schemeClr val="bg1"/>
                </a:solidFill>
              </a:defRPr>
            </a:lvl5pPr>
          </a:lstStyle>
          <a:p>
            <a:pPr lvl="0"/>
            <a:r>
              <a:rPr lang="en-US" smtClean="0"/>
              <a:t>Click to edit Master text styles</a:t>
            </a:r>
          </a:p>
        </p:txBody>
      </p:sp>
      <p:sp>
        <p:nvSpPr>
          <p:cNvPr id="13" name="Content Placeholder 10"/>
          <p:cNvSpPr>
            <a:spLocks noGrp="1"/>
          </p:cNvSpPr>
          <p:nvPr>
            <p:ph sz="quarter" idx="14"/>
          </p:nvPr>
        </p:nvSpPr>
        <p:spPr>
          <a:xfrm>
            <a:off x="628651" y="3770258"/>
            <a:ext cx="7902033" cy="230833"/>
          </a:xfrm>
        </p:spPr>
        <p:txBody>
          <a:bodyPr>
            <a:noAutofit/>
          </a:bodyPr>
          <a:lstStyle>
            <a:lvl1pPr marL="0" indent="0">
              <a:buNone/>
              <a:defRPr sz="1650">
                <a:solidFill>
                  <a:schemeClr val="bg1"/>
                </a:solidFill>
              </a:defRPr>
            </a:lvl1pPr>
            <a:lvl2pPr>
              <a:defRPr sz="3000">
                <a:solidFill>
                  <a:schemeClr val="bg1"/>
                </a:solidFill>
              </a:defRPr>
            </a:lvl2pPr>
            <a:lvl3pPr>
              <a:defRPr sz="3000">
                <a:solidFill>
                  <a:schemeClr val="bg1"/>
                </a:solidFill>
              </a:defRPr>
            </a:lvl3pPr>
            <a:lvl4pPr>
              <a:defRPr sz="3000">
                <a:solidFill>
                  <a:schemeClr val="bg1"/>
                </a:solidFill>
              </a:defRPr>
            </a:lvl4pPr>
            <a:lvl5pPr>
              <a:defRPr sz="3000">
                <a:solidFill>
                  <a:schemeClr val="bg1"/>
                </a:solidFill>
              </a:defRPr>
            </a:lvl5pPr>
          </a:lstStyle>
          <a:p>
            <a:pPr lvl="0"/>
            <a:r>
              <a:rPr lang="en-US" smtClean="0"/>
              <a:t>Click to edit Master text styles</a:t>
            </a:r>
          </a:p>
        </p:txBody>
      </p:sp>
      <p:sp>
        <p:nvSpPr>
          <p:cNvPr id="14" name="Content Placeholder 3"/>
          <p:cNvSpPr>
            <a:spLocks noGrp="1"/>
          </p:cNvSpPr>
          <p:nvPr>
            <p:ph sz="quarter" idx="15" hasCustomPrompt="1"/>
          </p:nvPr>
        </p:nvSpPr>
        <p:spPr>
          <a:xfrm>
            <a:off x="630483" y="4117112"/>
            <a:ext cx="1642042" cy="346249"/>
          </a:xfrm>
        </p:spPr>
        <p:txBody>
          <a:bodyPr/>
          <a:lstStyle>
            <a:lvl1pPr marL="0" indent="0">
              <a:spcBef>
                <a:spcPct val="0"/>
              </a:spcBef>
              <a:buNone/>
              <a:defRPr sz="1125" baseline="0">
                <a:solidFill>
                  <a:schemeClr val="bg1"/>
                </a:solidFill>
              </a:defRPr>
            </a:lvl1pPr>
          </a:lstStyle>
          <a:p>
            <a:pPr lvl="0"/>
            <a:r>
              <a:rPr lang="en-US" smtClean="0"/>
              <a:t>Click to edit Attorney Name and Contact Info</a:t>
            </a:r>
          </a:p>
        </p:txBody>
      </p:sp>
      <p:sp>
        <p:nvSpPr>
          <p:cNvPr id="15" name="Content Placeholder 3"/>
          <p:cNvSpPr>
            <a:spLocks noGrp="1"/>
          </p:cNvSpPr>
          <p:nvPr>
            <p:ph sz="quarter" idx="16" hasCustomPrompt="1"/>
          </p:nvPr>
        </p:nvSpPr>
        <p:spPr>
          <a:xfrm>
            <a:off x="2827056" y="4117111"/>
            <a:ext cx="1642042" cy="346249"/>
          </a:xfrm>
        </p:spPr>
        <p:txBody>
          <a:bodyPr/>
          <a:lstStyle>
            <a:lvl1pPr marL="0" indent="0">
              <a:spcBef>
                <a:spcPct val="0"/>
              </a:spcBef>
              <a:buNone/>
              <a:defRPr sz="1125" baseline="0">
                <a:solidFill>
                  <a:schemeClr val="bg1"/>
                </a:solidFill>
              </a:defRPr>
            </a:lvl1pPr>
          </a:lstStyle>
          <a:p>
            <a:pPr lvl="0"/>
            <a:r>
              <a:rPr lang="en-US" smtClean="0"/>
              <a:t>Click to edit Attorney Name and Contact Info</a:t>
            </a:r>
          </a:p>
        </p:txBody>
      </p:sp>
      <p:sp>
        <p:nvSpPr>
          <p:cNvPr id="16" name="Content Placeholder 3"/>
          <p:cNvSpPr>
            <a:spLocks noGrp="1"/>
          </p:cNvSpPr>
          <p:nvPr>
            <p:ph sz="quarter" idx="17" hasCustomPrompt="1"/>
          </p:nvPr>
        </p:nvSpPr>
        <p:spPr>
          <a:xfrm>
            <a:off x="5025459" y="4117111"/>
            <a:ext cx="1642042" cy="346249"/>
          </a:xfrm>
        </p:spPr>
        <p:txBody>
          <a:bodyPr/>
          <a:lstStyle>
            <a:lvl1pPr marL="0" indent="0">
              <a:spcBef>
                <a:spcPct val="0"/>
              </a:spcBef>
              <a:buNone/>
              <a:defRPr sz="1125" baseline="0">
                <a:solidFill>
                  <a:schemeClr val="bg1"/>
                </a:solidFill>
              </a:defRPr>
            </a:lvl1pPr>
          </a:lstStyle>
          <a:p>
            <a:pPr lvl="0"/>
            <a:r>
              <a:rPr lang="en-US" smtClean="0"/>
              <a:t>Click to edit Attorney Name and Contact Info</a:t>
            </a:r>
          </a:p>
        </p:txBody>
      </p:sp>
      <p:sp>
        <p:nvSpPr>
          <p:cNvPr id="17" name="Content Placeholder 10"/>
          <p:cNvSpPr>
            <a:spLocks noGrp="1"/>
          </p:cNvSpPr>
          <p:nvPr>
            <p:ph sz="quarter" idx="18" hasCustomPrompt="1"/>
          </p:nvPr>
        </p:nvSpPr>
        <p:spPr>
          <a:xfrm>
            <a:off x="628650" y="4603581"/>
            <a:ext cx="6038850" cy="115416"/>
          </a:xfrm>
        </p:spPr>
        <p:txBody>
          <a:bodyPr>
            <a:noAutofit/>
          </a:bodyPr>
          <a:lstStyle>
            <a:lvl1pPr marL="0" indent="0">
              <a:buNone/>
              <a:defRPr sz="1000">
                <a:solidFill>
                  <a:schemeClr val="bg1"/>
                </a:solidFill>
              </a:defRPr>
            </a:lvl1pPr>
            <a:lvl2pPr>
              <a:defRPr sz="3000">
                <a:solidFill>
                  <a:schemeClr val="bg1"/>
                </a:solidFill>
              </a:defRPr>
            </a:lvl2pPr>
            <a:lvl3pPr>
              <a:defRPr sz="3000">
                <a:solidFill>
                  <a:schemeClr val="bg1"/>
                </a:solidFill>
              </a:defRPr>
            </a:lvl3pPr>
            <a:lvl4pPr>
              <a:defRPr sz="3000">
                <a:solidFill>
                  <a:schemeClr val="bg1"/>
                </a:solidFill>
              </a:defRPr>
            </a:lvl4pPr>
            <a:lvl5pPr>
              <a:defRPr sz="3000">
                <a:solidFill>
                  <a:schemeClr val="bg1"/>
                </a:solidFill>
              </a:defRPr>
            </a:lvl5pPr>
          </a:lstStyle>
          <a:p>
            <a:pPr lvl="0"/>
            <a:r>
              <a:rPr lang="en-US" smtClean="0"/>
              <a:t>Click to edit Date</a:t>
            </a:r>
          </a:p>
        </p:txBody>
      </p:sp>
      <p:sp>
        <p:nvSpPr>
          <p:cNvPr id="19" name="Rectangle 18"/>
          <p:cNvSpPr/>
          <p:nvPr userDrawn="1"/>
        </p:nvSpPr>
        <p:spPr>
          <a:xfrm>
            <a:off x="144066" y="3234929"/>
            <a:ext cx="6858000" cy="18061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1013"/>
          </a:p>
        </p:txBody>
      </p:sp>
      <p:pic>
        <p:nvPicPr>
          <p:cNvPr id="2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7731919" y="4506516"/>
            <a:ext cx="112037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10"/>
          <p:cNvSpPr txBox="1">
            <a:spLocks noChangeArrowheads="1"/>
          </p:cNvSpPr>
          <p:nvPr userDrawn="1"/>
        </p:nvSpPr>
        <p:spPr bwMode="auto">
          <a:xfrm>
            <a:off x="285751" y="4863703"/>
            <a:ext cx="131799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chemeClr val="bg1"/>
                </a:solidFill>
              </a:rPr>
              <a:t>©2018 All Rights Reserved.</a:t>
            </a:r>
          </a:p>
        </p:txBody>
      </p:sp>
    </p:spTree>
    <p:extLst>
      <p:ext uri="{BB962C8B-B14F-4D97-AF65-F5344CB8AC3E}">
        <p14:creationId xmlns:p14="http://schemas.microsoft.com/office/powerpoint/2010/main" val="416295216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H Private Companies Sub #1">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
            <a:ext cx="9144000" cy="5129540"/>
          </a:xfrm>
          <a:prstGeom prst="rect">
            <a:avLst/>
          </a:prstGeom>
        </p:spPr>
      </p:pic>
      <p:sp>
        <p:nvSpPr>
          <p:cNvPr id="4" name="Date Placeholder 3"/>
          <p:cNvSpPr>
            <a:spLocks noGrp="1"/>
          </p:cNvSpPr>
          <p:nvPr>
            <p:ph type="dt" sz="half" idx="10"/>
          </p:nvPr>
        </p:nvSpPr>
        <p:spPr/>
        <p:txBody>
          <a:bodyPr/>
          <a:lstStyle/>
          <a:p>
            <a:pPr>
              <a:defRPr/>
            </a:pPr>
            <a:fld id="{F1D0F920-7C91-4CCB-937F-BA46106E50C5}" type="datetime1">
              <a:rPr lang="en-US" smtClean="0"/>
              <a:t>7/9/2018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Rectangle 7"/>
          <p:cNvSpPr/>
          <p:nvPr/>
        </p:nvSpPr>
        <p:spPr>
          <a:xfrm>
            <a:off x="0" y="3035920"/>
            <a:ext cx="9144000" cy="21075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32492" y="4505948"/>
            <a:ext cx="1119932" cy="484008"/>
          </a:xfrm>
          <a:prstGeom prst="rect">
            <a:avLst/>
          </a:prstGeom>
        </p:spPr>
      </p:pic>
      <p:sp>
        <p:nvSpPr>
          <p:cNvPr id="19" name="Content Placeholder 18"/>
          <p:cNvSpPr>
            <a:spLocks noGrp="1"/>
          </p:cNvSpPr>
          <p:nvPr>
            <p:ph sz="quarter" idx="13"/>
          </p:nvPr>
        </p:nvSpPr>
        <p:spPr>
          <a:xfrm>
            <a:off x="628651" y="3663555"/>
            <a:ext cx="7492604" cy="584597"/>
          </a:xfrm>
        </p:spPr>
        <p:txBody>
          <a:bodyPr>
            <a:normAutofit/>
          </a:bodyPr>
          <a:lstStyle>
            <a:lvl1pPr marL="0" indent="0">
              <a:buNone/>
              <a:defRPr sz="3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74267364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SH Private Companies Sub #2">
    <p:spTree>
      <p:nvGrpSpPr>
        <p:cNvPr id="1" name=""/>
        <p:cNvGrpSpPr/>
        <p:nvPr/>
      </p:nvGrpSpPr>
      <p:grpSpPr>
        <a:xfrm>
          <a:off x="0" y="0"/>
          <a:ext cx="0" cy="0"/>
          <a:chOff x="0" y="0"/>
          <a:chExt cx="0" cy="0"/>
        </a:xfrm>
      </p:grpSpPr>
      <p:pic>
        <p:nvPicPr>
          <p:cNvPr id="9" name="Picture 8"/>
          <p:cNvPicPr>
            <a:picLocks noChangeAspect="1"/>
          </p:cNvPicPr>
          <p:nvPr/>
        </p:nvPicPr>
        <p:blipFill>
          <a:blip r:embed="rId2">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0" y="1"/>
            <a:ext cx="9144000" cy="5129540"/>
          </a:xfrm>
          <a:prstGeom prst="rect">
            <a:avLst/>
          </a:prstGeom>
        </p:spPr>
      </p:pic>
      <p:sp>
        <p:nvSpPr>
          <p:cNvPr id="4" name="Date Placeholder 3"/>
          <p:cNvSpPr>
            <a:spLocks noGrp="1"/>
          </p:cNvSpPr>
          <p:nvPr>
            <p:ph type="dt" sz="half" idx="10"/>
          </p:nvPr>
        </p:nvSpPr>
        <p:spPr/>
        <p:txBody>
          <a:bodyPr/>
          <a:lstStyle/>
          <a:p>
            <a:pPr>
              <a:defRPr/>
            </a:pPr>
            <a:fld id="{EDEF488D-461D-4394-AA2F-58F64A76A2D1}" type="datetime1">
              <a:rPr lang="en-US" smtClean="0"/>
              <a:t>7/9/2018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Rectangle 7"/>
          <p:cNvSpPr/>
          <p:nvPr/>
        </p:nvSpPr>
        <p:spPr>
          <a:xfrm>
            <a:off x="0" y="3035920"/>
            <a:ext cx="9144000" cy="21075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32492" y="4505948"/>
            <a:ext cx="1119932" cy="484008"/>
          </a:xfrm>
          <a:prstGeom prst="rect">
            <a:avLst/>
          </a:prstGeom>
        </p:spPr>
      </p:pic>
      <p:sp>
        <p:nvSpPr>
          <p:cNvPr id="19" name="Content Placeholder 18"/>
          <p:cNvSpPr>
            <a:spLocks noGrp="1"/>
          </p:cNvSpPr>
          <p:nvPr>
            <p:ph sz="quarter" idx="13"/>
          </p:nvPr>
        </p:nvSpPr>
        <p:spPr>
          <a:xfrm>
            <a:off x="628651" y="3663555"/>
            <a:ext cx="7492604" cy="584597"/>
          </a:xfrm>
        </p:spPr>
        <p:txBody>
          <a:bodyPr>
            <a:normAutofit/>
          </a:bodyPr>
          <a:lstStyle>
            <a:lvl1pPr marL="0" indent="0">
              <a:buNone/>
              <a:defRPr sz="3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76426590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H Generic Homepage Title #2">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l="1751" t="39696" r="11175" b="16957"/>
          <a:stretch>
            <a:fillRect/>
          </a:stretch>
        </p:blipFill>
        <p:spPr>
          <a:xfrm>
            <a:off x="-1944" y="0"/>
            <a:ext cx="9143156" cy="3035920"/>
          </a:xfrm>
          <a:prstGeom prst="rect">
            <a:avLst/>
          </a:prstGeom>
        </p:spPr>
      </p:pic>
      <p:sp>
        <p:nvSpPr>
          <p:cNvPr id="4" name="Date Placeholder 3"/>
          <p:cNvSpPr>
            <a:spLocks noGrp="1"/>
          </p:cNvSpPr>
          <p:nvPr>
            <p:ph type="dt" sz="half" idx="10"/>
          </p:nvPr>
        </p:nvSpPr>
        <p:spPr/>
        <p:txBody>
          <a:bodyPr/>
          <a:lstStyle/>
          <a:p>
            <a:fld id="{4B6EE245-0D5A-4617-B7B7-077882A4461C}" type="datetime1">
              <a:rPr lang="en-US" smtClean="0"/>
              <a:t>7/9/2018</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0" y="3035920"/>
            <a:ext cx="9144000" cy="21075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Rectangle 8"/>
          <p:cNvSpPr/>
          <p:nvPr/>
        </p:nvSpPr>
        <p:spPr>
          <a:xfrm>
            <a:off x="143933" y="3234497"/>
            <a:ext cx="6858000" cy="18066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0" name="Picture 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32492" y="4505948"/>
            <a:ext cx="1119932" cy="484008"/>
          </a:xfrm>
          <a:prstGeom prst="rect">
            <a:avLst/>
          </a:prstGeom>
        </p:spPr>
      </p:pic>
      <p:sp>
        <p:nvSpPr>
          <p:cNvPr id="11" name="TextBox 10"/>
          <p:cNvSpPr txBox="1"/>
          <p:nvPr/>
        </p:nvSpPr>
        <p:spPr>
          <a:xfrm>
            <a:off x="285751" y="4863794"/>
            <a:ext cx="1037463" cy="184666"/>
          </a:xfrm>
          <a:prstGeom prst="rect">
            <a:avLst/>
          </a:prstGeom>
          <a:noFill/>
        </p:spPr>
        <p:txBody>
          <a:bodyPr wrap="none" rtlCol="0">
            <a:spAutoFit/>
          </a:bodyPr>
          <a:lstStyle/>
          <a:p>
            <a:r>
              <a:rPr lang="en-US" sz="600" smtClean="0">
                <a:solidFill>
                  <a:schemeClr val="bg1"/>
                </a:solidFill>
                <a:latin typeface="Calibri" panose="020F0502020204030204" pitchFamily="34" charset="0"/>
              </a:rPr>
              <a:t>©2018 All Rights</a:t>
            </a:r>
            <a:r>
              <a:rPr lang="en-US" sz="600" baseline="0" smtClean="0">
                <a:solidFill>
                  <a:schemeClr val="bg1"/>
                </a:solidFill>
                <a:latin typeface="Calibri" panose="020F0502020204030204" pitchFamily="34" charset="0"/>
              </a:rPr>
              <a:t> Reserved.</a:t>
            </a:r>
            <a:endParaRPr lang="en-US" sz="600">
              <a:solidFill>
                <a:schemeClr val="bg1"/>
              </a:solidFill>
              <a:latin typeface="Calibri" panose="020F0502020204030204" pitchFamily="34" charset="0"/>
            </a:endParaRPr>
          </a:p>
        </p:txBody>
      </p:sp>
      <p:sp>
        <p:nvSpPr>
          <p:cNvPr id="12" name="Content Placeholder 10"/>
          <p:cNvSpPr>
            <a:spLocks noGrp="1"/>
          </p:cNvSpPr>
          <p:nvPr>
            <p:ph sz="quarter" idx="13"/>
          </p:nvPr>
        </p:nvSpPr>
        <p:spPr>
          <a:xfrm>
            <a:off x="628651" y="3183663"/>
            <a:ext cx="7902033" cy="461665"/>
          </a:xfrm>
        </p:spPr>
        <p:txBody>
          <a:bodyPr/>
          <a:lstStyle>
            <a:lvl1pPr marL="0" indent="0">
              <a:buNone/>
              <a:defRPr sz="3000">
                <a:solidFill>
                  <a:schemeClr val="bg2"/>
                </a:solidFill>
              </a:defRPr>
            </a:lvl1pPr>
            <a:lvl2pPr>
              <a:defRPr sz="3000">
                <a:solidFill>
                  <a:schemeClr val="bg1"/>
                </a:solidFill>
              </a:defRPr>
            </a:lvl2pPr>
            <a:lvl3pPr>
              <a:defRPr sz="3000">
                <a:solidFill>
                  <a:schemeClr val="bg1"/>
                </a:solidFill>
              </a:defRPr>
            </a:lvl3pPr>
            <a:lvl4pPr>
              <a:defRPr sz="3000">
                <a:solidFill>
                  <a:schemeClr val="bg1"/>
                </a:solidFill>
              </a:defRPr>
            </a:lvl4pPr>
            <a:lvl5pPr>
              <a:defRPr sz="3000">
                <a:solidFill>
                  <a:schemeClr val="bg1"/>
                </a:solidFill>
              </a:defRPr>
            </a:lvl5pPr>
          </a:lstStyle>
          <a:p>
            <a:pPr lvl="0"/>
            <a:r>
              <a:rPr lang="en-US" smtClean="0"/>
              <a:t>Click to edit Master text styles</a:t>
            </a:r>
          </a:p>
        </p:txBody>
      </p:sp>
      <p:sp>
        <p:nvSpPr>
          <p:cNvPr id="13" name="Content Placeholder 10"/>
          <p:cNvSpPr>
            <a:spLocks noGrp="1"/>
          </p:cNvSpPr>
          <p:nvPr>
            <p:ph sz="quarter" idx="14"/>
          </p:nvPr>
        </p:nvSpPr>
        <p:spPr>
          <a:xfrm>
            <a:off x="628651" y="3770258"/>
            <a:ext cx="7902033" cy="230833"/>
          </a:xfrm>
        </p:spPr>
        <p:txBody>
          <a:bodyPr>
            <a:noAutofit/>
          </a:bodyPr>
          <a:lstStyle>
            <a:lvl1pPr marL="0" indent="0">
              <a:buNone/>
              <a:defRPr sz="1650">
                <a:solidFill>
                  <a:schemeClr val="bg1"/>
                </a:solidFill>
              </a:defRPr>
            </a:lvl1pPr>
            <a:lvl2pPr>
              <a:defRPr sz="3000">
                <a:solidFill>
                  <a:schemeClr val="bg1"/>
                </a:solidFill>
              </a:defRPr>
            </a:lvl2pPr>
            <a:lvl3pPr>
              <a:defRPr sz="3000">
                <a:solidFill>
                  <a:schemeClr val="bg1"/>
                </a:solidFill>
              </a:defRPr>
            </a:lvl3pPr>
            <a:lvl4pPr>
              <a:defRPr sz="3000">
                <a:solidFill>
                  <a:schemeClr val="bg1"/>
                </a:solidFill>
              </a:defRPr>
            </a:lvl4pPr>
            <a:lvl5pPr>
              <a:defRPr sz="3000">
                <a:solidFill>
                  <a:schemeClr val="bg1"/>
                </a:solidFill>
              </a:defRPr>
            </a:lvl5pPr>
          </a:lstStyle>
          <a:p>
            <a:pPr lvl="0"/>
            <a:r>
              <a:rPr lang="en-US" smtClean="0"/>
              <a:t>Click to edit Master text styles</a:t>
            </a:r>
          </a:p>
        </p:txBody>
      </p:sp>
      <p:sp>
        <p:nvSpPr>
          <p:cNvPr id="14" name="Content Placeholder 3"/>
          <p:cNvSpPr>
            <a:spLocks noGrp="1"/>
          </p:cNvSpPr>
          <p:nvPr>
            <p:ph sz="quarter" idx="15" hasCustomPrompt="1"/>
          </p:nvPr>
        </p:nvSpPr>
        <p:spPr>
          <a:xfrm>
            <a:off x="630483" y="4117112"/>
            <a:ext cx="1642042" cy="346249"/>
          </a:xfrm>
        </p:spPr>
        <p:txBody>
          <a:bodyPr/>
          <a:lstStyle>
            <a:lvl1pPr marL="0" indent="0">
              <a:spcBef>
                <a:spcPct val="0"/>
              </a:spcBef>
              <a:buNone/>
              <a:defRPr sz="1125" baseline="0">
                <a:solidFill>
                  <a:schemeClr val="bg1"/>
                </a:solidFill>
              </a:defRPr>
            </a:lvl1pPr>
          </a:lstStyle>
          <a:p>
            <a:pPr lvl="0"/>
            <a:r>
              <a:rPr lang="en-US" smtClean="0"/>
              <a:t>Click to edit Attorney Name and Contact Info</a:t>
            </a:r>
          </a:p>
        </p:txBody>
      </p:sp>
      <p:sp>
        <p:nvSpPr>
          <p:cNvPr id="15" name="Content Placeholder 3"/>
          <p:cNvSpPr>
            <a:spLocks noGrp="1"/>
          </p:cNvSpPr>
          <p:nvPr>
            <p:ph sz="quarter" idx="16" hasCustomPrompt="1"/>
          </p:nvPr>
        </p:nvSpPr>
        <p:spPr>
          <a:xfrm>
            <a:off x="2827056" y="4117111"/>
            <a:ext cx="1642042" cy="346249"/>
          </a:xfrm>
        </p:spPr>
        <p:txBody>
          <a:bodyPr/>
          <a:lstStyle>
            <a:lvl1pPr marL="0" indent="0">
              <a:spcBef>
                <a:spcPct val="0"/>
              </a:spcBef>
              <a:buNone/>
              <a:defRPr sz="1125" baseline="0">
                <a:solidFill>
                  <a:schemeClr val="bg1"/>
                </a:solidFill>
              </a:defRPr>
            </a:lvl1pPr>
          </a:lstStyle>
          <a:p>
            <a:pPr lvl="0"/>
            <a:r>
              <a:rPr lang="en-US" smtClean="0"/>
              <a:t>Click to edit Attorney Name and Contact Info</a:t>
            </a:r>
          </a:p>
        </p:txBody>
      </p:sp>
      <p:sp>
        <p:nvSpPr>
          <p:cNvPr id="16" name="Content Placeholder 3"/>
          <p:cNvSpPr>
            <a:spLocks noGrp="1"/>
          </p:cNvSpPr>
          <p:nvPr>
            <p:ph sz="quarter" idx="17" hasCustomPrompt="1"/>
          </p:nvPr>
        </p:nvSpPr>
        <p:spPr>
          <a:xfrm>
            <a:off x="5025459" y="4117111"/>
            <a:ext cx="1642042" cy="346249"/>
          </a:xfrm>
        </p:spPr>
        <p:txBody>
          <a:bodyPr/>
          <a:lstStyle>
            <a:lvl1pPr marL="0" indent="0">
              <a:spcBef>
                <a:spcPct val="0"/>
              </a:spcBef>
              <a:buNone/>
              <a:defRPr sz="1125" baseline="0">
                <a:solidFill>
                  <a:schemeClr val="bg1"/>
                </a:solidFill>
              </a:defRPr>
            </a:lvl1pPr>
          </a:lstStyle>
          <a:p>
            <a:pPr lvl="0"/>
            <a:r>
              <a:rPr lang="en-US" smtClean="0"/>
              <a:t>Click to edit Attorney Name and Contact Info</a:t>
            </a:r>
          </a:p>
        </p:txBody>
      </p:sp>
      <p:sp>
        <p:nvSpPr>
          <p:cNvPr id="17" name="Content Placeholder 10"/>
          <p:cNvSpPr>
            <a:spLocks noGrp="1"/>
          </p:cNvSpPr>
          <p:nvPr>
            <p:ph sz="quarter" idx="18" hasCustomPrompt="1"/>
          </p:nvPr>
        </p:nvSpPr>
        <p:spPr>
          <a:xfrm>
            <a:off x="628650" y="4603581"/>
            <a:ext cx="6038850" cy="115416"/>
          </a:xfrm>
        </p:spPr>
        <p:txBody>
          <a:bodyPr>
            <a:noAutofit/>
          </a:bodyPr>
          <a:lstStyle>
            <a:lvl1pPr marL="0" indent="0">
              <a:buNone/>
              <a:defRPr sz="1000">
                <a:solidFill>
                  <a:schemeClr val="bg1"/>
                </a:solidFill>
              </a:defRPr>
            </a:lvl1pPr>
            <a:lvl2pPr>
              <a:defRPr sz="3000">
                <a:solidFill>
                  <a:schemeClr val="bg1"/>
                </a:solidFill>
              </a:defRPr>
            </a:lvl2pPr>
            <a:lvl3pPr>
              <a:defRPr sz="3000">
                <a:solidFill>
                  <a:schemeClr val="bg1"/>
                </a:solidFill>
              </a:defRPr>
            </a:lvl3pPr>
            <a:lvl4pPr>
              <a:defRPr sz="3000">
                <a:solidFill>
                  <a:schemeClr val="bg1"/>
                </a:solidFill>
              </a:defRPr>
            </a:lvl4pPr>
            <a:lvl5pPr>
              <a:defRPr sz="3000">
                <a:solidFill>
                  <a:schemeClr val="bg1"/>
                </a:solidFill>
              </a:defRPr>
            </a:lvl5pPr>
          </a:lstStyle>
          <a:p>
            <a:pPr lvl="0"/>
            <a:r>
              <a:rPr lang="en-US" smtClean="0"/>
              <a:t>Click to edit Date</a:t>
            </a:r>
          </a:p>
        </p:txBody>
      </p:sp>
      <p:sp>
        <p:nvSpPr>
          <p:cNvPr id="18" name="Rectangle 17"/>
          <p:cNvSpPr/>
          <p:nvPr userDrawn="1"/>
        </p:nvSpPr>
        <p:spPr>
          <a:xfrm>
            <a:off x="144066" y="3234929"/>
            <a:ext cx="6858000" cy="18061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1013"/>
          </a:p>
        </p:txBody>
      </p:sp>
      <p:pic>
        <p:nvPicPr>
          <p:cNvPr id="19"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auto">
          <a:xfrm>
            <a:off x="7731919" y="4506516"/>
            <a:ext cx="112037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0"/>
          <p:cNvSpPr txBox="1">
            <a:spLocks noChangeArrowheads="1"/>
          </p:cNvSpPr>
          <p:nvPr userDrawn="1"/>
        </p:nvSpPr>
        <p:spPr bwMode="auto">
          <a:xfrm>
            <a:off x="285751" y="4863703"/>
            <a:ext cx="131799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chemeClr val="bg1"/>
                </a:solidFill>
              </a:rPr>
              <a:t>©2018 All Rights Reserved.</a:t>
            </a:r>
          </a:p>
        </p:txBody>
      </p:sp>
    </p:spTree>
    <p:extLst>
      <p:ext uri="{BB962C8B-B14F-4D97-AF65-F5344CB8AC3E}">
        <p14:creationId xmlns:p14="http://schemas.microsoft.com/office/powerpoint/2010/main" val="88934851"/>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H Private Companies Sub #3">
    <p:spTree>
      <p:nvGrpSpPr>
        <p:cNvPr id="1" name=""/>
        <p:cNvGrpSpPr/>
        <p:nvPr/>
      </p:nvGrpSpPr>
      <p:grpSpPr>
        <a:xfrm>
          <a:off x="0" y="0"/>
          <a:ext cx="0" cy="0"/>
          <a:chOff x="0" y="0"/>
          <a:chExt cx="0" cy="0"/>
        </a:xfrm>
      </p:grpSpPr>
      <p:pic>
        <p:nvPicPr>
          <p:cNvPr id="9" name="Picture 8"/>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a:off x="0" y="1"/>
            <a:ext cx="9144000" cy="5129540"/>
          </a:xfrm>
          <a:prstGeom prst="rect">
            <a:avLst/>
          </a:prstGeom>
        </p:spPr>
      </p:pic>
      <p:sp>
        <p:nvSpPr>
          <p:cNvPr id="4" name="Date Placeholder 3"/>
          <p:cNvSpPr>
            <a:spLocks noGrp="1"/>
          </p:cNvSpPr>
          <p:nvPr>
            <p:ph type="dt" sz="half" idx="10"/>
          </p:nvPr>
        </p:nvSpPr>
        <p:spPr/>
        <p:txBody>
          <a:bodyPr/>
          <a:lstStyle/>
          <a:p>
            <a:pPr>
              <a:defRPr/>
            </a:pPr>
            <a:fld id="{2D2A0D95-5E7C-45DA-9715-DCE9BB4B9030}" type="datetime1">
              <a:rPr lang="en-US" smtClean="0"/>
              <a:t>7/9/2018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Rectangle 7"/>
          <p:cNvSpPr/>
          <p:nvPr/>
        </p:nvSpPr>
        <p:spPr>
          <a:xfrm>
            <a:off x="0" y="3035920"/>
            <a:ext cx="9144000" cy="21075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32492" y="4505948"/>
            <a:ext cx="1119932" cy="484008"/>
          </a:xfrm>
          <a:prstGeom prst="rect">
            <a:avLst/>
          </a:prstGeom>
        </p:spPr>
      </p:pic>
      <p:sp>
        <p:nvSpPr>
          <p:cNvPr id="19" name="Content Placeholder 18"/>
          <p:cNvSpPr>
            <a:spLocks noGrp="1"/>
          </p:cNvSpPr>
          <p:nvPr>
            <p:ph sz="quarter" idx="13"/>
          </p:nvPr>
        </p:nvSpPr>
        <p:spPr>
          <a:xfrm>
            <a:off x="628651" y="3663555"/>
            <a:ext cx="7492604" cy="584597"/>
          </a:xfrm>
        </p:spPr>
        <p:txBody>
          <a:bodyPr>
            <a:normAutofit/>
          </a:bodyPr>
          <a:lstStyle>
            <a:lvl1pPr marL="0" indent="0">
              <a:buNone/>
              <a:defRPr sz="3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340261419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H Private Companies Sub #4">
    <p:spTree>
      <p:nvGrpSpPr>
        <p:cNvPr id="1" name=""/>
        <p:cNvGrpSpPr/>
        <p:nvPr/>
      </p:nvGrpSpPr>
      <p:grpSpPr>
        <a:xfrm>
          <a:off x="0" y="0"/>
          <a:ext cx="0" cy="0"/>
          <a:chOff x="0" y="0"/>
          <a:chExt cx="0" cy="0"/>
        </a:xfrm>
      </p:grpSpPr>
      <p:pic>
        <p:nvPicPr>
          <p:cNvPr id="9" name="Picture 8"/>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0" y="1"/>
            <a:ext cx="9144000" cy="5129540"/>
          </a:xfrm>
          <a:prstGeom prst="rect">
            <a:avLst/>
          </a:prstGeom>
        </p:spPr>
      </p:pic>
      <p:sp>
        <p:nvSpPr>
          <p:cNvPr id="4" name="Date Placeholder 3"/>
          <p:cNvSpPr>
            <a:spLocks noGrp="1"/>
          </p:cNvSpPr>
          <p:nvPr>
            <p:ph type="dt" sz="half" idx="10"/>
          </p:nvPr>
        </p:nvSpPr>
        <p:spPr/>
        <p:txBody>
          <a:bodyPr/>
          <a:lstStyle/>
          <a:p>
            <a:pPr>
              <a:defRPr/>
            </a:pPr>
            <a:fld id="{C75863C7-7866-4EB8-B95B-E81EDFBC40EB}" type="datetime1">
              <a:rPr lang="en-US" smtClean="0"/>
              <a:t>7/9/2018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Rectangle 7"/>
          <p:cNvSpPr/>
          <p:nvPr/>
        </p:nvSpPr>
        <p:spPr>
          <a:xfrm>
            <a:off x="0" y="3035920"/>
            <a:ext cx="9144000" cy="21075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32492" y="4505948"/>
            <a:ext cx="1119932" cy="484008"/>
          </a:xfrm>
          <a:prstGeom prst="rect">
            <a:avLst/>
          </a:prstGeom>
        </p:spPr>
      </p:pic>
      <p:sp>
        <p:nvSpPr>
          <p:cNvPr id="19" name="Content Placeholder 18"/>
          <p:cNvSpPr>
            <a:spLocks noGrp="1"/>
          </p:cNvSpPr>
          <p:nvPr>
            <p:ph sz="quarter" idx="13"/>
          </p:nvPr>
        </p:nvSpPr>
        <p:spPr>
          <a:xfrm>
            <a:off x="628651" y="3663555"/>
            <a:ext cx="7492604" cy="584597"/>
          </a:xfrm>
        </p:spPr>
        <p:txBody>
          <a:bodyPr>
            <a:normAutofit/>
          </a:bodyPr>
          <a:lstStyle>
            <a:lvl1pPr marL="0" indent="0">
              <a:buNone/>
              <a:defRPr sz="3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163042949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H Private Companies Title #2">
    <p:spTree>
      <p:nvGrpSpPr>
        <p:cNvPr id="1" name=""/>
        <p:cNvGrpSpPr/>
        <p:nvPr/>
      </p:nvGrpSpPr>
      <p:grpSpPr>
        <a:xfrm>
          <a:off x="0" y="0"/>
          <a:ext cx="0" cy="0"/>
          <a:chOff x="0" y="0"/>
          <a:chExt cx="0" cy="0"/>
        </a:xfrm>
      </p:grpSpPr>
      <p:pic>
        <p:nvPicPr>
          <p:cNvPr id="19" name="Picture 18"/>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600" y="-35169"/>
            <a:ext cx="9157601" cy="3301880"/>
          </a:xfrm>
          <a:prstGeom prst="rect">
            <a:avLst/>
          </a:prstGeom>
        </p:spPr>
      </p:pic>
      <p:sp>
        <p:nvSpPr>
          <p:cNvPr id="4" name="Date Placeholder 3"/>
          <p:cNvSpPr>
            <a:spLocks noGrp="1"/>
          </p:cNvSpPr>
          <p:nvPr>
            <p:ph type="dt" sz="half" idx="10"/>
          </p:nvPr>
        </p:nvSpPr>
        <p:spPr/>
        <p:txBody>
          <a:bodyPr/>
          <a:lstStyle/>
          <a:p>
            <a:fld id="{B935539F-8601-4C3B-B069-74A319B7CCE4}" type="datetime1">
              <a:rPr lang="en-US" smtClean="0"/>
              <a:t>7/9/2018</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0" y="3035920"/>
            <a:ext cx="9144000" cy="21075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Rectangle 8"/>
          <p:cNvSpPr/>
          <p:nvPr/>
        </p:nvSpPr>
        <p:spPr>
          <a:xfrm>
            <a:off x="143933" y="3234497"/>
            <a:ext cx="6858000" cy="18066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32492" y="4505948"/>
            <a:ext cx="1119932" cy="484008"/>
          </a:xfrm>
          <a:prstGeom prst="rect">
            <a:avLst/>
          </a:prstGeom>
        </p:spPr>
      </p:pic>
      <p:sp>
        <p:nvSpPr>
          <p:cNvPr id="11" name="TextBox 10"/>
          <p:cNvSpPr txBox="1"/>
          <p:nvPr/>
        </p:nvSpPr>
        <p:spPr>
          <a:xfrm>
            <a:off x="285751" y="4863794"/>
            <a:ext cx="1037463" cy="184666"/>
          </a:xfrm>
          <a:prstGeom prst="rect">
            <a:avLst/>
          </a:prstGeom>
          <a:noFill/>
        </p:spPr>
        <p:txBody>
          <a:bodyPr wrap="none" rtlCol="0">
            <a:spAutoFit/>
          </a:bodyPr>
          <a:lstStyle/>
          <a:p>
            <a:r>
              <a:rPr lang="en-US" sz="600" smtClean="0">
                <a:solidFill>
                  <a:schemeClr val="bg1"/>
                </a:solidFill>
                <a:latin typeface="Calibri" panose="020F0502020204030204" pitchFamily="34" charset="0"/>
              </a:rPr>
              <a:t>©2018 All Rights</a:t>
            </a:r>
            <a:r>
              <a:rPr lang="en-US" sz="600" baseline="0" smtClean="0">
                <a:solidFill>
                  <a:schemeClr val="bg1"/>
                </a:solidFill>
                <a:latin typeface="Calibri" panose="020F0502020204030204" pitchFamily="34" charset="0"/>
              </a:rPr>
              <a:t> Reserved.</a:t>
            </a:r>
            <a:endParaRPr lang="en-US" sz="600">
              <a:solidFill>
                <a:schemeClr val="bg1"/>
              </a:solidFill>
              <a:latin typeface="Calibri" panose="020F0502020204030204" pitchFamily="34" charset="0"/>
            </a:endParaRPr>
          </a:p>
        </p:txBody>
      </p:sp>
      <p:sp>
        <p:nvSpPr>
          <p:cNvPr id="12" name="Content Placeholder 10"/>
          <p:cNvSpPr>
            <a:spLocks noGrp="1"/>
          </p:cNvSpPr>
          <p:nvPr>
            <p:ph sz="quarter" idx="13"/>
          </p:nvPr>
        </p:nvSpPr>
        <p:spPr>
          <a:xfrm>
            <a:off x="628651" y="3183663"/>
            <a:ext cx="7902033" cy="461665"/>
          </a:xfrm>
        </p:spPr>
        <p:txBody>
          <a:bodyPr/>
          <a:lstStyle>
            <a:lvl1pPr marL="0" indent="0">
              <a:buNone/>
              <a:defRPr sz="3000">
                <a:solidFill>
                  <a:schemeClr val="bg2"/>
                </a:solidFill>
              </a:defRPr>
            </a:lvl1pPr>
            <a:lvl2pPr>
              <a:defRPr sz="3000">
                <a:solidFill>
                  <a:schemeClr val="bg1"/>
                </a:solidFill>
              </a:defRPr>
            </a:lvl2pPr>
            <a:lvl3pPr>
              <a:defRPr sz="3000">
                <a:solidFill>
                  <a:schemeClr val="bg1"/>
                </a:solidFill>
              </a:defRPr>
            </a:lvl3pPr>
            <a:lvl4pPr>
              <a:defRPr sz="3000">
                <a:solidFill>
                  <a:schemeClr val="bg1"/>
                </a:solidFill>
              </a:defRPr>
            </a:lvl4pPr>
            <a:lvl5pPr>
              <a:defRPr sz="3000">
                <a:solidFill>
                  <a:schemeClr val="bg1"/>
                </a:solidFill>
              </a:defRPr>
            </a:lvl5pPr>
          </a:lstStyle>
          <a:p>
            <a:pPr lvl="0"/>
            <a:r>
              <a:rPr lang="en-US" smtClean="0"/>
              <a:t>Click to edit Master text styles</a:t>
            </a:r>
          </a:p>
        </p:txBody>
      </p:sp>
      <p:sp>
        <p:nvSpPr>
          <p:cNvPr id="13" name="Content Placeholder 10"/>
          <p:cNvSpPr>
            <a:spLocks noGrp="1"/>
          </p:cNvSpPr>
          <p:nvPr>
            <p:ph sz="quarter" idx="14"/>
          </p:nvPr>
        </p:nvSpPr>
        <p:spPr>
          <a:xfrm>
            <a:off x="628651" y="3770258"/>
            <a:ext cx="7902033" cy="230833"/>
          </a:xfrm>
        </p:spPr>
        <p:txBody>
          <a:bodyPr>
            <a:noAutofit/>
          </a:bodyPr>
          <a:lstStyle>
            <a:lvl1pPr marL="0" indent="0">
              <a:buNone/>
              <a:defRPr sz="1650">
                <a:solidFill>
                  <a:schemeClr val="bg1"/>
                </a:solidFill>
              </a:defRPr>
            </a:lvl1pPr>
            <a:lvl2pPr>
              <a:defRPr sz="3000">
                <a:solidFill>
                  <a:schemeClr val="bg1"/>
                </a:solidFill>
              </a:defRPr>
            </a:lvl2pPr>
            <a:lvl3pPr>
              <a:defRPr sz="3000">
                <a:solidFill>
                  <a:schemeClr val="bg1"/>
                </a:solidFill>
              </a:defRPr>
            </a:lvl3pPr>
            <a:lvl4pPr>
              <a:defRPr sz="3000">
                <a:solidFill>
                  <a:schemeClr val="bg1"/>
                </a:solidFill>
              </a:defRPr>
            </a:lvl4pPr>
            <a:lvl5pPr>
              <a:defRPr sz="3000">
                <a:solidFill>
                  <a:schemeClr val="bg1"/>
                </a:solidFill>
              </a:defRPr>
            </a:lvl5pPr>
          </a:lstStyle>
          <a:p>
            <a:pPr lvl="0"/>
            <a:r>
              <a:rPr lang="en-US" smtClean="0"/>
              <a:t>Click to edit Master text styles</a:t>
            </a:r>
          </a:p>
        </p:txBody>
      </p:sp>
      <p:sp>
        <p:nvSpPr>
          <p:cNvPr id="14" name="Content Placeholder 3"/>
          <p:cNvSpPr>
            <a:spLocks noGrp="1"/>
          </p:cNvSpPr>
          <p:nvPr>
            <p:ph sz="quarter" idx="15" hasCustomPrompt="1"/>
          </p:nvPr>
        </p:nvSpPr>
        <p:spPr>
          <a:xfrm>
            <a:off x="630483" y="4117112"/>
            <a:ext cx="1642042" cy="346249"/>
          </a:xfrm>
        </p:spPr>
        <p:txBody>
          <a:bodyPr/>
          <a:lstStyle>
            <a:lvl1pPr marL="0" indent="0">
              <a:spcBef>
                <a:spcPct val="0"/>
              </a:spcBef>
              <a:buNone/>
              <a:defRPr sz="1125" baseline="0">
                <a:solidFill>
                  <a:schemeClr val="bg1"/>
                </a:solidFill>
              </a:defRPr>
            </a:lvl1pPr>
          </a:lstStyle>
          <a:p>
            <a:pPr lvl="0"/>
            <a:r>
              <a:rPr lang="en-US" smtClean="0"/>
              <a:t>Click to edit Attorney Name and Contact Info</a:t>
            </a:r>
          </a:p>
        </p:txBody>
      </p:sp>
      <p:sp>
        <p:nvSpPr>
          <p:cNvPr id="15" name="Content Placeholder 3"/>
          <p:cNvSpPr>
            <a:spLocks noGrp="1"/>
          </p:cNvSpPr>
          <p:nvPr>
            <p:ph sz="quarter" idx="16" hasCustomPrompt="1"/>
          </p:nvPr>
        </p:nvSpPr>
        <p:spPr>
          <a:xfrm>
            <a:off x="2827056" y="4117111"/>
            <a:ext cx="1642042" cy="346249"/>
          </a:xfrm>
        </p:spPr>
        <p:txBody>
          <a:bodyPr/>
          <a:lstStyle>
            <a:lvl1pPr marL="0" indent="0">
              <a:spcBef>
                <a:spcPct val="0"/>
              </a:spcBef>
              <a:buNone/>
              <a:defRPr sz="1125" baseline="0">
                <a:solidFill>
                  <a:schemeClr val="bg1"/>
                </a:solidFill>
              </a:defRPr>
            </a:lvl1pPr>
          </a:lstStyle>
          <a:p>
            <a:pPr lvl="0"/>
            <a:r>
              <a:rPr lang="en-US" smtClean="0"/>
              <a:t>Click to edit Attorney Name and Contact Info</a:t>
            </a:r>
          </a:p>
        </p:txBody>
      </p:sp>
      <p:sp>
        <p:nvSpPr>
          <p:cNvPr id="16" name="Content Placeholder 3"/>
          <p:cNvSpPr>
            <a:spLocks noGrp="1"/>
          </p:cNvSpPr>
          <p:nvPr>
            <p:ph sz="quarter" idx="17" hasCustomPrompt="1"/>
          </p:nvPr>
        </p:nvSpPr>
        <p:spPr>
          <a:xfrm>
            <a:off x="5025459" y="4117111"/>
            <a:ext cx="1642042" cy="346249"/>
          </a:xfrm>
        </p:spPr>
        <p:txBody>
          <a:bodyPr/>
          <a:lstStyle>
            <a:lvl1pPr marL="0" indent="0">
              <a:spcBef>
                <a:spcPct val="0"/>
              </a:spcBef>
              <a:buNone/>
              <a:defRPr sz="1125" baseline="0">
                <a:solidFill>
                  <a:schemeClr val="bg1"/>
                </a:solidFill>
              </a:defRPr>
            </a:lvl1pPr>
          </a:lstStyle>
          <a:p>
            <a:pPr lvl="0"/>
            <a:r>
              <a:rPr lang="en-US" smtClean="0"/>
              <a:t>Click to edit Attorney Name and Contact Info</a:t>
            </a:r>
          </a:p>
        </p:txBody>
      </p:sp>
      <p:sp>
        <p:nvSpPr>
          <p:cNvPr id="17" name="Content Placeholder 10"/>
          <p:cNvSpPr>
            <a:spLocks noGrp="1"/>
          </p:cNvSpPr>
          <p:nvPr>
            <p:ph sz="quarter" idx="18" hasCustomPrompt="1"/>
          </p:nvPr>
        </p:nvSpPr>
        <p:spPr>
          <a:xfrm>
            <a:off x="628650" y="4603581"/>
            <a:ext cx="6038850" cy="115416"/>
          </a:xfrm>
        </p:spPr>
        <p:txBody>
          <a:bodyPr>
            <a:noAutofit/>
          </a:bodyPr>
          <a:lstStyle>
            <a:lvl1pPr marL="0" indent="0">
              <a:buNone/>
              <a:defRPr sz="1000">
                <a:solidFill>
                  <a:schemeClr val="bg1"/>
                </a:solidFill>
              </a:defRPr>
            </a:lvl1pPr>
            <a:lvl2pPr>
              <a:defRPr sz="3000">
                <a:solidFill>
                  <a:schemeClr val="bg1"/>
                </a:solidFill>
              </a:defRPr>
            </a:lvl2pPr>
            <a:lvl3pPr>
              <a:defRPr sz="3000">
                <a:solidFill>
                  <a:schemeClr val="bg1"/>
                </a:solidFill>
              </a:defRPr>
            </a:lvl3pPr>
            <a:lvl4pPr>
              <a:defRPr sz="3000">
                <a:solidFill>
                  <a:schemeClr val="bg1"/>
                </a:solidFill>
              </a:defRPr>
            </a:lvl4pPr>
            <a:lvl5pPr>
              <a:defRPr sz="3000">
                <a:solidFill>
                  <a:schemeClr val="bg1"/>
                </a:solidFill>
              </a:defRPr>
            </a:lvl5pPr>
          </a:lstStyle>
          <a:p>
            <a:pPr lvl="0"/>
            <a:r>
              <a:rPr lang="en-US" smtClean="0"/>
              <a:t>Click to edit Date</a:t>
            </a:r>
          </a:p>
        </p:txBody>
      </p:sp>
      <p:sp>
        <p:nvSpPr>
          <p:cNvPr id="18" name="Rectangle 17"/>
          <p:cNvSpPr/>
          <p:nvPr userDrawn="1"/>
        </p:nvSpPr>
        <p:spPr>
          <a:xfrm>
            <a:off x="144066" y="3234929"/>
            <a:ext cx="6858000" cy="18061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1013"/>
          </a:p>
        </p:txBody>
      </p:sp>
      <p:pic>
        <p:nvPicPr>
          <p:cNvPr id="2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7731919" y="4506516"/>
            <a:ext cx="112037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10"/>
          <p:cNvSpPr txBox="1">
            <a:spLocks noChangeArrowheads="1"/>
          </p:cNvSpPr>
          <p:nvPr userDrawn="1"/>
        </p:nvSpPr>
        <p:spPr bwMode="auto">
          <a:xfrm>
            <a:off x="285751" y="4863703"/>
            <a:ext cx="131799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chemeClr val="bg1"/>
                </a:solidFill>
              </a:rPr>
              <a:t>©2018 All Rights Reserved.</a:t>
            </a:r>
          </a:p>
        </p:txBody>
      </p:sp>
    </p:spTree>
    <p:extLst>
      <p:ext uri="{BB962C8B-B14F-4D97-AF65-F5344CB8AC3E}">
        <p14:creationId xmlns:p14="http://schemas.microsoft.com/office/powerpoint/2010/main" val="177865219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SH Private Companies Sub #4">
    <p:spTree>
      <p:nvGrpSpPr>
        <p:cNvPr id="1" name=""/>
        <p:cNvGrpSpPr/>
        <p:nvPr/>
      </p:nvGrpSpPr>
      <p:grpSpPr>
        <a:xfrm>
          <a:off x="0" y="0"/>
          <a:ext cx="0" cy="0"/>
          <a:chOff x="0" y="0"/>
          <a:chExt cx="0" cy="0"/>
        </a:xfrm>
      </p:grpSpPr>
      <p:pic>
        <p:nvPicPr>
          <p:cNvPr id="11" name="Picture 10"/>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3600" y="-35169"/>
            <a:ext cx="9157601" cy="3301880"/>
          </a:xfrm>
          <a:prstGeom prst="rect">
            <a:avLst/>
          </a:prstGeom>
        </p:spPr>
      </p:pic>
      <p:sp>
        <p:nvSpPr>
          <p:cNvPr id="4" name="Date Placeholder 3"/>
          <p:cNvSpPr>
            <a:spLocks noGrp="1"/>
          </p:cNvSpPr>
          <p:nvPr>
            <p:ph type="dt" sz="half" idx="10"/>
          </p:nvPr>
        </p:nvSpPr>
        <p:spPr/>
        <p:txBody>
          <a:bodyPr/>
          <a:lstStyle/>
          <a:p>
            <a:pPr>
              <a:defRPr/>
            </a:pPr>
            <a:fld id="{F93264D5-2F68-4C12-BD19-EE48907E8D70}" type="datetime1">
              <a:rPr lang="en-US" smtClean="0"/>
              <a:t>7/9/2018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Rectangle 7"/>
          <p:cNvSpPr/>
          <p:nvPr/>
        </p:nvSpPr>
        <p:spPr>
          <a:xfrm>
            <a:off x="0" y="3035920"/>
            <a:ext cx="9144000" cy="21075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32492" y="4505948"/>
            <a:ext cx="1119932" cy="484008"/>
          </a:xfrm>
          <a:prstGeom prst="rect">
            <a:avLst/>
          </a:prstGeom>
        </p:spPr>
      </p:pic>
      <p:sp>
        <p:nvSpPr>
          <p:cNvPr id="19" name="Content Placeholder 18"/>
          <p:cNvSpPr>
            <a:spLocks noGrp="1"/>
          </p:cNvSpPr>
          <p:nvPr>
            <p:ph sz="quarter" idx="13"/>
          </p:nvPr>
        </p:nvSpPr>
        <p:spPr>
          <a:xfrm>
            <a:off x="628651" y="3663555"/>
            <a:ext cx="7492604" cy="584597"/>
          </a:xfrm>
        </p:spPr>
        <p:txBody>
          <a:bodyPr>
            <a:normAutofit/>
          </a:bodyPr>
          <a:lstStyle>
            <a:lvl1pPr marL="0" indent="0">
              <a:buNone/>
              <a:defRPr sz="3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232242785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_SH Private Companies Sub #4">
    <p:spTree>
      <p:nvGrpSpPr>
        <p:cNvPr id="1" name=""/>
        <p:cNvGrpSpPr/>
        <p:nvPr/>
      </p:nvGrpSpPr>
      <p:grpSpPr>
        <a:xfrm>
          <a:off x="0" y="0"/>
          <a:ext cx="0" cy="0"/>
          <a:chOff x="0" y="0"/>
          <a:chExt cx="0" cy="0"/>
        </a:xfrm>
      </p:grpSpPr>
      <p:pic>
        <p:nvPicPr>
          <p:cNvPr id="11" name="Picture 10"/>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3600" y="-35169"/>
            <a:ext cx="9157601" cy="3301880"/>
          </a:xfrm>
          <a:prstGeom prst="rect">
            <a:avLst/>
          </a:prstGeom>
        </p:spPr>
      </p:pic>
      <p:sp>
        <p:nvSpPr>
          <p:cNvPr id="4" name="Date Placeholder 3"/>
          <p:cNvSpPr>
            <a:spLocks noGrp="1"/>
          </p:cNvSpPr>
          <p:nvPr>
            <p:ph type="dt" sz="half" idx="10"/>
          </p:nvPr>
        </p:nvSpPr>
        <p:spPr/>
        <p:txBody>
          <a:bodyPr/>
          <a:lstStyle/>
          <a:p>
            <a:pPr>
              <a:defRPr/>
            </a:pPr>
            <a:fld id="{13DCB74B-3E52-477E-9DB3-972B121518B1}" type="datetime1">
              <a:rPr lang="en-US" smtClean="0"/>
              <a:t>7/9/2018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Rectangle 7"/>
          <p:cNvSpPr/>
          <p:nvPr/>
        </p:nvSpPr>
        <p:spPr>
          <a:xfrm>
            <a:off x="0" y="3035920"/>
            <a:ext cx="9144000" cy="21075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32492" y="4505948"/>
            <a:ext cx="1119932" cy="484008"/>
          </a:xfrm>
          <a:prstGeom prst="rect">
            <a:avLst/>
          </a:prstGeom>
        </p:spPr>
      </p:pic>
      <p:sp>
        <p:nvSpPr>
          <p:cNvPr id="19" name="Content Placeholder 18"/>
          <p:cNvSpPr>
            <a:spLocks noGrp="1"/>
          </p:cNvSpPr>
          <p:nvPr>
            <p:ph sz="quarter" idx="13"/>
          </p:nvPr>
        </p:nvSpPr>
        <p:spPr>
          <a:xfrm>
            <a:off x="628651" y="3663555"/>
            <a:ext cx="7492604" cy="584597"/>
          </a:xfrm>
        </p:spPr>
        <p:txBody>
          <a:bodyPr>
            <a:normAutofit/>
          </a:bodyPr>
          <a:lstStyle>
            <a:lvl1pPr marL="0" indent="0">
              <a:buNone/>
              <a:defRPr sz="3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293953065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_SH Private Companies Sub #4">
    <p:spTree>
      <p:nvGrpSpPr>
        <p:cNvPr id="1" name=""/>
        <p:cNvGrpSpPr/>
        <p:nvPr/>
      </p:nvGrpSpPr>
      <p:grpSpPr>
        <a:xfrm>
          <a:off x="0" y="0"/>
          <a:ext cx="0" cy="0"/>
          <a:chOff x="0" y="0"/>
          <a:chExt cx="0" cy="0"/>
        </a:xfrm>
      </p:grpSpPr>
      <p:pic>
        <p:nvPicPr>
          <p:cNvPr id="11" name="Picture 10"/>
          <p:cNvPicPr>
            <a:picLocks noChangeAspect="1"/>
          </p:cNvPicPr>
          <p:nvPr/>
        </p:nvPicPr>
        <p:blipFill>
          <a:blip r:embed="rId2">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13600" y="-35169"/>
            <a:ext cx="9157601" cy="3301880"/>
          </a:xfrm>
          <a:prstGeom prst="rect">
            <a:avLst/>
          </a:prstGeom>
        </p:spPr>
      </p:pic>
      <p:sp>
        <p:nvSpPr>
          <p:cNvPr id="4" name="Date Placeholder 3"/>
          <p:cNvSpPr>
            <a:spLocks noGrp="1"/>
          </p:cNvSpPr>
          <p:nvPr>
            <p:ph type="dt" sz="half" idx="10"/>
          </p:nvPr>
        </p:nvSpPr>
        <p:spPr/>
        <p:txBody>
          <a:bodyPr/>
          <a:lstStyle/>
          <a:p>
            <a:pPr>
              <a:defRPr/>
            </a:pPr>
            <a:fld id="{119EDDF9-B6EF-4534-BB5F-0F3AA94B82E9}" type="datetime1">
              <a:rPr lang="en-US" smtClean="0"/>
              <a:t>7/9/2018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Rectangle 7"/>
          <p:cNvSpPr/>
          <p:nvPr/>
        </p:nvSpPr>
        <p:spPr>
          <a:xfrm>
            <a:off x="0" y="3035920"/>
            <a:ext cx="9144000" cy="21075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32492" y="4505948"/>
            <a:ext cx="1119932" cy="484008"/>
          </a:xfrm>
          <a:prstGeom prst="rect">
            <a:avLst/>
          </a:prstGeom>
        </p:spPr>
      </p:pic>
      <p:sp>
        <p:nvSpPr>
          <p:cNvPr id="19" name="Content Placeholder 18"/>
          <p:cNvSpPr>
            <a:spLocks noGrp="1"/>
          </p:cNvSpPr>
          <p:nvPr>
            <p:ph sz="quarter" idx="13"/>
          </p:nvPr>
        </p:nvSpPr>
        <p:spPr>
          <a:xfrm>
            <a:off x="628651" y="3663555"/>
            <a:ext cx="7492604" cy="584597"/>
          </a:xfrm>
        </p:spPr>
        <p:txBody>
          <a:bodyPr>
            <a:normAutofit/>
          </a:bodyPr>
          <a:lstStyle>
            <a:lvl1pPr marL="0" indent="0">
              <a:buNone/>
              <a:defRPr sz="3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355427682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H Labor Title #1">
    <p:spTree>
      <p:nvGrpSpPr>
        <p:cNvPr id="1" name=""/>
        <p:cNvGrpSpPr/>
        <p:nvPr/>
      </p:nvGrpSpPr>
      <p:grpSpPr>
        <a:xfrm>
          <a:off x="0" y="0"/>
          <a:ext cx="0" cy="0"/>
          <a:chOff x="0" y="0"/>
          <a:chExt cx="0" cy="0"/>
        </a:xfrm>
      </p:grpSpPr>
      <p:pic>
        <p:nvPicPr>
          <p:cNvPr id="19" name="Picture 18"/>
          <p:cNvPicPr>
            <a:picLocks noChangeAspect="1"/>
          </p:cNvPicPr>
          <p:nvPr/>
        </p:nvPicPr>
        <p:blipFill>
          <a:blip r:embed="rId2">
            <a:extLst>
              <a:ext uri="{28A0092B-C50C-407E-A947-70E740481C1C}">
                <a14:useLocalDpi xmlns:a14="http://schemas.microsoft.com/office/drawing/2010/main"/>
              </a:ext>
            </a:extLst>
          </a:blip>
          <a:srcRect l="-180"/>
          <a:stretch>
            <a:fillRect/>
          </a:stretch>
        </p:blipFill>
        <p:spPr>
          <a:xfrm>
            <a:off x="-15496" y="-6275"/>
            <a:ext cx="9159495" cy="4784638"/>
          </a:xfrm>
          <a:prstGeom prst="rect">
            <a:avLst/>
          </a:prstGeom>
        </p:spPr>
      </p:pic>
      <p:sp>
        <p:nvSpPr>
          <p:cNvPr id="4" name="Date Placeholder 3"/>
          <p:cNvSpPr>
            <a:spLocks noGrp="1"/>
          </p:cNvSpPr>
          <p:nvPr>
            <p:ph type="dt" sz="half" idx="10"/>
          </p:nvPr>
        </p:nvSpPr>
        <p:spPr/>
        <p:txBody>
          <a:bodyPr/>
          <a:lstStyle/>
          <a:p>
            <a:fld id="{A4871756-9298-44AC-8E2A-29D65FD627C5}" type="datetime1">
              <a:rPr lang="en-US" smtClean="0"/>
              <a:t>7/9/2018</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0" y="3035920"/>
            <a:ext cx="9144000" cy="21075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Rectangle 8"/>
          <p:cNvSpPr/>
          <p:nvPr/>
        </p:nvSpPr>
        <p:spPr>
          <a:xfrm>
            <a:off x="143933" y="3234497"/>
            <a:ext cx="6858000" cy="18066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32492" y="4505948"/>
            <a:ext cx="1119932" cy="484008"/>
          </a:xfrm>
          <a:prstGeom prst="rect">
            <a:avLst/>
          </a:prstGeom>
        </p:spPr>
      </p:pic>
      <p:sp>
        <p:nvSpPr>
          <p:cNvPr id="11" name="TextBox 10"/>
          <p:cNvSpPr txBox="1"/>
          <p:nvPr/>
        </p:nvSpPr>
        <p:spPr>
          <a:xfrm>
            <a:off x="285751" y="4863794"/>
            <a:ext cx="1037463" cy="184666"/>
          </a:xfrm>
          <a:prstGeom prst="rect">
            <a:avLst/>
          </a:prstGeom>
          <a:noFill/>
        </p:spPr>
        <p:txBody>
          <a:bodyPr wrap="none" rtlCol="0">
            <a:spAutoFit/>
          </a:bodyPr>
          <a:lstStyle/>
          <a:p>
            <a:r>
              <a:rPr lang="en-US" sz="600" smtClean="0">
                <a:solidFill>
                  <a:schemeClr val="bg1"/>
                </a:solidFill>
                <a:latin typeface="Calibri" panose="020F0502020204030204" pitchFamily="34" charset="0"/>
              </a:rPr>
              <a:t>©2018 All Rights</a:t>
            </a:r>
            <a:r>
              <a:rPr lang="en-US" sz="600" baseline="0" smtClean="0">
                <a:solidFill>
                  <a:schemeClr val="bg1"/>
                </a:solidFill>
                <a:latin typeface="Calibri" panose="020F0502020204030204" pitchFamily="34" charset="0"/>
              </a:rPr>
              <a:t> Reserved.</a:t>
            </a:r>
            <a:endParaRPr lang="en-US" sz="600">
              <a:solidFill>
                <a:schemeClr val="bg1"/>
              </a:solidFill>
              <a:latin typeface="Calibri" panose="020F0502020204030204" pitchFamily="34" charset="0"/>
            </a:endParaRPr>
          </a:p>
        </p:txBody>
      </p:sp>
      <p:sp>
        <p:nvSpPr>
          <p:cNvPr id="12" name="Content Placeholder 10"/>
          <p:cNvSpPr>
            <a:spLocks noGrp="1"/>
          </p:cNvSpPr>
          <p:nvPr>
            <p:ph sz="quarter" idx="13"/>
          </p:nvPr>
        </p:nvSpPr>
        <p:spPr>
          <a:xfrm>
            <a:off x="628651" y="3183663"/>
            <a:ext cx="7902033" cy="461665"/>
          </a:xfrm>
        </p:spPr>
        <p:txBody>
          <a:bodyPr/>
          <a:lstStyle>
            <a:lvl1pPr marL="0" indent="0">
              <a:buNone/>
              <a:defRPr sz="3000">
                <a:solidFill>
                  <a:schemeClr val="bg2"/>
                </a:solidFill>
              </a:defRPr>
            </a:lvl1pPr>
            <a:lvl2pPr>
              <a:defRPr sz="3000">
                <a:solidFill>
                  <a:schemeClr val="bg1"/>
                </a:solidFill>
              </a:defRPr>
            </a:lvl2pPr>
            <a:lvl3pPr>
              <a:defRPr sz="3000">
                <a:solidFill>
                  <a:schemeClr val="bg1"/>
                </a:solidFill>
              </a:defRPr>
            </a:lvl3pPr>
            <a:lvl4pPr>
              <a:defRPr sz="3000">
                <a:solidFill>
                  <a:schemeClr val="bg1"/>
                </a:solidFill>
              </a:defRPr>
            </a:lvl4pPr>
            <a:lvl5pPr>
              <a:defRPr sz="3000">
                <a:solidFill>
                  <a:schemeClr val="bg1"/>
                </a:solidFill>
              </a:defRPr>
            </a:lvl5pPr>
          </a:lstStyle>
          <a:p>
            <a:pPr lvl="0"/>
            <a:r>
              <a:rPr lang="en-US" smtClean="0"/>
              <a:t>Click to edit Master text styles</a:t>
            </a:r>
          </a:p>
        </p:txBody>
      </p:sp>
      <p:sp>
        <p:nvSpPr>
          <p:cNvPr id="13" name="Content Placeholder 10"/>
          <p:cNvSpPr>
            <a:spLocks noGrp="1"/>
          </p:cNvSpPr>
          <p:nvPr>
            <p:ph sz="quarter" idx="14"/>
          </p:nvPr>
        </p:nvSpPr>
        <p:spPr>
          <a:xfrm>
            <a:off x="628651" y="3770258"/>
            <a:ext cx="7902033" cy="230833"/>
          </a:xfrm>
        </p:spPr>
        <p:txBody>
          <a:bodyPr>
            <a:noAutofit/>
          </a:bodyPr>
          <a:lstStyle>
            <a:lvl1pPr marL="0" indent="0">
              <a:buNone/>
              <a:defRPr sz="1650">
                <a:solidFill>
                  <a:schemeClr val="bg1"/>
                </a:solidFill>
              </a:defRPr>
            </a:lvl1pPr>
            <a:lvl2pPr>
              <a:defRPr sz="3000">
                <a:solidFill>
                  <a:schemeClr val="bg1"/>
                </a:solidFill>
              </a:defRPr>
            </a:lvl2pPr>
            <a:lvl3pPr>
              <a:defRPr sz="3000">
                <a:solidFill>
                  <a:schemeClr val="bg1"/>
                </a:solidFill>
              </a:defRPr>
            </a:lvl3pPr>
            <a:lvl4pPr>
              <a:defRPr sz="3000">
                <a:solidFill>
                  <a:schemeClr val="bg1"/>
                </a:solidFill>
              </a:defRPr>
            </a:lvl4pPr>
            <a:lvl5pPr>
              <a:defRPr sz="3000">
                <a:solidFill>
                  <a:schemeClr val="bg1"/>
                </a:solidFill>
              </a:defRPr>
            </a:lvl5pPr>
          </a:lstStyle>
          <a:p>
            <a:pPr lvl="0"/>
            <a:r>
              <a:rPr lang="en-US" smtClean="0"/>
              <a:t>Click to edit Master text styles</a:t>
            </a:r>
          </a:p>
        </p:txBody>
      </p:sp>
      <p:sp>
        <p:nvSpPr>
          <p:cNvPr id="14" name="Content Placeholder 3"/>
          <p:cNvSpPr>
            <a:spLocks noGrp="1"/>
          </p:cNvSpPr>
          <p:nvPr>
            <p:ph sz="quarter" idx="15" hasCustomPrompt="1"/>
          </p:nvPr>
        </p:nvSpPr>
        <p:spPr>
          <a:xfrm>
            <a:off x="630483" y="4117112"/>
            <a:ext cx="1642042" cy="346249"/>
          </a:xfrm>
        </p:spPr>
        <p:txBody>
          <a:bodyPr/>
          <a:lstStyle>
            <a:lvl1pPr marL="0" indent="0">
              <a:spcBef>
                <a:spcPct val="0"/>
              </a:spcBef>
              <a:buNone/>
              <a:defRPr sz="1125" baseline="0">
                <a:solidFill>
                  <a:schemeClr val="bg1"/>
                </a:solidFill>
              </a:defRPr>
            </a:lvl1pPr>
          </a:lstStyle>
          <a:p>
            <a:pPr lvl="0"/>
            <a:r>
              <a:rPr lang="en-US" smtClean="0"/>
              <a:t>Click to edit Attorney Name and Contact Info</a:t>
            </a:r>
          </a:p>
        </p:txBody>
      </p:sp>
      <p:sp>
        <p:nvSpPr>
          <p:cNvPr id="15" name="Content Placeholder 3"/>
          <p:cNvSpPr>
            <a:spLocks noGrp="1"/>
          </p:cNvSpPr>
          <p:nvPr>
            <p:ph sz="quarter" idx="16" hasCustomPrompt="1"/>
          </p:nvPr>
        </p:nvSpPr>
        <p:spPr>
          <a:xfrm>
            <a:off x="2827056" y="4117111"/>
            <a:ext cx="1642042" cy="346249"/>
          </a:xfrm>
        </p:spPr>
        <p:txBody>
          <a:bodyPr/>
          <a:lstStyle>
            <a:lvl1pPr marL="0" indent="0">
              <a:spcBef>
                <a:spcPct val="0"/>
              </a:spcBef>
              <a:buNone/>
              <a:defRPr sz="1125" baseline="0">
                <a:solidFill>
                  <a:schemeClr val="bg1"/>
                </a:solidFill>
              </a:defRPr>
            </a:lvl1pPr>
          </a:lstStyle>
          <a:p>
            <a:pPr lvl="0"/>
            <a:r>
              <a:rPr lang="en-US" smtClean="0"/>
              <a:t>Click to edit Attorney Name and Contact Info</a:t>
            </a:r>
          </a:p>
        </p:txBody>
      </p:sp>
      <p:sp>
        <p:nvSpPr>
          <p:cNvPr id="16" name="Content Placeholder 3"/>
          <p:cNvSpPr>
            <a:spLocks noGrp="1"/>
          </p:cNvSpPr>
          <p:nvPr>
            <p:ph sz="quarter" idx="17" hasCustomPrompt="1"/>
          </p:nvPr>
        </p:nvSpPr>
        <p:spPr>
          <a:xfrm>
            <a:off x="5025459" y="4117111"/>
            <a:ext cx="1642042" cy="346249"/>
          </a:xfrm>
        </p:spPr>
        <p:txBody>
          <a:bodyPr/>
          <a:lstStyle>
            <a:lvl1pPr marL="0" indent="0">
              <a:spcBef>
                <a:spcPct val="0"/>
              </a:spcBef>
              <a:buNone/>
              <a:defRPr sz="1125" baseline="0">
                <a:solidFill>
                  <a:schemeClr val="bg1"/>
                </a:solidFill>
              </a:defRPr>
            </a:lvl1pPr>
          </a:lstStyle>
          <a:p>
            <a:pPr lvl="0"/>
            <a:r>
              <a:rPr lang="en-US" smtClean="0"/>
              <a:t>Click to edit Attorney Name and Contact Info</a:t>
            </a:r>
          </a:p>
        </p:txBody>
      </p:sp>
      <p:sp>
        <p:nvSpPr>
          <p:cNvPr id="17" name="Content Placeholder 10"/>
          <p:cNvSpPr>
            <a:spLocks noGrp="1"/>
          </p:cNvSpPr>
          <p:nvPr>
            <p:ph sz="quarter" idx="18" hasCustomPrompt="1"/>
          </p:nvPr>
        </p:nvSpPr>
        <p:spPr>
          <a:xfrm>
            <a:off x="628650" y="4603581"/>
            <a:ext cx="6038850" cy="115416"/>
          </a:xfrm>
        </p:spPr>
        <p:txBody>
          <a:bodyPr>
            <a:noAutofit/>
          </a:bodyPr>
          <a:lstStyle>
            <a:lvl1pPr marL="0" indent="0">
              <a:buNone/>
              <a:defRPr sz="1000">
                <a:solidFill>
                  <a:schemeClr val="bg1"/>
                </a:solidFill>
              </a:defRPr>
            </a:lvl1pPr>
            <a:lvl2pPr>
              <a:defRPr sz="3000">
                <a:solidFill>
                  <a:schemeClr val="bg1"/>
                </a:solidFill>
              </a:defRPr>
            </a:lvl2pPr>
            <a:lvl3pPr>
              <a:defRPr sz="3000">
                <a:solidFill>
                  <a:schemeClr val="bg1"/>
                </a:solidFill>
              </a:defRPr>
            </a:lvl3pPr>
            <a:lvl4pPr>
              <a:defRPr sz="3000">
                <a:solidFill>
                  <a:schemeClr val="bg1"/>
                </a:solidFill>
              </a:defRPr>
            </a:lvl4pPr>
            <a:lvl5pPr>
              <a:defRPr sz="3000">
                <a:solidFill>
                  <a:schemeClr val="bg1"/>
                </a:solidFill>
              </a:defRPr>
            </a:lvl5pPr>
          </a:lstStyle>
          <a:p>
            <a:pPr lvl="0"/>
            <a:r>
              <a:rPr lang="en-US" smtClean="0"/>
              <a:t>Click to edit Date</a:t>
            </a:r>
          </a:p>
        </p:txBody>
      </p:sp>
      <p:sp>
        <p:nvSpPr>
          <p:cNvPr id="18" name="Rectangle 17"/>
          <p:cNvSpPr/>
          <p:nvPr userDrawn="1"/>
        </p:nvSpPr>
        <p:spPr>
          <a:xfrm>
            <a:off x="144066" y="3234929"/>
            <a:ext cx="6858000" cy="18061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1013"/>
          </a:p>
        </p:txBody>
      </p:sp>
      <p:pic>
        <p:nvPicPr>
          <p:cNvPr id="2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7731919" y="4506516"/>
            <a:ext cx="112037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10"/>
          <p:cNvSpPr txBox="1">
            <a:spLocks noChangeArrowheads="1"/>
          </p:cNvSpPr>
          <p:nvPr userDrawn="1"/>
        </p:nvSpPr>
        <p:spPr bwMode="auto">
          <a:xfrm>
            <a:off x="285751" y="4863703"/>
            <a:ext cx="131799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chemeClr val="bg1"/>
                </a:solidFill>
              </a:rPr>
              <a:t>©2018 All Rights Reserved.</a:t>
            </a:r>
          </a:p>
        </p:txBody>
      </p:sp>
    </p:spTree>
    <p:extLst>
      <p:ext uri="{BB962C8B-B14F-4D97-AF65-F5344CB8AC3E}">
        <p14:creationId xmlns:p14="http://schemas.microsoft.com/office/powerpoint/2010/main" val="96807289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H Labor Sub #1">
    <p:spTree>
      <p:nvGrpSpPr>
        <p:cNvPr id="1" name=""/>
        <p:cNvGrpSpPr/>
        <p:nvPr/>
      </p:nvGrpSpPr>
      <p:grpSpPr>
        <a:xfrm>
          <a:off x="0" y="0"/>
          <a:ext cx="0" cy="0"/>
          <a:chOff x="0" y="0"/>
          <a:chExt cx="0" cy="0"/>
        </a:xfrm>
      </p:grpSpPr>
      <p:pic>
        <p:nvPicPr>
          <p:cNvPr id="11" name="Picture 10"/>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a:ext>
            </a:extLst>
          </a:blip>
          <a:srcRect l="-180"/>
          <a:stretch>
            <a:fillRect/>
          </a:stretch>
        </p:blipFill>
        <p:spPr>
          <a:xfrm>
            <a:off x="-15496" y="-6275"/>
            <a:ext cx="9159495" cy="4784638"/>
          </a:xfrm>
          <a:prstGeom prst="rect">
            <a:avLst/>
          </a:prstGeom>
        </p:spPr>
      </p:pic>
      <p:sp>
        <p:nvSpPr>
          <p:cNvPr id="4" name="Date Placeholder 3"/>
          <p:cNvSpPr>
            <a:spLocks noGrp="1"/>
          </p:cNvSpPr>
          <p:nvPr>
            <p:ph type="dt" sz="half" idx="10"/>
          </p:nvPr>
        </p:nvSpPr>
        <p:spPr/>
        <p:txBody>
          <a:bodyPr/>
          <a:lstStyle/>
          <a:p>
            <a:pPr>
              <a:defRPr/>
            </a:pPr>
            <a:fld id="{B4DA2F13-BF99-4886-9337-1CC6E0C0A8F5}" type="datetime1">
              <a:rPr lang="en-US" smtClean="0"/>
              <a:t>7/9/2018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Rectangle 7"/>
          <p:cNvSpPr/>
          <p:nvPr/>
        </p:nvSpPr>
        <p:spPr>
          <a:xfrm>
            <a:off x="0" y="3035920"/>
            <a:ext cx="9144000" cy="21075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32492" y="4505948"/>
            <a:ext cx="1119932" cy="484008"/>
          </a:xfrm>
          <a:prstGeom prst="rect">
            <a:avLst/>
          </a:prstGeom>
        </p:spPr>
      </p:pic>
      <p:sp>
        <p:nvSpPr>
          <p:cNvPr id="19" name="Content Placeholder 18"/>
          <p:cNvSpPr>
            <a:spLocks noGrp="1"/>
          </p:cNvSpPr>
          <p:nvPr>
            <p:ph sz="quarter" idx="13"/>
          </p:nvPr>
        </p:nvSpPr>
        <p:spPr>
          <a:xfrm>
            <a:off x="628651" y="3663555"/>
            <a:ext cx="7492604" cy="584597"/>
          </a:xfrm>
        </p:spPr>
        <p:txBody>
          <a:bodyPr>
            <a:normAutofit/>
          </a:bodyPr>
          <a:lstStyle>
            <a:lvl1pPr marL="0" indent="0">
              <a:buNone/>
              <a:defRPr sz="3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10100025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H Labor Sub #2">
    <p:spTree>
      <p:nvGrpSpPr>
        <p:cNvPr id="1" name=""/>
        <p:cNvGrpSpPr/>
        <p:nvPr/>
      </p:nvGrpSpPr>
      <p:grpSpPr>
        <a:xfrm>
          <a:off x="0" y="0"/>
          <a:ext cx="0" cy="0"/>
          <a:chOff x="0" y="0"/>
          <a:chExt cx="0" cy="0"/>
        </a:xfrm>
      </p:grpSpPr>
      <p:pic>
        <p:nvPicPr>
          <p:cNvPr id="11" name="Picture 10"/>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a:ext>
            </a:extLst>
          </a:blip>
          <a:srcRect l="-180"/>
          <a:stretch>
            <a:fillRect/>
          </a:stretch>
        </p:blipFill>
        <p:spPr>
          <a:xfrm>
            <a:off x="-15496" y="-6275"/>
            <a:ext cx="9159495" cy="4784638"/>
          </a:xfrm>
          <a:prstGeom prst="rect">
            <a:avLst/>
          </a:prstGeom>
        </p:spPr>
      </p:pic>
      <p:sp>
        <p:nvSpPr>
          <p:cNvPr id="4" name="Date Placeholder 3"/>
          <p:cNvSpPr>
            <a:spLocks noGrp="1"/>
          </p:cNvSpPr>
          <p:nvPr>
            <p:ph type="dt" sz="half" idx="10"/>
          </p:nvPr>
        </p:nvSpPr>
        <p:spPr/>
        <p:txBody>
          <a:bodyPr/>
          <a:lstStyle/>
          <a:p>
            <a:pPr>
              <a:defRPr/>
            </a:pPr>
            <a:fld id="{2914BD22-BD47-4F55-A7F7-0016FCC13E72}" type="datetime1">
              <a:rPr lang="en-US" smtClean="0"/>
              <a:t>7/9/2018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Rectangle 7"/>
          <p:cNvSpPr/>
          <p:nvPr/>
        </p:nvSpPr>
        <p:spPr>
          <a:xfrm>
            <a:off x="0" y="3035920"/>
            <a:ext cx="9144000" cy="21075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32492" y="4505948"/>
            <a:ext cx="1119932" cy="484008"/>
          </a:xfrm>
          <a:prstGeom prst="rect">
            <a:avLst/>
          </a:prstGeom>
        </p:spPr>
      </p:pic>
      <p:sp>
        <p:nvSpPr>
          <p:cNvPr id="19" name="Content Placeholder 18"/>
          <p:cNvSpPr>
            <a:spLocks noGrp="1"/>
          </p:cNvSpPr>
          <p:nvPr>
            <p:ph sz="quarter" idx="13"/>
          </p:nvPr>
        </p:nvSpPr>
        <p:spPr>
          <a:xfrm>
            <a:off x="628651" y="3663555"/>
            <a:ext cx="7492604" cy="584597"/>
          </a:xfrm>
        </p:spPr>
        <p:txBody>
          <a:bodyPr>
            <a:normAutofit/>
          </a:bodyPr>
          <a:lstStyle>
            <a:lvl1pPr marL="0" indent="0">
              <a:buNone/>
              <a:defRPr sz="3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3427444211"/>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H Labor Sub #3">
    <p:spTree>
      <p:nvGrpSpPr>
        <p:cNvPr id="1" name=""/>
        <p:cNvGrpSpPr/>
        <p:nvPr/>
      </p:nvGrpSpPr>
      <p:grpSpPr>
        <a:xfrm>
          <a:off x="0" y="0"/>
          <a:ext cx="0" cy="0"/>
          <a:chOff x="0" y="0"/>
          <a:chExt cx="0" cy="0"/>
        </a:xfrm>
      </p:grpSpPr>
      <p:pic>
        <p:nvPicPr>
          <p:cNvPr id="11" name="Picture 10"/>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a:ext>
            </a:extLst>
          </a:blip>
          <a:srcRect l="-180"/>
          <a:stretch>
            <a:fillRect/>
          </a:stretch>
        </p:blipFill>
        <p:spPr>
          <a:xfrm>
            <a:off x="-15496" y="-6275"/>
            <a:ext cx="9159495" cy="4784638"/>
          </a:xfrm>
          <a:prstGeom prst="rect">
            <a:avLst/>
          </a:prstGeom>
        </p:spPr>
      </p:pic>
      <p:sp>
        <p:nvSpPr>
          <p:cNvPr id="4" name="Date Placeholder 3"/>
          <p:cNvSpPr>
            <a:spLocks noGrp="1"/>
          </p:cNvSpPr>
          <p:nvPr>
            <p:ph type="dt" sz="half" idx="10"/>
          </p:nvPr>
        </p:nvSpPr>
        <p:spPr/>
        <p:txBody>
          <a:bodyPr/>
          <a:lstStyle/>
          <a:p>
            <a:pPr>
              <a:defRPr/>
            </a:pPr>
            <a:fld id="{2933D4EF-159D-4076-8AD2-C1C3DBEA662D}" type="datetime1">
              <a:rPr lang="en-US" smtClean="0"/>
              <a:t>7/9/2018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Rectangle 7"/>
          <p:cNvSpPr/>
          <p:nvPr/>
        </p:nvSpPr>
        <p:spPr>
          <a:xfrm>
            <a:off x="0" y="3035920"/>
            <a:ext cx="9144000" cy="21075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32492" y="4505948"/>
            <a:ext cx="1119932" cy="484008"/>
          </a:xfrm>
          <a:prstGeom prst="rect">
            <a:avLst/>
          </a:prstGeom>
        </p:spPr>
      </p:pic>
      <p:sp>
        <p:nvSpPr>
          <p:cNvPr id="19" name="Content Placeholder 18"/>
          <p:cNvSpPr>
            <a:spLocks noGrp="1"/>
          </p:cNvSpPr>
          <p:nvPr>
            <p:ph sz="quarter" idx="13"/>
          </p:nvPr>
        </p:nvSpPr>
        <p:spPr>
          <a:xfrm>
            <a:off x="628651" y="3663555"/>
            <a:ext cx="7492604" cy="584597"/>
          </a:xfrm>
        </p:spPr>
        <p:txBody>
          <a:bodyPr>
            <a:normAutofit/>
          </a:bodyPr>
          <a:lstStyle>
            <a:lvl1pPr marL="0" indent="0">
              <a:buNone/>
              <a:defRPr sz="3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9083074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H Generic Homepage Sub #1">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944" y="0"/>
            <a:ext cx="9143156" cy="3035920"/>
          </a:xfrm>
          <a:prstGeom prst="rect">
            <a:avLst/>
          </a:prstGeom>
        </p:spPr>
      </p:pic>
      <p:sp>
        <p:nvSpPr>
          <p:cNvPr id="4" name="Date Placeholder 3"/>
          <p:cNvSpPr>
            <a:spLocks noGrp="1"/>
          </p:cNvSpPr>
          <p:nvPr>
            <p:ph type="dt" sz="half" idx="10"/>
          </p:nvPr>
        </p:nvSpPr>
        <p:spPr/>
        <p:txBody>
          <a:bodyPr/>
          <a:lstStyle/>
          <a:p>
            <a:pPr>
              <a:defRPr/>
            </a:pPr>
            <a:fld id="{CB7A4CFE-9191-4F92-A1FE-7506522B54C0}" type="datetime1">
              <a:rPr lang="en-US" smtClean="0"/>
              <a:t>7/9/2018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Rectangle 7"/>
          <p:cNvSpPr/>
          <p:nvPr/>
        </p:nvSpPr>
        <p:spPr>
          <a:xfrm>
            <a:off x="0" y="3035920"/>
            <a:ext cx="9144000" cy="21075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32492" y="4505948"/>
            <a:ext cx="1119932" cy="484008"/>
          </a:xfrm>
          <a:prstGeom prst="rect">
            <a:avLst/>
          </a:prstGeom>
        </p:spPr>
      </p:pic>
      <p:sp>
        <p:nvSpPr>
          <p:cNvPr id="19" name="Content Placeholder 18"/>
          <p:cNvSpPr>
            <a:spLocks noGrp="1"/>
          </p:cNvSpPr>
          <p:nvPr>
            <p:ph sz="quarter" idx="13"/>
          </p:nvPr>
        </p:nvSpPr>
        <p:spPr>
          <a:xfrm>
            <a:off x="628651" y="3663555"/>
            <a:ext cx="7492604" cy="584597"/>
          </a:xfrm>
        </p:spPr>
        <p:txBody>
          <a:bodyPr>
            <a:normAutofit/>
          </a:bodyPr>
          <a:lstStyle>
            <a:lvl1pPr marL="0" indent="0">
              <a:buNone/>
              <a:defRPr sz="3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1218177084"/>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H IP Pharma Title #1">
    <p:spTree>
      <p:nvGrpSpPr>
        <p:cNvPr id="1" name=""/>
        <p:cNvGrpSpPr/>
        <p:nvPr/>
      </p:nvGrpSpPr>
      <p:grpSpPr>
        <a:xfrm>
          <a:off x="0" y="0"/>
          <a:ext cx="0" cy="0"/>
          <a:chOff x="0" y="0"/>
          <a:chExt cx="0" cy="0"/>
        </a:xfrm>
      </p:grpSpPr>
      <p:pic>
        <p:nvPicPr>
          <p:cNvPr id="18" name="Picture 1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057" y="-13895"/>
            <a:ext cx="9160057" cy="3352800"/>
          </a:xfrm>
          <a:prstGeom prst="rect">
            <a:avLst/>
          </a:prstGeom>
        </p:spPr>
      </p:pic>
      <p:sp>
        <p:nvSpPr>
          <p:cNvPr id="4" name="Date Placeholder 3"/>
          <p:cNvSpPr>
            <a:spLocks noGrp="1"/>
          </p:cNvSpPr>
          <p:nvPr>
            <p:ph type="dt" sz="half" idx="10"/>
          </p:nvPr>
        </p:nvSpPr>
        <p:spPr/>
        <p:txBody>
          <a:bodyPr/>
          <a:lstStyle/>
          <a:p>
            <a:fld id="{EFF98C74-0CFE-40BF-B21B-91302E82084D}" type="datetime1">
              <a:rPr lang="en-US" smtClean="0"/>
              <a:t>7/9/2018</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0" y="3035920"/>
            <a:ext cx="9144000" cy="21075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Rectangle 8"/>
          <p:cNvSpPr/>
          <p:nvPr/>
        </p:nvSpPr>
        <p:spPr>
          <a:xfrm>
            <a:off x="143933" y="3234497"/>
            <a:ext cx="6858000" cy="18066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32492" y="4505948"/>
            <a:ext cx="1119932" cy="484008"/>
          </a:xfrm>
          <a:prstGeom prst="rect">
            <a:avLst/>
          </a:prstGeom>
        </p:spPr>
      </p:pic>
      <p:sp>
        <p:nvSpPr>
          <p:cNvPr id="11" name="TextBox 10"/>
          <p:cNvSpPr txBox="1"/>
          <p:nvPr/>
        </p:nvSpPr>
        <p:spPr>
          <a:xfrm>
            <a:off x="285751" y="4863794"/>
            <a:ext cx="1037463" cy="184666"/>
          </a:xfrm>
          <a:prstGeom prst="rect">
            <a:avLst/>
          </a:prstGeom>
          <a:noFill/>
        </p:spPr>
        <p:txBody>
          <a:bodyPr wrap="none" rtlCol="0">
            <a:spAutoFit/>
          </a:bodyPr>
          <a:lstStyle/>
          <a:p>
            <a:r>
              <a:rPr lang="en-US" sz="600" smtClean="0">
                <a:solidFill>
                  <a:schemeClr val="bg1"/>
                </a:solidFill>
                <a:latin typeface="Calibri" panose="020F0502020204030204" pitchFamily="34" charset="0"/>
              </a:rPr>
              <a:t>©2018 All Rights</a:t>
            </a:r>
            <a:r>
              <a:rPr lang="en-US" sz="600" baseline="0" smtClean="0">
                <a:solidFill>
                  <a:schemeClr val="bg1"/>
                </a:solidFill>
                <a:latin typeface="Calibri" panose="020F0502020204030204" pitchFamily="34" charset="0"/>
              </a:rPr>
              <a:t> Reserved.</a:t>
            </a:r>
            <a:endParaRPr lang="en-US" sz="600">
              <a:solidFill>
                <a:schemeClr val="bg1"/>
              </a:solidFill>
              <a:latin typeface="Calibri" panose="020F0502020204030204" pitchFamily="34" charset="0"/>
            </a:endParaRPr>
          </a:p>
        </p:txBody>
      </p:sp>
      <p:sp>
        <p:nvSpPr>
          <p:cNvPr id="12" name="Content Placeholder 10"/>
          <p:cNvSpPr>
            <a:spLocks noGrp="1"/>
          </p:cNvSpPr>
          <p:nvPr>
            <p:ph sz="quarter" idx="13"/>
          </p:nvPr>
        </p:nvSpPr>
        <p:spPr>
          <a:xfrm>
            <a:off x="628651" y="3183663"/>
            <a:ext cx="7902033" cy="461665"/>
          </a:xfrm>
        </p:spPr>
        <p:txBody>
          <a:bodyPr/>
          <a:lstStyle>
            <a:lvl1pPr marL="0" indent="0">
              <a:buNone/>
              <a:defRPr sz="3000">
                <a:solidFill>
                  <a:schemeClr val="bg2"/>
                </a:solidFill>
              </a:defRPr>
            </a:lvl1pPr>
            <a:lvl2pPr>
              <a:defRPr sz="3000">
                <a:solidFill>
                  <a:schemeClr val="bg1"/>
                </a:solidFill>
              </a:defRPr>
            </a:lvl2pPr>
            <a:lvl3pPr>
              <a:defRPr sz="3000">
                <a:solidFill>
                  <a:schemeClr val="bg1"/>
                </a:solidFill>
              </a:defRPr>
            </a:lvl3pPr>
            <a:lvl4pPr>
              <a:defRPr sz="3000">
                <a:solidFill>
                  <a:schemeClr val="bg1"/>
                </a:solidFill>
              </a:defRPr>
            </a:lvl4pPr>
            <a:lvl5pPr>
              <a:defRPr sz="3000">
                <a:solidFill>
                  <a:schemeClr val="bg1"/>
                </a:solidFill>
              </a:defRPr>
            </a:lvl5pPr>
          </a:lstStyle>
          <a:p>
            <a:pPr lvl="0"/>
            <a:r>
              <a:rPr lang="en-US" smtClean="0"/>
              <a:t>Click to edit Master text styles</a:t>
            </a:r>
          </a:p>
        </p:txBody>
      </p:sp>
      <p:sp>
        <p:nvSpPr>
          <p:cNvPr id="13" name="Content Placeholder 10"/>
          <p:cNvSpPr>
            <a:spLocks noGrp="1"/>
          </p:cNvSpPr>
          <p:nvPr>
            <p:ph sz="quarter" idx="14"/>
          </p:nvPr>
        </p:nvSpPr>
        <p:spPr>
          <a:xfrm>
            <a:off x="628651" y="3770258"/>
            <a:ext cx="7902033" cy="230833"/>
          </a:xfrm>
        </p:spPr>
        <p:txBody>
          <a:bodyPr>
            <a:noAutofit/>
          </a:bodyPr>
          <a:lstStyle>
            <a:lvl1pPr marL="0" indent="0">
              <a:buNone/>
              <a:defRPr sz="1650">
                <a:solidFill>
                  <a:schemeClr val="bg1"/>
                </a:solidFill>
              </a:defRPr>
            </a:lvl1pPr>
            <a:lvl2pPr>
              <a:defRPr sz="3000">
                <a:solidFill>
                  <a:schemeClr val="bg1"/>
                </a:solidFill>
              </a:defRPr>
            </a:lvl2pPr>
            <a:lvl3pPr>
              <a:defRPr sz="3000">
                <a:solidFill>
                  <a:schemeClr val="bg1"/>
                </a:solidFill>
              </a:defRPr>
            </a:lvl3pPr>
            <a:lvl4pPr>
              <a:defRPr sz="3000">
                <a:solidFill>
                  <a:schemeClr val="bg1"/>
                </a:solidFill>
              </a:defRPr>
            </a:lvl4pPr>
            <a:lvl5pPr>
              <a:defRPr sz="3000">
                <a:solidFill>
                  <a:schemeClr val="bg1"/>
                </a:solidFill>
              </a:defRPr>
            </a:lvl5pPr>
          </a:lstStyle>
          <a:p>
            <a:pPr lvl="0"/>
            <a:r>
              <a:rPr lang="en-US" smtClean="0"/>
              <a:t>Click to edit Master text styles</a:t>
            </a:r>
          </a:p>
        </p:txBody>
      </p:sp>
      <p:sp>
        <p:nvSpPr>
          <p:cNvPr id="14" name="Content Placeholder 3"/>
          <p:cNvSpPr>
            <a:spLocks noGrp="1"/>
          </p:cNvSpPr>
          <p:nvPr>
            <p:ph sz="quarter" idx="15" hasCustomPrompt="1"/>
          </p:nvPr>
        </p:nvSpPr>
        <p:spPr>
          <a:xfrm>
            <a:off x="630483" y="4117112"/>
            <a:ext cx="1642042" cy="346249"/>
          </a:xfrm>
        </p:spPr>
        <p:txBody>
          <a:bodyPr/>
          <a:lstStyle>
            <a:lvl1pPr marL="0" indent="0">
              <a:spcBef>
                <a:spcPct val="0"/>
              </a:spcBef>
              <a:buNone/>
              <a:defRPr sz="1125" baseline="0">
                <a:solidFill>
                  <a:schemeClr val="bg1"/>
                </a:solidFill>
              </a:defRPr>
            </a:lvl1pPr>
          </a:lstStyle>
          <a:p>
            <a:pPr lvl="0"/>
            <a:r>
              <a:rPr lang="en-US" smtClean="0"/>
              <a:t>Click to edit Attorney Name and Contact Info</a:t>
            </a:r>
          </a:p>
        </p:txBody>
      </p:sp>
      <p:sp>
        <p:nvSpPr>
          <p:cNvPr id="15" name="Content Placeholder 3"/>
          <p:cNvSpPr>
            <a:spLocks noGrp="1"/>
          </p:cNvSpPr>
          <p:nvPr>
            <p:ph sz="quarter" idx="16" hasCustomPrompt="1"/>
          </p:nvPr>
        </p:nvSpPr>
        <p:spPr>
          <a:xfrm>
            <a:off x="2827056" y="4117111"/>
            <a:ext cx="1642042" cy="346249"/>
          </a:xfrm>
        </p:spPr>
        <p:txBody>
          <a:bodyPr/>
          <a:lstStyle>
            <a:lvl1pPr marL="0" indent="0">
              <a:spcBef>
                <a:spcPct val="0"/>
              </a:spcBef>
              <a:buNone/>
              <a:defRPr sz="1125" baseline="0">
                <a:solidFill>
                  <a:schemeClr val="bg1"/>
                </a:solidFill>
              </a:defRPr>
            </a:lvl1pPr>
          </a:lstStyle>
          <a:p>
            <a:pPr lvl="0"/>
            <a:r>
              <a:rPr lang="en-US" smtClean="0"/>
              <a:t>Click to edit Attorney Name and Contact Info</a:t>
            </a:r>
          </a:p>
        </p:txBody>
      </p:sp>
      <p:sp>
        <p:nvSpPr>
          <p:cNvPr id="16" name="Content Placeholder 3"/>
          <p:cNvSpPr>
            <a:spLocks noGrp="1"/>
          </p:cNvSpPr>
          <p:nvPr>
            <p:ph sz="quarter" idx="17" hasCustomPrompt="1"/>
          </p:nvPr>
        </p:nvSpPr>
        <p:spPr>
          <a:xfrm>
            <a:off x="5025459" y="4117111"/>
            <a:ext cx="1642042" cy="346249"/>
          </a:xfrm>
        </p:spPr>
        <p:txBody>
          <a:bodyPr/>
          <a:lstStyle>
            <a:lvl1pPr marL="0" indent="0">
              <a:spcBef>
                <a:spcPct val="0"/>
              </a:spcBef>
              <a:buNone/>
              <a:defRPr sz="1125" baseline="0">
                <a:solidFill>
                  <a:schemeClr val="bg1"/>
                </a:solidFill>
              </a:defRPr>
            </a:lvl1pPr>
          </a:lstStyle>
          <a:p>
            <a:pPr lvl="0"/>
            <a:r>
              <a:rPr lang="en-US" smtClean="0"/>
              <a:t>Click to edit Attorney Name and Contact Info</a:t>
            </a:r>
          </a:p>
        </p:txBody>
      </p:sp>
      <p:sp>
        <p:nvSpPr>
          <p:cNvPr id="17" name="Content Placeholder 10"/>
          <p:cNvSpPr>
            <a:spLocks noGrp="1"/>
          </p:cNvSpPr>
          <p:nvPr>
            <p:ph sz="quarter" idx="18" hasCustomPrompt="1"/>
          </p:nvPr>
        </p:nvSpPr>
        <p:spPr>
          <a:xfrm>
            <a:off x="628650" y="4603581"/>
            <a:ext cx="6038850" cy="115416"/>
          </a:xfrm>
        </p:spPr>
        <p:txBody>
          <a:bodyPr>
            <a:noAutofit/>
          </a:bodyPr>
          <a:lstStyle>
            <a:lvl1pPr marL="0" indent="0">
              <a:buNone/>
              <a:defRPr sz="1000">
                <a:solidFill>
                  <a:schemeClr val="bg1"/>
                </a:solidFill>
              </a:defRPr>
            </a:lvl1pPr>
            <a:lvl2pPr>
              <a:defRPr sz="3000">
                <a:solidFill>
                  <a:schemeClr val="bg1"/>
                </a:solidFill>
              </a:defRPr>
            </a:lvl2pPr>
            <a:lvl3pPr>
              <a:defRPr sz="3000">
                <a:solidFill>
                  <a:schemeClr val="bg1"/>
                </a:solidFill>
              </a:defRPr>
            </a:lvl3pPr>
            <a:lvl4pPr>
              <a:defRPr sz="3000">
                <a:solidFill>
                  <a:schemeClr val="bg1"/>
                </a:solidFill>
              </a:defRPr>
            </a:lvl4pPr>
            <a:lvl5pPr>
              <a:defRPr sz="3000">
                <a:solidFill>
                  <a:schemeClr val="bg1"/>
                </a:solidFill>
              </a:defRPr>
            </a:lvl5pPr>
          </a:lstStyle>
          <a:p>
            <a:pPr lvl="0"/>
            <a:r>
              <a:rPr lang="en-US" smtClean="0"/>
              <a:t>Click to edit Date</a:t>
            </a:r>
          </a:p>
        </p:txBody>
      </p:sp>
      <p:sp>
        <p:nvSpPr>
          <p:cNvPr id="19" name="Rectangle 18"/>
          <p:cNvSpPr/>
          <p:nvPr userDrawn="1"/>
        </p:nvSpPr>
        <p:spPr>
          <a:xfrm>
            <a:off x="144066" y="3234929"/>
            <a:ext cx="6858000" cy="18061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1013"/>
          </a:p>
        </p:txBody>
      </p:sp>
      <p:pic>
        <p:nvPicPr>
          <p:cNvPr id="2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7731919" y="4506516"/>
            <a:ext cx="112037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10"/>
          <p:cNvSpPr txBox="1">
            <a:spLocks noChangeArrowheads="1"/>
          </p:cNvSpPr>
          <p:nvPr userDrawn="1"/>
        </p:nvSpPr>
        <p:spPr bwMode="auto">
          <a:xfrm>
            <a:off x="285751" y="4863703"/>
            <a:ext cx="131799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chemeClr val="bg1"/>
                </a:solidFill>
              </a:rPr>
              <a:t>©2018 All Rights Reserved.</a:t>
            </a:r>
          </a:p>
        </p:txBody>
      </p:sp>
    </p:spTree>
    <p:extLst>
      <p:ext uri="{BB962C8B-B14F-4D97-AF65-F5344CB8AC3E}">
        <p14:creationId xmlns:p14="http://schemas.microsoft.com/office/powerpoint/2010/main" val="1071058339"/>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SH IP Pharma Title #1">
    <p:spTree>
      <p:nvGrpSpPr>
        <p:cNvPr id="1" name=""/>
        <p:cNvGrpSpPr/>
        <p:nvPr/>
      </p:nvGrpSpPr>
      <p:grpSpPr>
        <a:xfrm>
          <a:off x="0" y="0"/>
          <a:ext cx="0" cy="0"/>
          <a:chOff x="0" y="0"/>
          <a:chExt cx="0" cy="0"/>
        </a:xfrm>
      </p:grpSpPr>
      <p:pic>
        <p:nvPicPr>
          <p:cNvPr id="19" name="Picture 18"/>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94" y="-13960"/>
            <a:ext cx="9154747" cy="3990848"/>
          </a:xfrm>
          <a:prstGeom prst="rect">
            <a:avLst/>
          </a:prstGeom>
        </p:spPr>
      </p:pic>
      <p:sp>
        <p:nvSpPr>
          <p:cNvPr id="4" name="Date Placeholder 3"/>
          <p:cNvSpPr>
            <a:spLocks noGrp="1"/>
          </p:cNvSpPr>
          <p:nvPr>
            <p:ph type="dt" sz="half" idx="10"/>
          </p:nvPr>
        </p:nvSpPr>
        <p:spPr/>
        <p:txBody>
          <a:bodyPr/>
          <a:lstStyle/>
          <a:p>
            <a:fld id="{64A04F69-DDAB-45A5-953D-4BE00ECCA7A3}" type="datetime1">
              <a:rPr lang="en-US" smtClean="0"/>
              <a:t>7/9/2018</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0" y="3035920"/>
            <a:ext cx="9144000" cy="21075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Rectangle 8"/>
          <p:cNvSpPr/>
          <p:nvPr/>
        </p:nvSpPr>
        <p:spPr>
          <a:xfrm>
            <a:off x="143933" y="3234497"/>
            <a:ext cx="6858000" cy="18066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32492" y="4505948"/>
            <a:ext cx="1119932" cy="484008"/>
          </a:xfrm>
          <a:prstGeom prst="rect">
            <a:avLst/>
          </a:prstGeom>
        </p:spPr>
      </p:pic>
      <p:sp>
        <p:nvSpPr>
          <p:cNvPr id="11" name="TextBox 10"/>
          <p:cNvSpPr txBox="1"/>
          <p:nvPr/>
        </p:nvSpPr>
        <p:spPr>
          <a:xfrm>
            <a:off x="285751" y="4863794"/>
            <a:ext cx="1037463" cy="184666"/>
          </a:xfrm>
          <a:prstGeom prst="rect">
            <a:avLst/>
          </a:prstGeom>
          <a:noFill/>
        </p:spPr>
        <p:txBody>
          <a:bodyPr wrap="none" rtlCol="0">
            <a:spAutoFit/>
          </a:bodyPr>
          <a:lstStyle/>
          <a:p>
            <a:r>
              <a:rPr lang="en-US" sz="600" smtClean="0">
                <a:solidFill>
                  <a:schemeClr val="bg1"/>
                </a:solidFill>
                <a:latin typeface="Calibri" panose="020F0502020204030204" pitchFamily="34" charset="0"/>
              </a:rPr>
              <a:t>©2018 All Rights</a:t>
            </a:r>
            <a:r>
              <a:rPr lang="en-US" sz="600" baseline="0" smtClean="0">
                <a:solidFill>
                  <a:schemeClr val="bg1"/>
                </a:solidFill>
                <a:latin typeface="Calibri" panose="020F0502020204030204" pitchFamily="34" charset="0"/>
              </a:rPr>
              <a:t> Reserved.</a:t>
            </a:r>
            <a:endParaRPr lang="en-US" sz="600">
              <a:solidFill>
                <a:schemeClr val="bg1"/>
              </a:solidFill>
              <a:latin typeface="Calibri" panose="020F0502020204030204" pitchFamily="34" charset="0"/>
            </a:endParaRPr>
          </a:p>
        </p:txBody>
      </p:sp>
      <p:sp>
        <p:nvSpPr>
          <p:cNvPr id="12" name="Content Placeholder 10"/>
          <p:cNvSpPr>
            <a:spLocks noGrp="1"/>
          </p:cNvSpPr>
          <p:nvPr>
            <p:ph sz="quarter" idx="13"/>
          </p:nvPr>
        </p:nvSpPr>
        <p:spPr>
          <a:xfrm>
            <a:off x="628651" y="3183663"/>
            <a:ext cx="7902033" cy="461665"/>
          </a:xfrm>
        </p:spPr>
        <p:txBody>
          <a:bodyPr/>
          <a:lstStyle>
            <a:lvl1pPr marL="0" indent="0">
              <a:buNone/>
              <a:defRPr sz="3000">
                <a:solidFill>
                  <a:schemeClr val="bg2"/>
                </a:solidFill>
              </a:defRPr>
            </a:lvl1pPr>
            <a:lvl2pPr>
              <a:defRPr sz="3000">
                <a:solidFill>
                  <a:schemeClr val="bg1"/>
                </a:solidFill>
              </a:defRPr>
            </a:lvl2pPr>
            <a:lvl3pPr>
              <a:defRPr sz="3000">
                <a:solidFill>
                  <a:schemeClr val="bg1"/>
                </a:solidFill>
              </a:defRPr>
            </a:lvl3pPr>
            <a:lvl4pPr>
              <a:defRPr sz="3000">
                <a:solidFill>
                  <a:schemeClr val="bg1"/>
                </a:solidFill>
              </a:defRPr>
            </a:lvl4pPr>
            <a:lvl5pPr>
              <a:defRPr sz="3000">
                <a:solidFill>
                  <a:schemeClr val="bg1"/>
                </a:solidFill>
              </a:defRPr>
            </a:lvl5pPr>
          </a:lstStyle>
          <a:p>
            <a:pPr lvl="0"/>
            <a:r>
              <a:rPr lang="en-US" smtClean="0"/>
              <a:t>Click to edit Master text styles</a:t>
            </a:r>
          </a:p>
        </p:txBody>
      </p:sp>
      <p:sp>
        <p:nvSpPr>
          <p:cNvPr id="13" name="Content Placeholder 10"/>
          <p:cNvSpPr>
            <a:spLocks noGrp="1"/>
          </p:cNvSpPr>
          <p:nvPr>
            <p:ph sz="quarter" idx="14"/>
          </p:nvPr>
        </p:nvSpPr>
        <p:spPr>
          <a:xfrm>
            <a:off x="628651" y="3770258"/>
            <a:ext cx="7902033" cy="230833"/>
          </a:xfrm>
        </p:spPr>
        <p:txBody>
          <a:bodyPr>
            <a:noAutofit/>
          </a:bodyPr>
          <a:lstStyle>
            <a:lvl1pPr marL="0" indent="0">
              <a:buNone/>
              <a:defRPr sz="1650">
                <a:solidFill>
                  <a:schemeClr val="bg1"/>
                </a:solidFill>
              </a:defRPr>
            </a:lvl1pPr>
            <a:lvl2pPr>
              <a:defRPr sz="3000">
                <a:solidFill>
                  <a:schemeClr val="bg1"/>
                </a:solidFill>
              </a:defRPr>
            </a:lvl2pPr>
            <a:lvl3pPr>
              <a:defRPr sz="3000">
                <a:solidFill>
                  <a:schemeClr val="bg1"/>
                </a:solidFill>
              </a:defRPr>
            </a:lvl3pPr>
            <a:lvl4pPr>
              <a:defRPr sz="3000">
                <a:solidFill>
                  <a:schemeClr val="bg1"/>
                </a:solidFill>
              </a:defRPr>
            </a:lvl4pPr>
            <a:lvl5pPr>
              <a:defRPr sz="3000">
                <a:solidFill>
                  <a:schemeClr val="bg1"/>
                </a:solidFill>
              </a:defRPr>
            </a:lvl5pPr>
          </a:lstStyle>
          <a:p>
            <a:pPr lvl="0"/>
            <a:r>
              <a:rPr lang="en-US" smtClean="0"/>
              <a:t>Click to edit Master text styles</a:t>
            </a:r>
          </a:p>
        </p:txBody>
      </p:sp>
      <p:sp>
        <p:nvSpPr>
          <p:cNvPr id="14" name="Content Placeholder 3"/>
          <p:cNvSpPr>
            <a:spLocks noGrp="1"/>
          </p:cNvSpPr>
          <p:nvPr>
            <p:ph sz="quarter" idx="15" hasCustomPrompt="1"/>
          </p:nvPr>
        </p:nvSpPr>
        <p:spPr>
          <a:xfrm>
            <a:off x="630483" y="4117112"/>
            <a:ext cx="1642042" cy="346249"/>
          </a:xfrm>
        </p:spPr>
        <p:txBody>
          <a:bodyPr/>
          <a:lstStyle>
            <a:lvl1pPr marL="0" indent="0">
              <a:spcBef>
                <a:spcPct val="0"/>
              </a:spcBef>
              <a:buNone/>
              <a:defRPr sz="1125" baseline="0">
                <a:solidFill>
                  <a:schemeClr val="bg1"/>
                </a:solidFill>
              </a:defRPr>
            </a:lvl1pPr>
          </a:lstStyle>
          <a:p>
            <a:pPr lvl="0"/>
            <a:r>
              <a:rPr lang="en-US" smtClean="0"/>
              <a:t>Click to edit Attorney Name and Contact Info</a:t>
            </a:r>
          </a:p>
        </p:txBody>
      </p:sp>
      <p:sp>
        <p:nvSpPr>
          <p:cNvPr id="15" name="Content Placeholder 3"/>
          <p:cNvSpPr>
            <a:spLocks noGrp="1"/>
          </p:cNvSpPr>
          <p:nvPr>
            <p:ph sz="quarter" idx="16" hasCustomPrompt="1"/>
          </p:nvPr>
        </p:nvSpPr>
        <p:spPr>
          <a:xfrm>
            <a:off x="2827056" y="4117111"/>
            <a:ext cx="1642042" cy="346249"/>
          </a:xfrm>
        </p:spPr>
        <p:txBody>
          <a:bodyPr/>
          <a:lstStyle>
            <a:lvl1pPr marL="0" indent="0">
              <a:spcBef>
                <a:spcPct val="0"/>
              </a:spcBef>
              <a:buNone/>
              <a:defRPr sz="1125" baseline="0">
                <a:solidFill>
                  <a:schemeClr val="bg1"/>
                </a:solidFill>
              </a:defRPr>
            </a:lvl1pPr>
          </a:lstStyle>
          <a:p>
            <a:pPr lvl="0"/>
            <a:r>
              <a:rPr lang="en-US" smtClean="0"/>
              <a:t>Click to edit Attorney Name and Contact Info</a:t>
            </a:r>
          </a:p>
        </p:txBody>
      </p:sp>
      <p:sp>
        <p:nvSpPr>
          <p:cNvPr id="16" name="Content Placeholder 3"/>
          <p:cNvSpPr>
            <a:spLocks noGrp="1"/>
          </p:cNvSpPr>
          <p:nvPr>
            <p:ph sz="quarter" idx="17" hasCustomPrompt="1"/>
          </p:nvPr>
        </p:nvSpPr>
        <p:spPr>
          <a:xfrm>
            <a:off x="5025459" y="4117111"/>
            <a:ext cx="1642042" cy="346249"/>
          </a:xfrm>
        </p:spPr>
        <p:txBody>
          <a:bodyPr/>
          <a:lstStyle>
            <a:lvl1pPr marL="0" indent="0">
              <a:spcBef>
                <a:spcPct val="0"/>
              </a:spcBef>
              <a:buNone/>
              <a:defRPr sz="1125" baseline="0">
                <a:solidFill>
                  <a:schemeClr val="bg1"/>
                </a:solidFill>
              </a:defRPr>
            </a:lvl1pPr>
          </a:lstStyle>
          <a:p>
            <a:pPr lvl="0"/>
            <a:r>
              <a:rPr lang="en-US" smtClean="0"/>
              <a:t>Click to edit Attorney Name and Contact Info</a:t>
            </a:r>
          </a:p>
        </p:txBody>
      </p:sp>
      <p:sp>
        <p:nvSpPr>
          <p:cNvPr id="17" name="Content Placeholder 10"/>
          <p:cNvSpPr>
            <a:spLocks noGrp="1"/>
          </p:cNvSpPr>
          <p:nvPr>
            <p:ph sz="quarter" idx="18" hasCustomPrompt="1"/>
          </p:nvPr>
        </p:nvSpPr>
        <p:spPr>
          <a:xfrm>
            <a:off x="628650" y="4603581"/>
            <a:ext cx="6038850" cy="115416"/>
          </a:xfrm>
        </p:spPr>
        <p:txBody>
          <a:bodyPr>
            <a:noAutofit/>
          </a:bodyPr>
          <a:lstStyle>
            <a:lvl1pPr marL="0" indent="0">
              <a:buNone/>
              <a:defRPr sz="1000">
                <a:solidFill>
                  <a:schemeClr val="bg1"/>
                </a:solidFill>
              </a:defRPr>
            </a:lvl1pPr>
            <a:lvl2pPr>
              <a:defRPr sz="3000">
                <a:solidFill>
                  <a:schemeClr val="bg1"/>
                </a:solidFill>
              </a:defRPr>
            </a:lvl2pPr>
            <a:lvl3pPr>
              <a:defRPr sz="3000">
                <a:solidFill>
                  <a:schemeClr val="bg1"/>
                </a:solidFill>
              </a:defRPr>
            </a:lvl3pPr>
            <a:lvl4pPr>
              <a:defRPr sz="3000">
                <a:solidFill>
                  <a:schemeClr val="bg1"/>
                </a:solidFill>
              </a:defRPr>
            </a:lvl4pPr>
            <a:lvl5pPr>
              <a:defRPr sz="3000">
                <a:solidFill>
                  <a:schemeClr val="bg1"/>
                </a:solidFill>
              </a:defRPr>
            </a:lvl5pPr>
          </a:lstStyle>
          <a:p>
            <a:pPr lvl="0"/>
            <a:r>
              <a:rPr lang="en-US" smtClean="0"/>
              <a:t>Click to edit Date</a:t>
            </a:r>
          </a:p>
        </p:txBody>
      </p:sp>
      <p:sp>
        <p:nvSpPr>
          <p:cNvPr id="18" name="Rectangle 17"/>
          <p:cNvSpPr/>
          <p:nvPr userDrawn="1"/>
        </p:nvSpPr>
        <p:spPr>
          <a:xfrm>
            <a:off x="144066" y="3234929"/>
            <a:ext cx="6858000" cy="18061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1013"/>
          </a:p>
        </p:txBody>
      </p:sp>
      <p:pic>
        <p:nvPicPr>
          <p:cNvPr id="2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7731919" y="4506516"/>
            <a:ext cx="112037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10"/>
          <p:cNvSpPr txBox="1">
            <a:spLocks noChangeArrowheads="1"/>
          </p:cNvSpPr>
          <p:nvPr userDrawn="1"/>
        </p:nvSpPr>
        <p:spPr bwMode="auto">
          <a:xfrm>
            <a:off x="285751" y="4863703"/>
            <a:ext cx="131799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chemeClr val="bg1"/>
                </a:solidFill>
              </a:rPr>
              <a:t>©2018 All Rights Reserved.</a:t>
            </a:r>
          </a:p>
        </p:txBody>
      </p:sp>
    </p:spTree>
    <p:extLst>
      <p:ext uri="{BB962C8B-B14F-4D97-AF65-F5344CB8AC3E}">
        <p14:creationId xmlns:p14="http://schemas.microsoft.com/office/powerpoint/2010/main" val="1219614064"/>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SH IP Pharma Sub #1">
    <p:spTree>
      <p:nvGrpSpPr>
        <p:cNvPr id="1" name=""/>
        <p:cNvGrpSpPr/>
        <p:nvPr/>
      </p:nvGrpSpPr>
      <p:grpSpPr>
        <a:xfrm>
          <a:off x="0" y="0"/>
          <a:ext cx="0" cy="0"/>
          <a:chOff x="0" y="0"/>
          <a:chExt cx="0" cy="0"/>
        </a:xfrm>
      </p:grpSpPr>
      <p:pic>
        <p:nvPicPr>
          <p:cNvPr id="9" name="Picture 8"/>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6057" y="-6779"/>
            <a:ext cx="9160057" cy="3367454"/>
          </a:xfrm>
          <a:prstGeom prst="rect">
            <a:avLst/>
          </a:prstGeom>
        </p:spPr>
      </p:pic>
      <p:sp>
        <p:nvSpPr>
          <p:cNvPr id="4" name="Date Placeholder 3"/>
          <p:cNvSpPr>
            <a:spLocks noGrp="1"/>
          </p:cNvSpPr>
          <p:nvPr>
            <p:ph type="dt" sz="half" idx="10"/>
          </p:nvPr>
        </p:nvSpPr>
        <p:spPr/>
        <p:txBody>
          <a:bodyPr/>
          <a:lstStyle/>
          <a:p>
            <a:pPr>
              <a:defRPr/>
            </a:pPr>
            <a:fld id="{22DC59A1-79F1-4373-8F59-4AF50F1F2596}" type="datetime1">
              <a:rPr lang="en-US" smtClean="0"/>
              <a:t>7/9/2018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Rectangle 7"/>
          <p:cNvSpPr/>
          <p:nvPr/>
        </p:nvSpPr>
        <p:spPr>
          <a:xfrm>
            <a:off x="0" y="3035920"/>
            <a:ext cx="9144000" cy="21075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32492" y="4505948"/>
            <a:ext cx="1119932" cy="484008"/>
          </a:xfrm>
          <a:prstGeom prst="rect">
            <a:avLst/>
          </a:prstGeom>
        </p:spPr>
      </p:pic>
      <p:sp>
        <p:nvSpPr>
          <p:cNvPr id="19" name="Content Placeholder 18"/>
          <p:cNvSpPr>
            <a:spLocks noGrp="1"/>
          </p:cNvSpPr>
          <p:nvPr>
            <p:ph sz="quarter" idx="13"/>
          </p:nvPr>
        </p:nvSpPr>
        <p:spPr>
          <a:xfrm>
            <a:off x="628651" y="3663555"/>
            <a:ext cx="7492604" cy="584597"/>
          </a:xfrm>
        </p:spPr>
        <p:txBody>
          <a:bodyPr>
            <a:normAutofit/>
          </a:bodyPr>
          <a:lstStyle>
            <a:lvl1pPr marL="0" indent="0">
              <a:buNone/>
              <a:defRPr sz="3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2758922206"/>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H IP Pharma Sub #2">
    <p:spTree>
      <p:nvGrpSpPr>
        <p:cNvPr id="1" name=""/>
        <p:cNvGrpSpPr/>
        <p:nvPr/>
      </p:nvGrpSpPr>
      <p:grpSpPr>
        <a:xfrm>
          <a:off x="0" y="0"/>
          <a:ext cx="0" cy="0"/>
          <a:chOff x="0" y="0"/>
          <a:chExt cx="0" cy="0"/>
        </a:xfrm>
      </p:grpSpPr>
      <p:sp>
        <p:nvSpPr>
          <p:cNvPr id="8" name="Rectangle 7"/>
          <p:cNvSpPr/>
          <p:nvPr/>
        </p:nvSpPr>
        <p:spPr>
          <a:xfrm>
            <a:off x="0" y="3035920"/>
            <a:ext cx="9144000" cy="21075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1" name="Picture 10"/>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057" y="-13895"/>
            <a:ext cx="9160057" cy="3352800"/>
          </a:xfrm>
          <a:prstGeom prst="rect">
            <a:avLst/>
          </a:prstGeom>
        </p:spPr>
      </p:pic>
      <p:sp>
        <p:nvSpPr>
          <p:cNvPr id="4" name="Date Placeholder 3"/>
          <p:cNvSpPr>
            <a:spLocks noGrp="1"/>
          </p:cNvSpPr>
          <p:nvPr>
            <p:ph type="dt" sz="half" idx="10"/>
          </p:nvPr>
        </p:nvSpPr>
        <p:spPr/>
        <p:txBody>
          <a:bodyPr/>
          <a:lstStyle/>
          <a:p>
            <a:pPr>
              <a:defRPr/>
            </a:pPr>
            <a:fld id="{5D8BB6A9-60A9-4D8B-8F91-CD80B09CB259}" type="datetime1">
              <a:rPr lang="en-US" smtClean="0"/>
              <a:t>7/9/2018</a:t>
            </a:fld>
            <a:endParaRPr lang="en-US"/>
          </a:p>
        </p:txBody>
      </p:sp>
      <p:sp>
        <p:nvSpPr>
          <p:cNvPr id="5" name="Footer Placeholder 4"/>
          <p:cNvSpPr>
            <a:spLocks noGrp="1"/>
          </p:cNvSpPr>
          <p:nvPr>
            <p:ph type="ftr" sz="quarter" idx="11"/>
          </p:nvPr>
        </p:nvSpPr>
        <p:spPr/>
        <p:txBody>
          <a:bodyPr/>
          <a:lstStyle/>
          <a:p>
            <a:pPr>
              <a:defRPr/>
            </a:pP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32492" y="4505948"/>
            <a:ext cx="1119932" cy="484008"/>
          </a:xfrm>
          <a:prstGeom prst="rect">
            <a:avLst/>
          </a:prstGeom>
        </p:spPr>
      </p:pic>
      <p:sp>
        <p:nvSpPr>
          <p:cNvPr id="19" name="Content Placeholder 18"/>
          <p:cNvSpPr>
            <a:spLocks noGrp="1"/>
          </p:cNvSpPr>
          <p:nvPr>
            <p:ph sz="quarter" idx="13"/>
          </p:nvPr>
        </p:nvSpPr>
        <p:spPr>
          <a:xfrm>
            <a:off x="628651" y="3663555"/>
            <a:ext cx="7492604" cy="584597"/>
          </a:xfrm>
        </p:spPr>
        <p:txBody>
          <a:bodyPr>
            <a:normAutofit/>
          </a:bodyPr>
          <a:lstStyle>
            <a:lvl1pPr marL="0" indent="0">
              <a:buNone/>
              <a:defRPr sz="3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1550688380"/>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SH Generic Homepage Title #1">
    <p:spTree>
      <p:nvGrpSpPr>
        <p:cNvPr id="1" name=""/>
        <p:cNvGrpSpPr/>
        <p:nvPr/>
      </p:nvGrpSpPr>
      <p:grpSpPr>
        <a:xfrm>
          <a:off x="0" y="0"/>
          <a:ext cx="0" cy="0"/>
          <a:chOff x="0" y="0"/>
          <a:chExt cx="0" cy="0"/>
        </a:xfrm>
      </p:grpSpPr>
      <p:sp>
        <p:nvSpPr>
          <p:cNvPr id="9" name="Rectangle 8"/>
          <p:cNvSpPr/>
          <p:nvPr/>
        </p:nvSpPr>
        <p:spPr>
          <a:xfrm>
            <a:off x="0" y="2604788"/>
            <a:ext cx="9144000" cy="253871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1013"/>
          </a:p>
        </p:txBody>
      </p:sp>
      <p:sp>
        <p:nvSpPr>
          <p:cNvPr id="10" name="Rectangle 9"/>
          <p:cNvSpPr/>
          <p:nvPr/>
        </p:nvSpPr>
        <p:spPr>
          <a:xfrm>
            <a:off x="144066" y="3234929"/>
            <a:ext cx="6858000" cy="18061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1013"/>
          </a:p>
        </p:txBody>
      </p:sp>
      <p:sp>
        <p:nvSpPr>
          <p:cNvPr id="18" name="TextBox 10"/>
          <p:cNvSpPr txBox="1">
            <a:spLocks noChangeArrowheads="1"/>
          </p:cNvSpPr>
          <p:nvPr/>
        </p:nvSpPr>
        <p:spPr bwMode="auto">
          <a:xfrm>
            <a:off x="7761561" y="4822903"/>
            <a:ext cx="131799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chemeClr val="bg1"/>
                </a:solidFill>
              </a:rPr>
              <a:t>©2018 All Rights Reserved.</a:t>
            </a:r>
          </a:p>
        </p:txBody>
      </p:sp>
      <p:sp>
        <p:nvSpPr>
          <p:cNvPr id="12" name="Content Placeholder 10"/>
          <p:cNvSpPr>
            <a:spLocks noGrp="1"/>
          </p:cNvSpPr>
          <p:nvPr>
            <p:ph sz="quarter" idx="13"/>
          </p:nvPr>
        </p:nvSpPr>
        <p:spPr>
          <a:xfrm>
            <a:off x="604159" y="2840763"/>
            <a:ext cx="7902033" cy="461665"/>
          </a:xfrm>
        </p:spPr>
        <p:txBody>
          <a:bodyPr>
            <a:noAutofit/>
          </a:bodyPr>
          <a:lstStyle>
            <a:lvl1pPr marL="0" indent="0">
              <a:buNone/>
              <a:defRPr sz="3500">
                <a:solidFill>
                  <a:schemeClr val="bg2"/>
                </a:solidFill>
              </a:defRPr>
            </a:lvl1pPr>
            <a:lvl2pPr>
              <a:defRPr sz="3000">
                <a:solidFill>
                  <a:schemeClr val="bg1"/>
                </a:solidFill>
              </a:defRPr>
            </a:lvl2pPr>
            <a:lvl3pPr>
              <a:defRPr sz="3000">
                <a:solidFill>
                  <a:schemeClr val="bg1"/>
                </a:solidFill>
              </a:defRPr>
            </a:lvl3pPr>
            <a:lvl4pPr>
              <a:defRPr sz="3000">
                <a:solidFill>
                  <a:schemeClr val="bg1"/>
                </a:solidFill>
              </a:defRPr>
            </a:lvl4pPr>
            <a:lvl5pPr>
              <a:defRPr sz="3000">
                <a:solidFill>
                  <a:schemeClr val="bg1"/>
                </a:solidFill>
              </a:defRPr>
            </a:lvl5pPr>
          </a:lstStyle>
          <a:p>
            <a:pPr lvl="0"/>
            <a:r>
              <a:rPr lang="en-US" smtClean="0"/>
              <a:t>Click to edit Master text styles</a:t>
            </a:r>
          </a:p>
        </p:txBody>
      </p:sp>
      <p:sp>
        <p:nvSpPr>
          <p:cNvPr id="13" name="Content Placeholder 10"/>
          <p:cNvSpPr>
            <a:spLocks noGrp="1"/>
          </p:cNvSpPr>
          <p:nvPr>
            <p:ph sz="quarter" idx="14"/>
          </p:nvPr>
        </p:nvSpPr>
        <p:spPr>
          <a:xfrm>
            <a:off x="620983" y="3460366"/>
            <a:ext cx="7902033" cy="230833"/>
          </a:xfrm>
        </p:spPr>
        <p:txBody>
          <a:bodyPr>
            <a:noAutofit/>
          </a:bodyPr>
          <a:lstStyle>
            <a:lvl1pPr marL="0" indent="0">
              <a:buNone/>
              <a:defRPr sz="2000">
                <a:solidFill>
                  <a:schemeClr val="bg1"/>
                </a:solidFill>
              </a:defRPr>
            </a:lvl1pPr>
            <a:lvl2pPr>
              <a:defRPr sz="3000">
                <a:solidFill>
                  <a:schemeClr val="bg1"/>
                </a:solidFill>
              </a:defRPr>
            </a:lvl2pPr>
            <a:lvl3pPr>
              <a:defRPr sz="3000">
                <a:solidFill>
                  <a:schemeClr val="bg1"/>
                </a:solidFill>
              </a:defRPr>
            </a:lvl3pPr>
            <a:lvl4pPr>
              <a:defRPr sz="3000">
                <a:solidFill>
                  <a:schemeClr val="bg1"/>
                </a:solidFill>
              </a:defRPr>
            </a:lvl4pPr>
            <a:lvl5pPr>
              <a:defRPr sz="3000">
                <a:solidFill>
                  <a:schemeClr val="bg1"/>
                </a:solidFill>
              </a:defRPr>
            </a:lvl5pPr>
          </a:lstStyle>
          <a:p>
            <a:pPr lvl="0"/>
            <a:r>
              <a:rPr lang="en-US" smtClean="0"/>
              <a:t>Click to edit Master text styles</a:t>
            </a:r>
          </a:p>
        </p:txBody>
      </p:sp>
      <p:sp>
        <p:nvSpPr>
          <p:cNvPr id="14" name="Content Placeholder 3"/>
          <p:cNvSpPr>
            <a:spLocks noGrp="1"/>
          </p:cNvSpPr>
          <p:nvPr>
            <p:ph sz="quarter" idx="15"/>
          </p:nvPr>
        </p:nvSpPr>
        <p:spPr>
          <a:xfrm>
            <a:off x="630483" y="3994649"/>
            <a:ext cx="2012868" cy="346249"/>
          </a:xfrm>
        </p:spPr>
        <p:txBody>
          <a:bodyPr>
            <a:noAutofit/>
          </a:bodyPr>
          <a:lstStyle>
            <a:lvl1pPr marL="0" indent="0">
              <a:spcBef>
                <a:spcPct val="0"/>
              </a:spcBef>
              <a:buNone/>
              <a:defRPr sz="1500" baseline="0">
                <a:solidFill>
                  <a:schemeClr val="bg1"/>
                </a:solidFill>
              </a:defRPr>
            </a:lvl1pPr>
          </a:lstStyle>
          <a:p>
            <a:pPr lvl="0"/>
            <a:r>
              <a:rPr lang="en-US" smtClean="0"/>
              <a:t>Click to edit Master text styles</a:t>
            </a:r>
          </a:p>
        </p:txBody>
      </p:sp>
      <p:sp>
        <p:nvSpPr>
          <p:cNvPr id="15" name="Content Placeholder 3"/>
          <p:cNvSpPr>
            <a:spLocks noGrp="1"/>
          </p:cNvSpPr>
          <p:nvPr>
            <p:ph sz="quarter" idx="16"/>
          </p:nvPr>
        </p:nvSpPr>
        <p:spPr>
          <a:xfrm>
            <a:off x="3194450" y="3994648"/>
            <a:ext cx="2012868" cy="346249"/>
          </a:xfrm>
        </p:spPr>
        <p:txBody>
          <a:bodyPr>
            <a:noAutofit/>
          </a:bodyPr>
          <a:lstStyle>
            <a:lvl1pPr marL="0" indent="0">
              <a:spcBef>
                <a:spcPct val="0"/>
              </a:spcBef>
              <a:buNone/>
              <a:defRPr sz="1500" baseline="0">
                <a:solidFill>
                  <a:schemeClr val="bg1"/>
                </a:solidFill>
              </a:defRPr>
            </a:lvl1pPr>
          </a:lstStyle>
          <a:p>
            <a:pPr lvl="0"/>
            <a:r>
              <a:rPr lang="en-US" smtClean="0"/>
              <a:t>Click to edit Master text styles</a:t>
            </a:r>
          </a:p>
        </p:txBody>
      </p:sp>
      <p:sp>
        <p:nvSpPr>
          <p:cNvPr id="16" name="Content Placeholder 3"/>
          <p:cNvSpPr>
            <a:spLocks noGrp="1"/>
          </p:cNvSpPr>
          <p:nvPr>
            <p:ph sz="quarter" idx="17"/>
          </p:nvPr>
        </p:nvSpPr>
        <p:spPr>
          <a:xfrm>
            <a:off x="5670437" y="3994648"/>
            <a:ext cx="2012868" cy="346249"/>
          </a:xfrm>
        </p:spPr>
        <p:txBody>
          <a:bodyPr>
            <a:noAutofit/>
          </a:bodyPr>
          <a:lstStyle>
            <a:lvl1pPr marL="0" indent="0">
              <a:spcBef>
                <a:spcPct val="0"/>
              </a:spcBef>
              <a:buNone/>
              <a:defRPr sz="1500" baseline="0">
                <a:solidFill>
                  <a:schemeClr val="bg1"/>
                </a:solidFill>
              </a:defRPr>
            </a:lvl1pPr>
          </a:lstStyle>
          <a:p>
            <a:pPr lvl="0"/>
            <a:r>
              <a:rPr lang="en-US" smtClean="0"/>
              <a:t>Click to edit Master text styles</a:t>
            </a:r>
          </a:p>
        </p:txBody>
      </p:sp>
      <p:sp>
        <p:nvSpPr>
          <p:cNvPr id="17" name="Content Placeholder 10"/>
          <p:cNvSpPr>
            <a:spLocks noGrp="1"/>
          </p:cNvSpPr>
          <p:nvPr>
            <p:ph sz="quarter" idx="18"/>
          </p:nvPr>
        </p:nvSpPr>
        <p:spPr>
          <a:xfrm>
            <a:off x="628650" y="4603581"/>
            <a:ext cx="6038850" cy="115416"/>
          </a:xfrm>
        </p:spPr>
        <p:txBody>
          <a:bodyPr>
            <a:noAutofit/>
          </a:bodyPr>
          <a:lstStyle>
            <a:lvl1pPr marL="0" indent="0">
              <a:buNone/>
              <a:defRPr sz="1000">
                <a:solidFill>
                  <a:schemeClr val="bg1"/>
                </a:solidFill>
              </a:defRPr>
            </a:lvl1pPr>
            <a:lvl2pPr>
              <a:defRPr sz="3000">
                <a:solidFill>
                  <a:schemeClr val="bg1"/>
                </a:solidFill>
              </a:defRPr>
            </a:lvl2pPr>
            <a:lvl3pPr>
              <a:defRPr sz="3000">
                <a:solidFill>
                  <a:schemeClr val="bg1"/>
                </a:solidFill>
              </a:defRPr>
            </a:lvl3pPr>
            <a:lvl4pPr>
              <a:defRPr sz="3000">
                <a:solidFill>
                  <a:schemeClr val="bg1"/>
                </a:solidFill>
              </a:defRPr>
            </a:lvl4pPr>
            <a:lvl5pPr>
              <a:defRPr sz="3000">
                <a:solidFill>
                  <a:schemeClr val="bg1"/>
                </a:solidFill>
              </a:defRPr>
            </a:lvl5pPr>
          </a:lstStyle>
          <a:p>
            <a:pPr lvl="0"/>
            <a:r>
              <a:rPr lang="en-US" smtClean="0"/>
              <a:t>Click to edit Master text styles</a:t>
            </a:r>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rcRect l="-352" t="53690" r="107" b="24256"/>
          <a:stretch>
            <a:fillRect/>
          </a:stretch>
        </p:blipFill>
        <p:spPr>
          <a:xfrm>
            <a:off x="-36261" y="1257640"/>
            <a:ext cx="9180261" cy="1347148"/>
          </a:xfrm>
          <a:prstGeom prst="rect">
            <a:avLst/>
          </a:prstGeom>
        </p:spPr>
      </p:pic>
      <p:pic>
        <p:nvPicPr>
          <p:cNvPr id="20" name="Picture 19"/>
          <p:cNvPicPr/>
          <p:nvPr userDrawn="1"/>
        </p:nvPicPr>
        <p:blipFill>
          <a:blip r:embed="rId3">
            <a:extLst>
              <a:ext uri="{28A0092B-C50C-407E-A947-70E740481C1C}">
                <a14:useLocalDpi xmlns:a14="http://schemas.microsoft.com/office/drawing/2010/main" val="0"/>
              </a:ext>
            </a:extLst>
          </a:blip>
          <a:stretch>
            <a:fillRect/>
          </a:stretch>
        </p:blipFill>
        <p:spPr>
          <a:xfrm>
            <a:off x="387350" y="371218"/>
            <a:ext cx="1366232" cy="601142"/>
          </a:xfrm>
          <a:prstGeom prst="rect">
            <a:avLst/>
          </a:prstGeom>
        </p:spPr>
      </p:pic>
    </p:spTree>
    <p:extLst>
      <p:ext uri="{BB962C8B-B14F-4D97-AF65-F5344CB8AC3E}">
        <p14:creationId xmlns:p14="http://schemas.microsoft.com/office/powerpoint/2010/main" val="3866026608"/>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SH 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285750" indent="-28575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C939EDA-8578-4BB8-B5E2-8397CF48F841}" type="datetime1">
              <a:rPr lang="en-US" smtClean="0"/>
              <a:t>7/9/2018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schiffhardin.com | </a:t>
            </a:r>
            <a:fld id="{EE440A33-5334-4C1F-BEA7-A137236196E0}" type="slidenum">
              <a:rPr lang="en-US"/>
              <a:pPr>
                <a:defRPr/>
              </a:pPr>
              <a:t>‹#›</a:t>
            </a:fld>
            <a:endParaRPr lang="en-US"/>
          </a:p>
        </p:txBody>
      </p:sp>
    </p:spTree>
    <p:extLst>
      <p:ext uri="{BB962C8B-B14F-4D97-AF65-F5344CB8AC3E}">
        <p14:creationId xmlns:p14="http://schemas.microsoft.com/office/powerpoint/2010/main" val="583039946"/>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SH Two column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74651" y="1190082"/>
            <a:ext cx="3943786" cy="33226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ext Placeholder 9"/>
          <p:cNvSpPr>
            <a:spLocks noGrp="1"/>
          </p:cNvSpPr>
          <p:nvPr>
            <p:ph type="body" sz="quarter" idx="13"/>
          </p:nvPr>
        </p:nvSpPr>
        <p:spPr>
          <a:xfrm>
            <a:off x="4418437" y="1185864"/>
            <a:ext cx="4096913" cy="3336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p:txBody>
          <a:bodyPr/>
          <a:lstStyle>
            <a:lvl1pPr>
              <a:defRPr/>
            </a:lvl1pPr>
          </a:lstStyle>
          <a:p>
            <a:pPr>
              <a:defRPr/>
            </a:pPr>
            <a:fld id="{D3855C4C-B76A-431A-8AD7-16617D9DA652}" type="datetime1">
              <a:rPr lang="en-US" smtClean="0"/>
              <a:t>7/9/2018</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r>
              <a:rPr lang="en-US"/>
              <a:t>schiffhardin.com | </a:t>
            </a:r>
            <a:fld id="{F06BB873-3D14-4A82-811E-5391B17F2F69}" type="slidenum">
              <a:rPr lang="en-US"/>
              <a:pPr>
                <a:defRPr/>
              </a:pPr>
              <a:t>‹#›</a:t>
            </a:fld>
            <a:endParaRPr lang="en-US"/>
          </a:p>
        </p:txBody>
      </p:sp>
    </p:spTree>
    <p:extLst>
      <p:ext uri="{BB962C8B-B14F-4D97-AF65-F5344CB8AC3E}">
        <p14:creationId xmlns:p14="http://schemas.microsoft.com/office/powerpoint/2010/main" val="2853092856"/>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5" name="Rectangle 4"/>
          <p:cNvSpPr/>
          <p:nvPr/>
        </p:nvSpPr>
        <p:spPr>
          <a:xfrm>
            <a:off x="474670" y="1181100"/>
            <a:ext cx="3978149" cy="33218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1013"/>
          </a:p>
        </p:txBody>
      </p:sp>
      <p:sp>
        <p:nvSpPr>
          <p:cNvPr id="6" name="Rectangle 5"/>
          <p:cNvSpPr/>
          <p:nvPr/>
        </p:nvSpPr>
        <p:spPr>
          <a:xfrm>
            <a:off x="4452800" y="1181100"/>
            <a:ext cx="4072941" cy="33218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1013"/>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74651" y="1180758"/>
            <a:ext cx="3978686" cy="33226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4"/>
          </p:nvPr>
        </p:nvSpPr>
        <p:spPr/>
        <p:txBody>
          <a:bodyPr/>
          <a:lstStyle>
            <a:lvl1pPr>
              <a:defRPr/>
            </a:lvl1pPr>
          </a:lstStyle>
          <a:p>
            <a:pPr>
              <a:defRPr/>
            </a:pPr>
            <a:fld id="{A25D6856-DFDC-41F6-9D31-3167A8325D5F}" type="datetime1">
              <a:rPr lang="en-US" smtClean="0"/>
              <a:t>7/9/2018</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r>
              <a:rPr lang="en-US"/>
              <a:t>schiffhardin.com | </a:t>
            </a:r>
            <a:fld id="{AC19FF46-B6CE-485F-90D4-ED4DB5F06B81}" type="slidenum">
              <a:rPr lang="en-US"/>
              <a:pPr>
                <a:defRPr/>
              </a:pPr>
              <a:t>‹#›</a:t>
            </a:fld>
            <a:endParaRPr lang="en-US"/>
          </a:p>
        </p:txBody>
      </p:sp>
      <p:sp>
        <p:nvSpPr>
          <p:cNvPr id="10" name="Picture Placeholder 12"/>
          <p:cNvSpPr>
            <a:spLocks noGrp="1"/>
          </p:cNvSpPr>
          <p:nvPr>
            <p:ph type="pic" sz="quarter" idx="13"/>
          </p:nvPr>
        </p:nvSpPr>
        <p:spPr>
          <a:xfrm>
            <a:off x="4464874" y="1194759"/>
            <a:ext cx="4050476" cy="3301041"/>
          </a:xfrm>
        </p:spPr>
        <p:txBody>
          <a:bodyPr/>
          <a:lstStyle>
            <a:lvl1pPr marL="0" indent="0">
              <a:buNone/>
              <a:defRPr baseline="0"/>
            </a:lvl1pPr>
          </a:lstStyle>
          <a:p>
            <a:pPr lvl="0"/>
            <a:r>
              <a:rPr lang="en-US" noProof="0" smtClean="0"/>
              <a:t>Click icon to add picture</a:t>
            </a:r>
            <a:endParaRPr lang="en-US" noProof="0"/>
          </a:p>
        </p:txBody>
      </p:sp>
    </p:spTree>
    <p:extLst>
      <p:ext uri="{BB962C8B-B14F-4D97-AF65-F5344CB8AC3E}">
        <p14:creationId xmlns:p14="http://schemas.microsoft.com/office/powerpoint/2010/main" val="1692023094"/>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4460321" y="1188741"/>
            <a:ext cx="4054589" cy="3314674"/>
          </a:xfrm>
          <a:prstGeom prst="rect">
            <a:avLst/>
          </a:prstGeom>
        </p:spPr>
      </p:pic>
      <p:sp>
        <p:nvSpPr>
          <p:cNvPr id="5" name="Rectangle 4"/>
          <p:cNvSpPr/>
          <p:nvPr/>
        </p:nvSpPr>
        <p:spPr>
          <a:xfrm>
            <a:off x="468110" y="1181100"/>
            <a:ext cx="3985022" cy="33218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1013"/>
          </a:p>
        </p:txBody>
      </p:sp>
      <p:sp>
        <p:nvSpPr>
          <p:cNvPr id="6" name="Rectangle 5"/>
          <p:cNvSpPr/>
          <p:nvPr/>
        </p:nvSpPr>
        <p:spPr>
          <a:xfrm>
            <a:off x="4453132" y="1181100"/>
            <a:ext cx="4062218" cy="33218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1013"/>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68110" y="1180759"/>
            <a:ext cx="3985231" cy="33226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AC394C6-2159-4892-A331-FD169E77D75A}" type="datetime1">
              <a:rPr lang="en-US" smtClean="0"/>
              <a:t>7/9/2018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r>
              <a:rPr lang="en-US"/>
              <a:t>schiffhardin.com | </a:t>
            </a:r>
            <a:fld id="{A3EAC89A-CA60-4C7F-9C6F-9F9C92CAD453}" type="slidenum">
              <a:rPr lang="en-US"/>
              <a:pPr>
                <a:defRPr/>
              </a:pPr>
              <a:t>‹#›</a:t>
            </a:fld>
            <a:endParaRPr lang="en-US"/>
          </a:p>
        </p:txBody>
      </p:sp>
    </p:spTree>
    <p:extLst>
      <p:ext uri="{BB962C8B-B14F-4D97-AF65-F5344CB8AC3E}">
        <p14:creationId xmlns:p14="http://schemas.microsoft.com/office/powerpoint/2010/main" val="1428287818"/>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4418440" y="1188270"/>
            <a:ext cx="4096910" cy="3314674"/>
          </a:xfrm>
          <a:prstGeom prst="rect">
            <a:avLst/>
          </a:prstGeom>
        </p:spPr>
      </p:pic>
      <p:sp>
        <p:nvSpPr>
          <p:cNvPr id="5" name="Rectangle 4"/>
          <p:cNvSpPr/>
          <p:nvPr/>
        </p:nvSpPr>
        <p:spPr>
          <a:xfrm>
            <a:off x="475090" y="1181100"/>
            <a:ext cx="3943350" cy="33218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1013"/>
          </a:p>
        </p:txBody>
      </p:sp>
      <p:sp>
        <p:nvSpPr>
          <p:cNvPr id="6" name="Rectangle 5"/>
          <p:cNvSpPr/>
          <p:nvPr/>
        </p:nvSpPr>
        <p:spPr>
          <a:xfrm>
            <a:off x="4418440" y="1181100"/>
            <a:ext cx="4096910" cy="33218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1013"/>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75090" y="1180760"/>
            <a:ext cx="4088316" cy="33226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430A0B0-B547-4FE2-A4E2-A71B86144FC5}" type="datetime1">
              <a:rPr lang="en-US" smtClean="0"/>
              <a:t>7/9/2018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r>
              <a:rPr lang="en-US"/>
              <a:t>schiffhardin.com | </a:t>
            </a:r>
            <a:fld id="{A6D1B33B-5ED1-4AF0-8F2F-34C7BECFBA09}" type="slidenum">
              <a:rPr lang="en-US"/>
              <a:pPr>
                <a:defRPr/>
              </a:pPr>
              <a:t>‹#›</a:t>
            </a:fld>
            <a:endParaRPr lang="en-US"/>
          </a:p>
        </p:txBody>
      </p:sp>
    </p:spTree>
    <p:extLst>
      <p:ext uri="{BB962C8B-B14F-4D97-AF65-F5344CB8AC3E}">
        <p14:creationId xmlns:p14="http://schemas.microsoft.com/office/powerpoint/2010/main" val="42080727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H Generic Homepage Sub #1A">
    <p:spTree>
      <p:nvGrpSpPr>
        <p:cNvPr id="1" name=""/>
        <p:cNvGrpSpPr/>
        <p:nvPr/>
      </p:nvGrpSpPr>
      <p:grpSpPr>
        <a:xfrm>
          <a:off x="0" y="0"/>
          <a:ext cx="0" cy="0"/>
          <a:chOff x="0" y="0"/>
          <a:chExt cx="0" cy="0"/>
        </a:xfrm>
      </p:grpSpPr>
      <p:sp>
        <p:nvSpPr>
          <p:cNvPr id="8" name="Rectangle 7"/>
          <p:cNvSpPr/>
          <p:nvPr/>
        </p:nvSpPr>
        <p:spPr>
          <a:xfrm>
            <a:off x="0" y="3035920"/>
            <a:ext cx="9144000" cy="21075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7" name="Picture 6"/>
          <p:cNvPicPr>
            <a:picLocks noChangeAspect="1"/>
          </p:cNvPicPr>
          <p:nvPr/>
        </p:nvPicPr>
        <p:blipFill>
          <a:blip r:embed="rId2">
            <a:duotone>
              <a:prstClr val="black"/>
              <a:srgbClr val="D9C3A5">
                <a:tint val="50000"/>
                <a:satMod val="180000"/>
              </a:srgbClr>
            </a:duotone>
            <a:extLst>
              <a:ext uri="{28A0092B-C50C-407E-A947-70E740481C1C}">
                <a14:useLocalDpi xmlns:a14="http://schemas.microsoft.com/office/drawing/2010/main"/>
              </a:ext>
            </a:extLst>
          </a:blip>
          <a:stretch>
            <a:fillRect/>
          </a:stretch>
        </p:blipFill>
        <p:spPr>
          <a:xfrm>
            <a:off x="-1944" y="0"/>
            <a:ext cx="9143156" cy="3035920"/>
          </a:xfrm>
          <a:prstGeom prst="rect">
            <a:avLst/>
          </a:prstGeom>
        </p:spPr>
      </p:pic>
      <p:sp>
        <p:nvSpPr>
          <p:cNvPr id="4" name="Date Placeholder 3"/>
          <p:cNvSpPr>
            <a:spLocks noGrp="1"/>
          </p:cNvSpPr>
          <p:nvPr>
            <p:ph type="dt" sz="half" idx="10"/>
          </p:nvPr>
        </p:nvSpPr>
        <p:spPr/>
        <p:txBody>
          <a:bodyPr/>
          <a:lstStyle/>
          <a:p>
            <a:pPr>
              <a:defRPr/>
            </a:pPr>
            <a:fld id="{A4986D4B-E6C0-4712-9EB8-A8E1545C6A87}" type="datetime1">
              <a:rPr lang="en-US" smtClean="0"/>
              <a:t>7/9/2018</a:t>
            </a:fld>
            <a:endParaRPr lang="en-US"/>
          </a:p>
        </p:txBody>
      </p:sp>
      <p:sp>
        <p:nvSpPr>
          <p:cNvPr id="5" name="Footer Placeholder 4"/>
          <p:cNvSpPr>
            <a:spLocks noGrp="1"/>
          </p:cNvSpPr>
          <p:nvPr>
            <p:ph type="ftr" sz="quarter" idx="11"/>
          </p:nvPr>
        </p:nvSpPr>
        <p:spPr/>
        <p:txBody>
          <a:bodyPr/>
          <a:lstStyle/>
          <a:p>
            <a:pPr>
              <a:defRPr/>
            </a:pP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32492" y="4505948"/>
            <a:ext cx="1119932" cy="484008"/>
          </a:xfrm>
          <a:prstGeom prst="rect">
            <a:avLst/>
          </a:prstGeom>
        </p:spPr>
      </p:pic>
      <p:sp>
        <p:nvSpPr>
          <p:cNvPr id="19" name="Content Placeholder 18"/>
          <p:cNvSpPr>
            <a:spLocks noGrp="1"/>
          </p:cNvSpPr>
          <p:nvPr>
            <p:ph sz="quarter" idx="13"/>
          </p:nvPr>
        </p:nvSpPr>
        <p:spPr>
          <a:xfrm>
            <a:off x="628651" y="3663555"/>
            <a:ext cx="7492604" cy="584597"/>
          </a:xfrm>
        </p:spPr>
        <p:txBody>
          <a:bodyPr>
            <a:normAutofit/>
          </a:bodyPr>
          <a:lstStyle>
            <a:lvl1pPr marL="0" indent="0">
              <a:buNone/>
              <a:defRPr sz="3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1604877547"/>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8" name="Date Placeholder 3"/>
          <p:cNvSpPr>
            <a:spLocks noGrp="1"/>
          </p:cNvSpPr>
          <p:nvPr>
            <p:ph type="dt" sz="half" idx="14"/>
          </p:nvPr>
        </p:nvSpPr>
        <p:spPr/>
        <p:txBody>
          <a:bodyPr/>
          <a:lstStyle>
            <a:lvl1pPr>
              <a:defRPr/>
            </a:lvl1pPr>
          </a:lstStyle>
          <a:p>
            <a:pPr>
              <a:defRPr/>
            </a:pPr>
            <a:fld id="{687D6FBF-5914-48CE-B22B-D163BB75AD18}" type="datetime1">
              <a:rPr lang="en-US" smtClean="0"/>
              <a:t>7/9/2018</a:t>
            </a:fld>
            <a:endParaRPr lang="en-US"/>
          </a:p>
        </p:txBody>
      </p:sp>
      <p:sp>
        <p:nvSpPr>
          <p:cNvPr id="9" name="Footer Placeholder 4"/>
          <p:cNvSpPr>
            <a:spLocks noGrp="1"/>
          </p:cNvSpPr>
          <p:nvPr>
            <p:ph type="ftr" sz="quarter" idx="15"/>
          </p:nvPr>
        </p:nvSpPr>
        <p:spPr/>
        <p:txBody>
          <a:bodyPr/>
          <a:lstStyle>
            <a:lvl1pPr>
              <a:defRPr/>
            </a:lvl1pPr>
          </a:lstStyle>
          <a:p>
            <a:pPr>
              <a:defRPr/>
            </a:pPr>
            <a:endParaRPr lang="en-US"/>
          </a:p>
        </p:txBody>
      </p:sp>
      <p:sp>
        <p:nvSpPr>
          <p:cNvPr id="10" name="Slide Number Placeholder 5"/>
          <p:cNvSpPr>
            <a:spLocks noGrp="1"/>
          </p:cNvSpPr>
          <p:nvPr>
            <p:ph type="sldNum" sz="quarter" idx="16"/>
          </p:nvPr>
        </p:nvSpPr>
        <p:spPr/>
        <p:txBody>
          <a:bodyPr/>
          <a:lstStyle>
            <a:lvl1pPr>
              <a:defRPr/>
            </a:lvl1pPr>
          </a:lstStyle>
          <a:p>
            <a:pPr>
              <a:defRPr/>
            </a:pPr>
            <a:r>
              <a:rPr lang="en-US"/>
              <a:t>schiffhardin.com | </a:t>
            </a:r>
            <a:fld id="{D6886276-65C3-48E3-B032-BEC56EF18D88}" type="slidenum">
              <a:rPr lang="en-US"/>
              <a:pPr>
                <a:defRPr/>
              </a:pPr>
              <a:t>‹#›</a:t>
            </a:fld>
            <a:endParaRPr lang="en-US"/>
          </a:p>
        </p:txBody>
      </p:sp>
      <p:sp>
        <p:nvSpPr>
          <p:cNvPr id="11" name="Title 1"/>
          <p:cNvSpPr>
            <a:spLocks noGrp="1"/>
          </p:cNvSpPr>
          <p:nvPr>
            <p:ph type="title"/>
          </p:nvPr>
        </p:nvSpPr>
        <p:spPr>
          <a:xfrm>
            <a:off x="474650" y="273844"/>
            <a:ext cx="6163475" cy="913210"/>
          </a:xfrm>
        </p:spPr>
        <p:txBody>
          <a:bodyPr/>
          <a:lstStyle/>
          <a:p>
            <a:r>
              <a:rPr lang="en-US" smtClean="0"/>
              <a:t>Click to edit Master title style</a:t>
            </a:r>
            <a:endParaRPr lang="en-US"/>
          </a:p>
        </p:txBody>
      </p:sp>
      <p:sp>
        <p:nvSpPr>
          <p:cNvPr id="12" name="Content Placeholder 2"/>
          <p:cNvSpPr>
            <a:spLocks noGrp="1"/>
          </p:cNvSpPr>
          <p:nvPr>
            <p:ph idx="1"/>
          </p:nvPr>
        </p:nvSpPr>
        <p:spPr>
          <a:xfrm>
            <a:off x="474651" y="1190082"/>
            <a:ext cx="6163474" cy="33226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extBox 1"/>
          <p:cNvSpPr txBox="1"/>
          <p:nvPr userDrawn="1"/>
        </p:nvSpPr>
        <p:spPr>
          <a:xfrm>
            <a:off x="6115050" y="0"/>
            <a:ext cx="184731" cy="369332"/>
          </a:xfrm>
          <a:prstGeom prst="rect">
            <a:avLst/>
          </a:prstGeom>
          <a:noFill/>
        </p:spPr>
        <p:txBody>
          <a:bodyPr wrap="none" rtlCol="0">
            <a:spAutoFit/>
          </a:bodyPr>
          <a:lstStyle/>
          <a:p>
            <a:endParaRPr lang="en-US"/>
          </a:p>
        </p:txBody>
      </p:sp>
      <p:sp>
        <p:nvSpPr>
          <p:cNvPr id="3" name="TextBox 2"/>
          <p:cNvSpPr txBox="1"/>
          <p:nvPr userDrawn="1"/>
        </p:nvSpPr>
        <p:spPr>
          <a:xfrm>
            <a:off x="6521302" y="-304800"/>
            <a:ext cx="184731" cy="369332"/>
          </a:xfrm>
          <a:prstGeom prst="rect">
            <a:avLst/>
          </a:prstGeom>
          <a:noFill/>
        </p:spPr>
        <p:txBody>
          <a:bodyPr wrap="none" rtlCol="0">
            <a:spAutoFit/>
          </a:bodyPr>
          <a:lstStyle/>
          <a:p>
            <a:endParaRPr lang="en-US"/>
          </a:p>
        </p:txBody>
      </p:sp>
      <p:sp>
        <p:nvSpPr>
          <p:cNvPr id="15" name="Rectangle 14"/>
          <p:cNvSpPr/>
          <p:nvPr userDrawn="1"/>
        </p:nvSpPr>
        <p:spPr>
          <a:xfrm>
            <a:off x="6774657" y="-22623"/>
            <a:ext cx="2369344" cy="9974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1013">
              <a:solidFill>
                <a:schemeClr val="bg1"/>
              </a:solidFill>
            </a:endParaRPr>
          </a:p>
        </p:txBody>
      </p:sp>
      <p:sp>
        <p:nvSpPr>
          <p:cNvPr id="16" name="Picture Placeholder 15"/>
          <p:cNvSpPr>
            <a:spLocks noGrp="1"/>
          </p:cNvSpPr>
          <p:nvPr>
            <p:ph type="pic" sz="quarter" idx="13"/>
          </p:nvPr>
        </p:nvSpPr>
        <p:spPr>
          <a:xfrm>
            <a:off x="6774367" y="570034"/>
            <a:ext cx="2369634" cy="4573466"/>
          </a:xfrm>
          <a:custGeom>
            <a:avLst/>
            <a:gdLst>
              <a:gd name="connsiteX0" fmla="*/ 134831 w 2369634"/>
              <a:gd name="connsiteY0" fmla="*/ 276 h 4573466"/>
              <a:gd name="connsiteX1" fmla="*/ 314615 w 2369634"/>
              <a:gd name="connsiteY1" fmla="*/ 311029 h 4573466"/>
              <a:gd name="connsiteX2" fmla="*/ 494400 w 2369634"/>
              <a:gd name="connsiteY2" fmla="*/ 276 h 4573466"/>
              <a:gd name="connsiteX3" fmla="*/ 0 w 2369634"/>
              <a:gd name="connsiteY3" fmla="*/ 0 h 4573466"/>
              <a:gd name="connsiteX4" fmla="*/ 2369634 w 2369634"/>
              <a:gd name="connsiteY4" fmla="*/ 0 h 4573466"/>
              <a:gd name="connsiteX5" fmla="*/ 2369634 w 2369634"/>
              <a:gd name="connsiteY5" fmla="*/ 4573466 h 4573466"/>
              <a:gd name="connsiteX6" fmla="*/ 0 w 2369634"/>
              <a:gd name="connsiteY6" fmla="*/ 4573466 h 4573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9634" h="4573466">
                <a:moveTo>
                  <a:pt x="134831" y="276"/>
                </a:moveTo>
                <a:lnTo>
                  <a:pt x="314615" y="311029"/>
                </a:lnTo>
                <a:lnTo>
                  <a:pt x="494400" y="276"/>
                </a:lnTo>
                <a:close/>
                <a:moveTo>
                  <a:pt x="0" y="0"/>
                </a:moveTo>
                <a:lnTo>
                  <a:pt x="2369634" y="0"/>
                </a:lnTo>
                <a:lnTo>
                  <a:pt x="2369634" y="4573466"/>
                </a:lnTo>
                <a:lnTo>
                  <a:pt x="0" y="4573466"/>
                </a:lnTo>
                <a:close/>
              </a:path>
            </a:pathLst>
          </a:custGeom>
          <a:solidFill>
            <a:schemeClr val="bg1"/>
          </a:solidFill>
        </p:spPr>
        <p:txBody>
          <a:bodyPr wrap="square">
            <a:noAutofit/>
          </a:bodyPr>
          <a:lstStyle>
            <a:lvl1pPr marL="0" indent="0">
              <a:buNone/>
              <a:defRPr/>
            </a:lvl1pPr>
          </a:lstStyle>
          <a:p>
            <a:pPr lvl="0"/>
            <a:r>
              <a:rPr lang="en-US" noProof="0" smtClean="0"/>
              <a:t>Click icon to add picture</a:t>
            </a:r>
            <a:endParaRPr lang="en-US" noProof="0"/>
          </a:p>
        </p:txBody>
      </p:sp>
    </p:spTree>
    <p:extLst>
      <p:ext uri="{BB962C8B-B14F-4D97-AF65-F5344CB8AC3E}">
        <p14:creationId xmlns:p14="http://schemas.microsoft.com/office/powerpoint/2010/main" val="1569291210"/>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5" name="Rectangle 4"/>
          <p:cNvSpPr/>
          <p:nvPr/>
        </p:nvSpPr>
        <p:spPr>
          <a:xfrm>
            <a:off x="6774657" y="-22623"/>
            <a:ext cx="2369344" cy="9974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1013"/>
          </a:p>
        </p:txBody>
      </p:sp>
      <p:sp>
        <p:nvSpPr>
          <p:cNvPr id="13" name="Picture Placeholder 12"/>
          <p:cNvSpPr>
            <a:spLocks noGrp="1"/>
          </p:cNvSpPr>
          <p:nvPr>
            <p:ph type="pic" sz="quarter" idx="13"/>
          </p:nvPr>
        </p:nvSpPr>
        <p:spPr>
          <a:xfrm>
            <a:off x="6774367" y="570034"/>
            <a:ext cx="2369634" cy="4573466"/>
          </a:xfrm>
          <a:custGeom>
            <a:avLst/>
            <a:gdLst>
              <a:gd name="connsiteX0" fmla="*/ 134831 w 2369634"/>
              <a:gd name="connsiteY0" fmla="*/ 276 h 4573466"/>
              <a:gd name="connsiteX1" fmla="*/ 314615 w 2369634"/>
              <a:gd name="connsiteY1" fmla="*/ 311029 h 4573466"/>
              <a:gd name="connsiteX2" fmla="*/ 494400 w 2369634"/>
              <a:gd name="connsiteY2" fmla="*/ 276 h 4573466"/>
              <a:gd name="connsiteX3" fmla="*/ 0 w 2369634"/>
              <a:gd name="connsiteY3" fmla="*/ 0 h 4573466"/>
              <a:gd name="connsiteX4" fmla="*/ 2369634 w 2369634"/>
              <a:gd name="connsiteY4" fmla="*/ 0 h 4573466"/>
              <a:gd name="connsiteX5" fmla="*/ 2369634 w 2369634"/>
              <a:gd name="connsiteY5" fmla="*/ 4573466 h 4573466"/>
              <a:gd name="connsiteX6" fmla="*/ 0 w 2369634"/>
              <a:gd name="connsiteY6" fmla="*/ 4573466 h 4573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9634" h="4573466">
                <a:moveTo>
                  <a:pt x="134831" y="276"/>
                </a:moveTo>
                <a:lnTo>
                  <a:pt x="314615" y="311029"/>
                </a:lnTo>
                <a:lnTo>
                  <a:pt x="494400" y="276"/>
                </a:lnTo>
                <a:close/>
                <a:moveTo>
                  <a:pt x="0" y="0"/>
                </a:moveTo>
                <a:lnTo>
                  <a:pt x="2369634" y="0"/>
                </a:lnTo>
                <a:lnTo>
                  <a:pt x="2369634" y="4573466"/>
                </a:lnTo>
                <a:lnTo>
                  <a:pt x="0" y="4573466"/>
                </a:lnTo>
                <a:close/>
              </a:path>
            </a:pathLst>
          </a:custGeom>
        </p:spPr>
        <p:txBody>
          <a:bodyPr wrap="square">
            <a:noAutofit/>
          </a:bodyPr>
          <a:lstStyle>
            <a:lvl1pPr marL="0" indent="0">
              <a:buNone/>
              <a:defRPr/>
            </a:lvl1pPr>
          </a:lstStyle>
          <a:p>
            <a:pPr lvl="0"/>
            <a:r>
              <a:rPr lang="en-US" noProof="0" smtClean="0"/>
              <a:t>Click icon to add picture</a:t>
            </a:r>
            <a:endParaRPr lang="en-US" noProof="0"/>
          </a:p>
        </p:txBody>
      </p:sp>
      <p:sp>
        <p:nvSpPr>
          <p:cNvPr id="8" name="Date Placeholder 3"/>
          <p:cNvSpPr>
            <a:spLocks noGrp="1"/>
          </p:cNvSpPr>
          <p:nvPr>
            <p:ph type="dt" sz="half" idx="14"/>
          </p:nvPr>
        </p:nvSpPr>
        <p:spPr/>
        <p:txBody>
          <a:bodyPr/>
          <a:lstStyle>
            <a:lvl1pPr>
              <a:defRPr/>
            </a:lvl1pPr>
          </a:lstStyle>
          <a:p>
            <a:pPr>
              <a:defRPr/>
            </a:pPr>
            <a:fld id="{687D6FBF-5914-48CE-B22B-D163BB75AD18}" type="datetime1">
              <a:rPr lang="en-US" smtClean="0"/>
              <a:t>7/9/2018</a:t>
            </a:fld>
            <a:endParaRPr lang="en-US"/>
          </a:p>
        </p:txBody>
      </p:sp>
      <p:sp>
        <p:nvSpPr>
          <p:cNvPr id="9" name="Footer Placeholder 4"/>
          <p:cNvSpPr>
            <a:spLocks noGrp="1"/>
          </p:cNvSpPr>
          <p:nvPr>
            <p:ph type="ftr" sz="quarter" idx="15"/>
          </p:nvPr>
        </p:nvSpPr>
        <p:spPr/>
        <p:txBody>
          <a:bodyPr/>
          <a:lstStyle>
            <a:lvl1pPr>
              <a:defRPr/>
            </a:lvl1pPr>
          </a:lstStyle>
          <a:p>
            <a:pPr>
              <a:defRPr/>
            </a:pPr>
            <a:endParaRPr lang="en-US"/>
          </a:p>
        </p:txBody>
      </p:sp>
      <p:sp>
        <p:nvSpPr>
          <p:cNvPr id="10" name="Slide Number Placeholder 5"/>
          <p:cNvSpPr>
            <a:spLocks noGrp="1"/>
          </p:cNvSpPr>
          <p:nvPr>
            <p:ph type="sldNum" sz="quarter" idx="16"/>
          </p:nvPr>
        </p:nvSpPr>
        <p:spPr/>
        <p:txBody>
          <a:bodyPr/>
          <a:lstStyle>
            <a:lvl1pPr>
              <a:defRPr/>
            </a:lvl1pPr>
          </a:lstStyle>
          <a:p>
            <a:pPr>
              <a:defRPr/>
            </a:pPr>
            <a:r>
              <a:rPr lang="en-US"/>
              <a:t>schiffhardin.com | </a:t>
            </a:r>
            <a:fld id="{D6886276-65C3-48E3-B032-BEC56EF18D88}" type="slidenum">
              <a:rPr lang="en-US"/>
              <a:pPr>
                <a:defRPr/>
              </a:pPr>
              <a:t>‹#›</a:t>
            </a:fld>
            <a:endParaRPr lang="en-US"/>
          </a:p>
        </p:txBody>
      </p:sp>
      <p:sp>
        <p:nvSpPr>
          <p:cNvPr id="11" name="Title 1"/>
          <p:cNvSpPr>
            <a:spLocks noGrp="1"/>
          </p:cNvSpPr>
          <p:nvPr>
            <p:ph type="title"/>
          </p:nvPr>
        </p:nvSpPr>
        <p:spPr>
          <a:xfrm>
            <a:off x="474650" y="273844"/>
            <a:ext cx="6163475" cy="913210"/>
          </a:xfrm>
        </p:spPr>
        <p:txBody>
          <a:bodyPr/>
          <a:lstStyle/>
          <a:p>
            <a:r>
              <a:rPr lang="en-US" smtClean="0"/>
              <a:t>Click to edit Master title style</a:t>
            </a:r>
            <a:endParaRPr lang="en-US"/>
          </a:p>
        </p:txBody>
      </p:sp>
      <p:sp>
        <p:nvSpPr>
          <p:cNvPr id="12" name="Content Placeholder 2"/>
          <p:cNvSpPr>
            <a:spLocks noGrp="1"/>
          </p:cNvSpPr>
          <p:nvPr>
            <p:ph idx="1"/>
          </p:nvPr>
        </p:nvSpPr>
        <p:spPr>
          <a:xfrm>
            <a:off x="474651" y="1190082"/>
            <a:ext cx="6163474" cy="33226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3302560"/>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8" name="Date Placeholder 3"/>
          <p:cNvSpPr>
            <a:spLocks noGrp="1"/>
          </p:cNvSpPr>
          <p:nvPr>
            <p:ph type="dt" sz="half" idx="14"/>
          </p:nvPr>
        </p:nvSpPr>
        <p:spPr/>
        <p:txBody>
          <a:bodyPr/>
          <a:lstStyle>
            <a:lvl1pPr>
              <a:defRPr/>
            </a:lvl1pPr>
          </a:lstStyle>
          <a:p>
            <a:pPr>
              <a:defRPr/>
            </a:pPr>
            <a:fld id="{687D6FBF-5914-48CE-B22B-D163BB75AD18}" type="datetime1">
              <a:rPr lang="en-US" smtClean="0"/>
              <a:t>7/9/2018</a:t>
            </a:fld>
            <a:endParaRPr lang="en-US"/>
          </a:p>
        </p:txBody>
      </p:sp>
      <p:sp>
        <p:nvSpPr>
          <p:cNvPr id="9" name="Footer Placeholder 4"/>
          <p:cNvSpPr>
            <a:spLocks noGrp="1"/>
          </p:cNvSpPr>
          <p:nvPr>
            <p:ph type="ftr" sz="quarter" idx="15"/>
          </p:nvPr>
        </p:nvSpPr>
        <p:spPr/>
        <p:txBody>
          <a:bodyPr/>
          <a:lstStyle>
            <a:lvl1pPr>
              <a:defRPr/>
            </a:lvl1pPr>
          </a:lstStyle>
          <a:p>
            <a:pPr>
              <a:defRPr/>
            </a:pPr>
            <a:endParaRPr lang="en-US"/>
          </a:p>
        </p:txBody>
      </p:sp>
      <p:sp>
        <p:nvSpPr>
          <p:cNvPr id="10" name="Slide Number Placeholder 5"/>
          <p:cNvSpPr>
            <a:spLocks noGrp="1"/>
          </p:cNvSpPr>
          <p:nvPr>
            <p:ph type="sldNum" sz="quarter" idx="16"/>
          </p:nvPr>
        </p:nvSpPr>
        <p:spPr/>
        <p:txBody>
          <a:bodyPr/>
          <a:lstStyle>
            <a:lvl1pPr>
              <a:defRPr/>
            </a:lvl1pPr>
          </a:lstStyle>
          <a:p>
            <a:pPr>
              <a:defRPr/>
            </a:pPr>
            <a:r>
              <a:rPr lang="en-US"/>
              <a:t>schiffhardin.com | </a:t>
            </a:r>
            <a:fld id="{D6886276-65C3-48E3-B032-BEC56EF18D88}" type="slidenum">
              <a:rPr lang="en-US"/>
              <a:pPr>
                <a:defRPr/>
              </a:pPr>
              <a:t>‹#›</a:t>
            </a:fld>
            <a:endParaRPr lang="en-US"/>
          </a:p>
        </p:txBody>
      </p:sp>
      <p:sp>
        <p:nvSpPr>
          <p:cNvPr id="11" name="Title 1"/>
          <p:cNvSpPr>
            <a:spLocks noGrp="1"/>
          </p:cNvSpPr>
          <p:nvPr>
            <p:ph type="title"/>
          </p:nvPr>
        </p:nvSpPr>
        <p:spPr>
          <a:xfrm>
            <a:off x="474650" y="273844"/>
            <a:ext cx="6163475" cy="913210"/>
          </a:xfrm>
        </p:spPr>
        <p:txBody>
          <a:bodyPr/>
          <a:lstStyle/>
          <a:p>
            <a:r>
              <a:rPr lang="en-US" smtClean="0"/>
              <a:t>Click to edit Master title style</a:t>
            </a:r>
            <a:endParaRPr lang="en-US"/>
          </a:p>
        </p:txBody>
      </p:sp>
      <p:sp>
        <p:nvSpPr>
          <p:cNvPr id="12" name="Content Placeholder 2"/>
          <p:cNvSpPr>
            <a:spLocks noGrp="1"/>
          </p:cNvSpPr>
          <p:nvPr>
            <p:ph idx="1"/>
          </p:nvPr>
        </p:nvSpPr>
        <p:spPr>
          <a:xfrm>
            <a:off x="474651" y="1190082"/>
            <a:ext cx="6163474" cy="33226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extBox 1"/>
          <p:cNvSpPr txBox="1"/>
          <p:nvPr userDrawn="1"/>
        </p:nvSpPr>
        <p:spPr>
          <a:xfrm>
            <a:off x="6115050" y="0"/>
            <a:ext cx="184731" cy="369332"/>
          </a:xfrm>
          <a:prstGeom prst="rect">
            <a:avLst/>
          </a:prstGeom>
          <a:noFill/>
        </p:spPr>
        <p:txBody>
          <a:bodyPr wrap="none" rtlCol="0">
            <a:spAutoFit/>
          </a:bodyPr>
          <a:lstStyle/>
          <a:p>
            <a:endParaRPr lang="en-US"/>
          </a:p>
        </p:txBody>
      </p:sp>
      <p:sp>
        <p:nvSpPr>
          <p:cNvPr id="3" name="TextBox 2"/>
          <p:cNvSpPr txBox="1"/>
          <p:nvPr userDrawn="1"/>
        </p:nvSpPr>
        <p:spPr>
          <a:xfrm>
            <a:off x="6521302" y="-304800"/>
            <a:ext cx="184731" cy="369332"/>
          </a:xfrm>
          <a:prstGeom prst="rect">
            <a:avLst/>
          </a:prstGeom>
          <a:noFill/>
        </p:spPr>
        <p:txBody>
          <a:bodyPr wrap="none" rtlCol="0">
            <a:spAutoFit/>
          </a:bodyPr>
          <a:lstStyle/>
          <a:p>
            <a:endParaRPr lang="en-US"/>
          </a:p>
        </p:txBody>
      </p:sp>
      <p:sp>
        <p:nvSpPr>
          <p:cNvPr id="15" name="Rectangle 14"/>
          <p:cNvSpPr/>
          <p:nvPr userDrawn="1"/>
        </p:nvSpPr>
        <p:spPr>
          <a:xfrm>
            <a:off x="6774657" y="-22623"/>
            <a:ext cx="2369344" cy="9974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1013">
              <a:solidFill>
                <a:schemeClr val="bg1"/>
              </a:solidFill>
            </a:endParaRPr>
          </a:p>
        </p:txBody>
      </p:sp>
      <p:sp>
        <p:nvSpPr>
          <p:cNvPr id="16" name="Picture Placeholder 15"/>
          <p:cNvSpPr>
            <a:spLocks noGrp="1"/>
          </p:cNvSpPr>
          <p:nvPr>
            <p:ph type="pic" sz="quarter" idx="13"/>
          </p:nvPr>
        </p:nvSpPr>
        <p:spPr>
          <a:xfrm>
            <a:off x="6774367" y="570034"/>
            <a:ext cx="2369634" cy="4573466"/>
          </a:xfrm>
          <a:custGeom>
            <a:avLst/>
            <a:gdLst>
              <a:gd name="connsiteX0" fmla="*/ 134831 w 2369634"/>
              <a:gd name="connsiteY0" fmla="*/ 276 h 4573466"/>
              <a:gd name="connsiteX1" fmla="*/ 314615 w 2369634"/>
              <a:gd name="connsiteY1" fmla="*/ 311029 h 4573466"/>
              <a:gd name="connsiteX2" fmla="*/ 494400 w 2369634"/>
              <a:gd name="connsiteY2" fmla="*/ 276 h 4573466"/>
              <a:gd name="connsiteX3" fmla="*/ 0 w 2369634"/>
              <a:gd name="connsiteY3" fmla="*/ 0 h 4573466"/>
              <a:gd name="connsiteX4" fmla="*/ 2369634 w 2369634"/>
              <a:gd name="connsiteY4" fmla="*/ 0 h 4573466"/>
              <a:gd name="connsiteX5" fmla="*/ 2369634 w 2369634"/>
              <a:gd name="connsiteY5" fmla="*/ 4573466 h 4573466"/>
              <a:gd name="connsiteX6" fmla="*/ 0 w 2369634"/>
              <a:gd name="connsiteY6" fmla="*/ 4573466 h 4573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9634" h="4573466">
                <a:moveTo>
                  <a:pt x="134831" y="276"/>
                </a:moveTo>
                <a:lnTo>
                  <a:pt x="314615" y="311029"/>
                </a:lnTo>
                <a:lnTo>
                  <a:pt x="494400" y="276"/>
                </a:lnTo>
                <a:close/>
                <a:moveTo>
                  <a:pt x="0" y="0"/>
                </a:moveTo>
                <a:lnTo>
                  <a:pt x="2369634" y="0"/>
                </a:lnTo>
                <a:lnTo>
                  <a:pt x="2369634" y="4573466"/>
                </a:lnTo>
                <a:lnTo>
                  <a:pt x="0" y="4573466"/>
                </a:lnTo>
                <a:close/>
              </a:path>
            </a:pathLst>
          </a:custGeom>
        </p:spPr>
        <p:txBody>
          <a:bodyPr wrap="square">
            <a:noAutofit/>
          </a:bodyPr>
          <a:lstStyle>
            <a:lvl1pPr marL="0" indent="0">
              <a:buNone/>
              <a:defRPr/>
            </a:lvl1pPr>
          </a:lstStyle>
          <a:p>
            <a:pPr lvl="0"/>
            <a:r>
              <a:rPr lang="en-US" noProof="0" smtClean="0"/>
              <a:t>Click icon to add picture</a:t>
            </a:r>
            <a:endParaRPr lang="en-US" noProof="0"/>
          </a:p>
        </p:txBody>
      </p:sp>
    </p:spTree>
    <p:extLst>
      <p:ext uri="{BB962C8B-B14F-4D97-AF65-F5344CB8AC3E}">
        <p14:creationId xmlns:p14="http://schemas.microsoft.com/office/powerpoint/2010/main" val="2778339894"/>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3" name="Isosceles Triangle 2"/>
          <p:cNvSpPr/>
          <p:nvPr/>
        </p:nvSpPr>
        <p:spPr>
          <a:xfrm rot="5400000">
            <a:off x="391716" y="1704976"/>
            <a:ext cx="1684735" cy="145137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1013"/>
          </a:p>
        </p:txBody>
      </p:sp>
      <p:sp>
        <p:nvSpPr>
          <p:cNvPr id="2" name="Title 1"/>
          <p:cNvSpPr>
            <a:spLocks noGrp="1"/>
          </p:cNvSpPr>
          <p:nvPr>
            <p:ph type="title"/>
          </p:nvPr>
        </p:nvSpPr>
        <p:spPr>
          <a:xfrm>
            <a:off x="2199577" y="1933387"/>
            <a:ext cx="6481647" cy="994172"/>
          </a:xfrm>
        </p:spPr>
        <p:txBody>
          <a:bodyPr/>
          <a:lstStyle>
            <a:lvl1pPr>
              <a:defRPr sz="3000">
                <a:solidFill>
                  <a:schemeClr val="tx1"/>
                </a:solidFill>
              </a:defRPr>
            </a:lvl1p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fld id="{7DA17997-AA72-4FB9-810A-99ABBBF601D1}" type="datetime1">
              <a:rPr lang="en-US" smtClean="0"/>
              <a:t>7/9/2018</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r>
              <a:rPr lang="en-US"/>
              <a:t>schiffhardin.com | </a:t>
            </a:r>
            <a:fld id="{41C14CCF-0A46-4673-A70D-80FA5283BDD7}" type="slidenum">
              <a:rPr lang="en-US"/>
              <a:pPr>
                <a:defRPr/>
              </a:pPr>
              <a:t>‹#›</a:t>
            </a:fld>
            <a:endParaRPr lang="en-US"/>
          </a:p>
        </p:txBody>
      </p:sp>
    </p:spTree>
    <p:extLst>
      <p:ext uri="{BB962C8B-B14F-4D97-AF65-F5344CB8AC3E}">
        <p14:creationId xmlns:p14="http://schemas.microsoft.com/office/powerpoint/2010/main" val="1168320852"/>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
        <p:nvSpPr>
          <p:cNvPr id="3" name="Isosceles Triangle 2"/>
          <p:cNvSpPr/>
          <p:nvPr/>
        </p:nvSpPr>
        <p:spPr>
          <a:xfrm rot="5400000">
            <a:off x="391716" y="1704976"/>
            <a:ext cx="1684735" cy="145137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1013"/>
          </a:p>
        </p:txBody>
      </p:sp>
      <p:sp>
        <p:nvSpPr>
          <p:cNvPr id="2" name="Title 1"/>
          <p:cNvSpPr>
            <a:spLocks noGrp="1"/>
          </p:cNvSpPr>
          <p:nvPr>
            <p:ph type="title"/>
          </p:nvPr>
        </p:nvSpPr>
        <p:spPr>
          <a:xfrm>
            <a:off x="2199579" y="1933387"/>
            <a:ext cx="6464920" cy="994172"/>
          </a:xfrm>
        </p:spPr>
        <p:txBody>
          <a:bodyPr/>
          <a:lstStyle>
            <a:lvl1pPr>
              <a:defRPr sz="3000">
                <a:solidFill>
                  <a:schemeClr val="tx1"/>
                </a:solidFill>
              </a:defRPr>
            </a:lvl1p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fld id="{A2BAC465-02F3-4065-AB57-E5629845A072}" type="datetime1">
              <a:rPr lang="en-US" smtClean="0"/>
              <a:t>7/9/2018</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r>
              <a:rPr lang="en-US"/>
              <a:t>schiffhardin.com | </a:t>
            </a:r>
            <a:fld id="{04E3A0E2-CB2B-4A3B-8C97-DB78B0A71FE4}" type="slidenum">
              <a:rPr lang="en-US"/>
              <a:pPr>
                <a:defRPr/>
              </a:pPr>
              <a:t>‹#›</a:t>
            </a:fld>
            <a:endParaRPr lang="en-US"/>
          </a:p>
        </p:txBody>
      </p:sp>
    </p:spTree>
    <p:extLst>
      <p:ext uri="{BB962C8B-B14F-4D97-AF65-F5344CB8AC3E}">
        <p14:creationId xmlns:p14="http://schemas.microsoft.com/office/powerpoint/2010/main" val="1696341494"/>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8" name="Isosceles Triangle 7"/>
          <p:cNvSpPr/>
          <p:nvPr/>
        </p:nvSpPr>
        <p:spPr>
          <a:xfrm rot="5400000">
            <a:off x="515448" y="2130028"/>
            <a:ext cx="228600" cy="19764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1013"/>
          </a:p>
        </p:txBody>
      </p:sp>
      <p:sp>
        <p:nvSpPr>
          <p:cNvPr id="9" name="Isosceles Triangle 8"/>
          <p:cNvSpPr/>
          <p:nvPr/>
        </p:nvSpPr>
        <p:spPr>
          <a:xfrm rot="5400000">
            <a:off x="3345687" y="2130028"/>
            <a:ext cx="228600" cy="19764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1013"/>
          </a:p>
        </p:txBody>
      </p:sp>
      <p:sp>
        <p:nvSpPr>
          <p:cNvPr id="10" name="Isosceles Triangle 9"/>
          <p:cNvSpPr/>
          <p:nvPr/>
        </p:nvSpPr>
        <p:spPr>
          <a:xfrm rot="5400000">
            <a:off x="6051842" y="2130028"/>
            <a:ext cx="228600" cy="19764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1013"/>
          </a:p>
        </p:txBody>
      </p:sp>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3"/>
          </p:nvPr>
        </p:nvSpPr>
        <p:spPr>
          <a:xfrm>
            <a:off x="474650" y="1346599"/>
            <a:ext cx="8040700" cy="518444"/>
          </a:xfrm>
        </p:spPr>
        <p:txBody>
          <a:bodyPr/>
          <a:lstStyle>
            <a:lvl1pPr marL="0" indent="0">
              <a:buNone/>
              <a:defRPr/>
            </a:lvl1pPr>
          </a:lstStyle>
          <a:p>
            <a:pPr lvl="0"/>
            <a:r>
              <a:rPr lang="en-US" smtClean="0"/>
              <a:t>Click to edit Master text styles</a:t>
            </a:r>
          </a:p>
        </p:txBody>
      </p:sp>
      <p:sp>
        <p:nvSpPr>
          <p:cNvPr id="11" name="Content Placeholder 14"/>
          <p:cNvSpPr>
            <a:spLocks noGrp="1"/>
          </p:cNvSpPr>
          <p:nvPr>
            <p:ph sz="quarter" idx="14"/>
          </p:nvPr>
        </p:nvSpPr>
        <p:spPr>
          <a:xfrm>
            <a:off x="789154" y="2138378"/>
            <a:ext cx="2215951" cy="346249"/>
          </a:xfrm>
        </p:spPr>
        <p:txBody>
          <a:bodyPr/>
          <a:lstStyle>
            <a:lvl1pPr marL="0" indent="0">
              <a:buNone/>
              <a:defRPr sz="1125"/>
            </a:lvl1pPr>
            <a:lvl2pPr>
              <a:defRPr sz="1125"/>
            </a:lvl2pPr>
            <a:lvl3pPr>
              <a:defRPr sz="1125"/>
            </a:lvl3pPr>
            <a:lvl4pPr>
              <a:defRPr sz="1125"/>
            </a:lvl4pPr>
            <a:lvl5pPr>
              <a:defRPr sz="1125"/>
            </a:lvl5pPr>
          </a:lstStyle>
          <a:p>
            <a:pPr lvl="0"/>
            <a:r>
              <a:rPr lang="en-US" smtClean="0"/>
              <a:t>Click to edit Master text styles</a:t>
            </a:r>
          </a:p>
        </p:txBody>
      </p:sp>
      <p:sp>
        <p:nvSpPr>
          <p:cNvPr id="12" name="Content Placeholder 14"/>
          <p:cNvSpPr>
            <a:spLocks noGrp="1"/>
          </p:cNvSpPr>
          <p:nvPr>
            <p:ph sz="quarter" idx="15"/>
          </p:nvPr>
        </p:nvSpPr>
        <p:spPr>
          <a:xfrm>
            <a:off x="3629206" y="2138378"/>
            <a:ext cx="2113444" cy="346249"/>
          </a:xfrm>
        </p:spPr>
        <p:txBody>
          <a:bodyPr/>
          <a:lstStyle>
            <a:lvl1pPr marL="0" indent="0">
              <a:buNone/>
              <a:defRPr sz="1125"/>
            </a:lvl1pPr>
            <a:lvl2pPr>
              <a:defRPr sz="1125"/>
            </a:lvl2pPr>
            <a:lvl3pPr>
              <a:defRPr sz="1125"/>
            </a:lvl3pPr>
            <a:lvl4pPr>
              <a:defRPr sz="1125"/>
            </a:lvl4pPr>
            <a:lvl5pPr>
              <a:defRPr sz="1125"/>
            </a:lvl5pPr>
          </a:lstStyle>
          <a:p>
            <a:pPr lvl="0"/>
            <a:r>
              <a:rPr lang="en-US" smtClean="0"/>
              <a:t>Click to edit Master text styles</a:t>
            </a:r>
          </a:p>
        </p:txBody>
      </p:sp>
      <p:sp>
        <p:nvSpPr>
          <p:cNvPr id="13" name="Content Placeholder 14"/>
          <p:cNvSpPr>
            <a:spLocks noGrp="1"/>
          </p:cNvSpPr>
          <p:nvPr>
            <p:ph sz="quarter" idx="16"/>
          </p:nvPr>
        </p:nvSpPr>
        <p:spPr>
          <a:xfrm>
            <a:off x="6299984" y="2138378"/>
            <a:ext cx="2215365" cy="346249"/>
          </a:xfrm>
        </p:spPr>
        <p:txBody>
          <a:bodyPr/>
          <a:lstStyle>
            <a:lvl1pPr marL="0" indent="0">
              <a:buNone/>
              <a:defRPr sz="1125"/>
            </a:lvl1pPr>
            <a:lvl2pPr>
              <a:defRPr sz="1125"/>
            </a:lvl2pPr>
            <a:lvl3pPr>
              <a:defRPr sz="1125"/>
            </a:lvl3pPr>
            <a:lvl4pPr>
              <a:defRPr sz="1125"/>
            </a:lvl4pPr>
            <a:lvl5pPr>
              <a:defRPr sz="1125"/>
            </a:lvl5pPr>
          </a:lstStyle>
          <a:p>
            <a:pPr lvl="0"/>
            <a:r>
              <a:rPr lang="en-US" smtClean="0"/>
              <a:t>Click to edit Master text styles</a:t>
            </a:r>
          </a:p>
        </p:txBody>
      </p:sp>
      <p:sp>
        <p:nvSpPr>
          <p:cNvPr id="14" name="Date Placeholder 2"/>
          <p:cNvSpPr>
            <a:spLocks noGrp="1"/>
          </p:cNvSpPr>
          <p:nvPr>
            <p:ph type="dt" sz="half" idx="17"/>
          </p:nvPr>
        </p:nvSpPr>
        <p:spPr/>
        <p:txBody>
          <a:bodyPr/>
          <a:lstStyle>
            <a:lvl1pPr>
              <a:defRPr/>
            </a:lvl1pPr>
          </a:lstStyle>
          <a:p>
            <a:pPr>
              <a:defRPr/>
            </a:pPr>
            <a:fld id="{66289D8E-70A4-4008-B218-BA44CF5F90BE}" type="datetime1">
              <a:rPr lang="en-US" smtClean="0"/>
              <a:t>7/9/2018</a:t>
            </a:fld>
            <a:endParaRPr lang="en-US"/>
          </a:p>
        </p:txBody>
      </p:sp>
      <p:sp>
        <p:nvSpPr>
          <p:cNvPr id="15" name="Footer Placeholder 3"/>
          <p:cNvSpPr>
            <a:spLocks noGrp="1"/>
          </p:cNvSpPr>
          <p:nvPr>
            <p:ph type="ftr" sz="quarter" idx="18"/>
          </p:nvPr>
        </p:nvSpPr>
        <p:spPr/>
        <p:txBody>
          <a:bodyPr/>
          <a:lstStyle>
            <a:lvl1pPr>
              <a:defRPr/>
            </a:lvl1pPr>
          </a:lstStyle>
          <a:p>
            <a:pPr>
              <a:defRPr/>
            </a:pPr>
            <a:endParaRPr lang="en-US"/>
          </a:p>
        </p:txBody>
      </p:sp>
      <p:sp>
        <p:nvSpPr>
          <p:cNvPr id="16" name="Slide Number Placeholder 4"/>
          <p:cNvSpPr>
            <a:spLocks noGrp="1"/>
          </p:cNvSpPr>
          <p:nvPr>
            <p:ph type="sldNum" sz="quarter" idx="19"/>
          </p:nvPr>
        </p:nvSpPr>
        <p:spPr/>
        <p:txBody>
          <a:bodyPr/>
          <a:lstStyle>
            <a:lvl1pPr>
              <a:defRPr/>
            </a:lvl1pPr>
          </a:lstStyle>
          <a:p>
            <a:pPr>
              <a:defRPr/>
            </a:pPr>
            <a:r>
              <a:rPr lang="en-US"/>
              <a:t>schiffhardin.com | </a:t>
            </a:r>
            <a:fld id="{D4E8ECF7-E800-4884-B757-3BCABBD7B7F6}" type="slidenum">
              <a:rPr lang="en-US"/>
              <a:pPr>
                <a:defRPr/>
              </a:pPr>
              <a:t>‹#›</a:t>
            </a:fld>
            <a:endParaRPr lang="en-US"/>
          </a:p>
        </p:txBody>
      </p:sp>
    </p:spTree>
    <p:extLst>
      <p:ext uri="{BB962C8B-B14F-4D97-AF65-F5344CB8AC3E}">
        <p14:creationId xmlns:p14="http://schemas.microsoft.com/office/powerpoint/2010/main" val="708346483"/>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6" name="Picture Placeholder 6"/>
          <p:cNvSpPr>
            <a:spLocks noGrp="1"/>
          </p:cNvSpPr>
          <p:nvPr>
            <p:ph type="pic" sz="quarter" idx="13"/>
          </p:nvPr>
        </p:nvSpPr>
        <p:spPr>
          <a:xfrm>
            <a:off x="895488" y="1559450"/>
            <a:ext cx="1143000" cy="1143000"/>
          </a:xfrm>
        </p:spPr>
        <p:txBody>
          <a:bodyPr>
            <a:normAutofit/>
          </a:bodyPr>
          <a:lstStyle>
            <a:lvl1pPr marL="0" indent="0">
              <a:buNone/>
              <a:defRPr sz="1800"/>
            </a:lvl1pPr>
          </a:lstStyle>
          <a:p>
            <a:pPr lvl="0"/>
            <a:r>
              <a:rPr lang="en-US" noProof="0" smtClean="0"/>
              <a:t>Click icon to add picture</a:t>
            </a:r>
            <a:endParaRPr lang="en-US" noProof="0"/>
          </a:p>
        </p:txBody>
      </p:sp>
      <p:sp>
        <p:nvSpPr>
          <p:cNvPr id="7" name="Picture Placeholder 6"/>
          <p:cNvSpPr>
            <a:spLocks noGrp="1"/>
          </p:cNvSpPr>
          <p:nvPr>
            <p:ph type="pic" sz="quarter" idx="14"/>
          </p:nvPr>
        </p:nvSpPr>
        <p:spPr>
          <a:xfrm>
            <a:off x="2968914" y="1559450"/>
            <a:ext cx="1143000" cy="1143000"/>
          </a:xfrm>
        </p:spPr>
        <p:txBody>
          <a:bodyPr>
            <a:normAutofit/>
          </a:bodyPr>
          <a:lstStyle>
            <a:lvl1pPr marL="0" indent="0">
              <a:buNone/>
              <a:defRPr sz="1800"/>
            </a:lvl1pPr>
          </a:lstStyle>
          <a:p>
            <a:pPr lvl="0"/>
            <a:r>
              <a:rPr lang="en-US" noProof="0" smtClean="0"/>
              <a:t>Click icon to add picture</a:t>
            </a:r>
            <a:endParaRPr lang="en-US" noProof="0"/>
          </a:p>
        </p:txBody>
      </p:sp>
      <p:sp>
        <p:nvSpPr>
          <p:cNvPr id="8" name="Picture Placeholder 6"/>
          <p:cNvSpPr>
            <a:spLocks noGrp="1"/>
          </p:cNvSpPr>
          <p:nvPr>
            <p:ph type="pic" sz="quarter" idx="15"/>
          </p:nvPr>
        </p:nvSpPr>
        <p:spPr>
          <a:xfrm>
            <a:off x="5051677" y="1559450"/>
            <a:ext cx="1143000" cy="1143000"/>
          </a:xfrm>
        </p:spPr>
        <p:txBody>
          <a:bodyPr>
            <a:normAutofit/>
          </a:bodyPr>
          <a:lstStyle>
            <a:lvl1pPr marL="0" indent="0">
              <a:buNone/>
              <a:defRPr sz="1800"/>
            </a:lvl1pPr>
          </a:lstStyle>
          <a:p>
            <a:pPr lvl="0"/>
            <a:r>
              <a:rPr lang="en-US" noProof="0" smtClean="0"/>
              <a:t>Click icon to add picture</a:t>
            </a:r>
            <a:endParaRPr lang="en-US" noProof="0"/>
          </a:p>
        </p:txBody>
      </p:sp>
      <p:sp>
        <p:nvSpPr>
          <p:cNvPr id="9" name="Picture Placeholder 6"/>
          <p:cNvSpPr>
            <a:spLocks noGrp="1"/>
          </p:cNvSpPr>
          <p:nvPr>
            <p:ph type="pic" sz="quarter" idx="16"/>
          </p:nvPr>
        </p:nvSpPr>
        <p:spPr>
          <a:xfrm>
            <a:off x="7131717" y="1559450"/>
            <a:ext cx="1143000" cy="1143000"/>
          </a:xfrm>
        </p:spPr>
        <p:txBody>
          <a:bodyPr>
            <a:normAutofit/>
          </a:bodyPr>
          <a:lstStyle>
            <a:lvl1pPr marL="0" indent="0">
              <a:buNone/>
              <a:defRPr sz="1800"/>
            </a:lvl1pPr>
          </a:lstStyle>
          <a:p>
            <a:pPr lvl="0"/>
            <a:r>
              <a:rPr lang="en-US" noProof="0" smtClean="0"/>
              <a:t>Click icon to add picture</a:t>
            </a:r>
            <a:endParaRPr lang="en-US" noProof="0"/>
          </a:p>
        </p:txBody>
      </p:sp>
      <p:sp>
        <p:nvSpPr>
          <p:cNvPr id="10" name="Text Placeholder 14"/>
          <p:cNvSpPr>
            <a:spLocks noGrp="1"/>
          </p:cNvSpPr>
          <p:nvPr>
            <p:ph type="body" sz="quarter" idx="17"/>
          </p:nvPr>
        </p:nvSpPr>
        <p:spPr>
          <a:xfrm>
            <a:off x="888709" y="2715818"/>
            <a:ext cx="1143599" cy="519373"/>
          </a:xfrm>
        </p:spPr>
        <p:txBody>
          <a:bodyPr/>
          <a:lstStyle>
            <a:lvl1pPr marL="0" indent="0" algn="ctr">
              <a:buNone/>
              <a:defRPr sz="1125" b="1"/>
            </a:lvl1pPr>
          </a:lstStyle>
          <a:p>
            <a:pPr lvl="0"/>
            <a:r>
              <a:rPr lang="en-US" smtClean="0"/>
              <a:t>Click to edit Master text styles</a:t>
            </a:r>
          </a:p>
        </p:txBody>
      </p:sp>
      <p:sp>
        <p:nvSpPr>
          <p:cNvPr id="11" name="Text Placeholder 14"/>
          <p:cNvSpPr>
            <a:spLocks noGrp="1"/>
          </p:cNvSpPr>
          <p:nvPr>
            <p:ph type="body" sz="quarter" idx="18"/>
          </p:nvPr>
        </p:nvSpPr>
        <p:spPr>
          <a:xfrm>
            <a:off x="2968914" y="2715818"/>
            <a:ext cx="1143000" cy="519373"/>
          </a:xfrm>
        </p:spPr>
        <p:txBody>
          <a:bodyPr/>
          <a:lstStyle>
            <a:lvl1pPr marL="0" indent="0" algn="ctr">
              <a:buNone/>
              <a:defRPr sz="1125" b="1"/>
            </a:lvl1pPr>
          </a:lstStyle>
          <a:p>
            <a:pPr lvl="0"/>
            <a:r>
              <a:rPr lang="en-US" smtClean="0"/>
              <a:t>Click to edit Master text styles</a:t>
            </a:r>
          </a:p>
        </p:txBody>
      </p:sp>
      <p:sp>
        <p:nvSpPr>
          <p:cNvPr id="12" name="Text Placeholder 14"/>
          <p:cNvSpPr>
            <a:spLocks noGrp="1"/>
          </p:cNvSpPr>
          <p:nvPr>
            <p:ph type="body" sz="quarter" idx="19"/>
          </p:nvPr>
        </p:nvSpPr>
        <p:spPr>
          <a:xfrm>
            <a:off x="5051677" y="2719966"/>
            <a:ext cx="1143000" cy="519373"/>
          </a:xfrm>
        </p:spPr>
        <p:txBody>
          <a:bodyPr/>
          <a:lstStyle>
            <a:lvl1pPr marL="0" indent="0" algn="ctr">
              <a:buNone/>
              <a:defRPr sz="1125" b="1"/>
            </a:lvl1pPr>
          </a:lstStyle>
          <a:p>
            <a:pPr lvl="0"/>
            <a:r>
              <a:rPr lang="en-US" smtClean="0"/>
              <a:t>Click to edit Master text styles</a:t>
            </a:r>
          </a:p>
        </p:txBody>
      </p:sp>
      <p:sp>
        <p:nvSpPr>
          <p:cNvPr id="13" name="Text Placeholder 14"/>
          <p:cNvSpPr>
            <a:spLocks noGrp="1"/>
          </p:cNvSpPr>
          <p:nvPr>
            <p:ph type="body" sz="quarter" idx="20"/>
          </p:nvPr>
        </p:nvSpPr>
        <p:spPr>
          <a:xfrm>
            <a:off x="7131718" y="2715818"/>
            <a:ext cx="1143000" cy="519373"/>
          </a:xfrm>
        </p:spPr>
        <p:txBody>
          <a:bodyPr/>
          <a:lstStyle>
            <a:lvl1pPr marL="0" indent="0" algn="ctr">
              <a:buNone/>
              <a:defRPr sz="1125" b="1"/>
            </a:lvl1pPr>
          </a:lstStyle>
          <a:p>
            <a:pPr lvl="0"/>
            <a:r>
              <a:rPr lang="en-US" smtClean="0"/>
              <a:t>Click to edit Master text styles</a:t>
            </a:r>
          </a:p>
        </p:txBody>
      </p:sp>
      <p:sp>
        <p:nvSpPr>
          <p:cNvPr id="14" name="Text Placeholder 14"/>
          <p:cNvSpPr>
            <a:spLocks noGrp="1"/>
          </p:cNvSpPr>
          <p:nvPr>
            <p:ph type="body" sz="quarter" idx="21"/>
          </p:nvPr>
        </p:nvSpPr>
        <p:spPr>
          <a:xfrm>
            <a:off x="888709" y="3262534"/>
            <a:ext cx="1143599" cy="346249"/>
          </a:xfrm>
        </p:spPr>
        <p:txBody>
          <a:bodyPr/>
          <a:lstStyle>
            <a:lvl1pPr marL="0" indent="0" algn="l">
              <a:buNone/>
              <a:defRPr sz="1125"/>
            </a:lvl1pPr>
          </a:lstStyle>
          <a:p>
            <a:pPr lvl="0"/>
            <a:r>
              <a:rPr lang="en-US" smtClean="0"/>
              <a:t>Click to edit Master text styles</a:t>
            </a:r>
          </a:p>
        </p:txBody>
      </p:sp>
      <p:sp>
        <p:nvSpPr>
          <p:cNvPr id="15" name="Text Placeholder 14"/>
          <p:cNvSpPr>
            <a:spLocks noGrp="1"/>
          </p:cNvSpPr>
          <p:nvPr>
            <p:ph type="body" sz="quarter" idx="22"/>
          </p:nvPr>
        </p:nvSpPr>
        <p:spPr>
          <a:xfrm>
            <a:off x="2968914" y="3262534"/>
            <a:ext cx="1126656" cy="346249"/>
          </a:xfrm>
        </p:spPr>
        <p:txBody>
          <a:bodyPr/>
          <a:lstStyle>
            <a:lvl1pPr marL="0" indent="0" algn="l">
              <a:buNone/>
              <a:defRPr sz="1125"/>
            </a:lvl1pPr>
          </a:lstStyle>
          <a:p>
            <a:pPr lvl="0"/>
            <a:r>
              <a:rPr lang="en-US" smtClean="0"/>
              <a:t>Click to edit Master text styles</a:t>
            </a:r>
          </a:p>
        </p:txBody>
      </p:sp>
      <p:sp>
        <p:nvSpPr>
          <p:cNvPr id="16" name="Text Placeholder 14"/>
          <p:cNvSpPr>
            <a:spLocks noGrp="1"/>
          </p:cNvSpPr>
          <p:nvPr>
            <p:ph type="body" sz="quarter" idx="23"/>
          </p:nvPr>
        </p:nvSpPr>
        <p:spPr>
          <a:xfrm>
            <a:off x="5051677" y="3266681"/>
            <a:ext cx="1126555" cy="346249"/>
          </a:xfrm>
        </p:spPr>
        <p:txBody>
          <a:bodyPr/>
          <a:lstStyle>
            <a:lvl1pPr marL="0" indent="0" algn="l">
              <a:buNone/>
              <a:defRPr sz="1125"/>
            </a:lvl1pPr>
          </a:lstStyle>
          <a:p>
            <a:pPr lvl="0"/>
            <a:r>
              <a:rPr lang="en-US" smtClean="0"/>
              <a:t>Click to edit Master text styles</a:t>
            </a:r>
          </a:p>
        </p:txBody>
      </p:sp>
      <p:sp>
        <p:nvSpPr>
          <p:cNvPr id="17" name="Text Placeholder 14"/>
          <p:cNvSpPr>
            <a:spLocks noGrp="1"/>
          </p:cNvSpPr>
          <p:nvPr>
            <p:ph type="body" sz="quarter" idx="24"/>
          </p:nvPr>
        </p:nvSpPr>
        <p:spPr>
          <a:xfrm>
            <a:off x="7131717" y="3266681"/>
            <a:ext cx="1132081" cy="346249"/>
          </a:xfrm>
        </p:spPr>
        <p:txBody>
          <a:bodyPr/>
          <a:lstStyle>
            <a:lvl1pPr marL="0" indent="0" algn="l">
              <a:buNone/>
              <a:defRPr sz="1125"/>
            </a:lvl1pPr>
          </a:lstStyle>
          <a:p>
            <a:pPr lvl="0"/>
            <a:r>
              <a:rPr lang="en-US" smtClean="0"/>
              <a:t>Click to edit Master text styles</a:t>
            </a:r>
          </a:p>
        </p:txBody>
      </p:sp>
      <p:sp>
        <p:nvSpPr>
          <p:cNvPr id="18" name="Date Placeholder 3"/>
          <p:cNvSpPr>
            <a:spLocks noGrp="1"/>
          </p:cNvSpPr>
          <p:nvPr>
            <p:ph type="dt" sz="half" idx="25"/>
          </p:nvPr>
        </p:nvSpPr>
        <p:spPr/>
        <p:txBody>
          <a:bodyPr/>
          <a:lstStyle>
            <a:lvl1pPr>
              <a:defRPr/>
            </a:lvl1pPr>
          </a:lstStyle>
          <a:p>
            <a:pPr>
              <a:defRPr/>
            </a:pPr>
            <a:fld id="{F7B58029-5BB1-4440-8EFE-0A009799B00E}" type="datetime1">
              <a:rPr lang="en-US" smtClean="0"/>
              <a:t>7/9/2018</a:t>
            </a:fld>
            <a:endParaRPr lang="en-US"/>
          </a:p>
        </p:txBody>
      </p:sp>
      <p:sp>
        <p:nvSpPr>
          <p:cNvPr id="19" name="Footer Placeholder 4"/>
          <p:cNvSpPr>
            <a:spLocks noGrp="1"/>
          </p:cNvSpPr>
          <p:nvPr>
            <p:ph type="ftr" sz="quarter" idx="26"/>
          </p:nvPr>
        </p:nvSpPr>
        <p:spPr/>
        <p:txBody>
          <a:bodyPr/>
          <a:lstStyle>
            <a:lvl1pPr>
              <a:defRPr/>
            </a:lvl1pPr>
          </a:lstStyle>
          <a:p>
            <a:pPr>
              <a:defRPr/>
            </a:pPr>
            <a:endParaRPr lang="en-US"/>
          </a:p>
        </p:txBody>
      </p:sp>
      <p:sp>
        <p:nvSpPr>
          <p:cNvPr id="20" name="Slide Number Placeholder 5"/>
          <p:cNvSpPr>
            <a:spLocks noGrp="1"/>
          </p:cNvSpPr>
          <p:nvPr>
            <p:ph type="sldNum" sz="quarter" idx="27"/>
          </p:nvPr>
        </p:nvSpPr>
        <p:spPr/>
        <p:txBody>
          <a:bodyPr/>
          <a:lstStyle>
            <a:lvl1pPr>
              <a:defRPr/>
            </a:lvl1pPr>
          </a:lstStyle>
          <a:p>
            <a:pPr>
              <a:defRPr/>
            </a:pPr>
            <a:r>
              <a:rPr lang="en-US"/>
              <a:t>schiffhardin.com | </a:t>
            </a:r>
            <a:fld id="{BE32705B-5153-4E9D-A2F8-510B5DDCEE8D}" type="slidenum">
              <a:rPr lang="en-US"/>
              <a:pPr>
                <a:defRPr/>
              </a:pPr>
              <a:t>‹#›</a:t>
            </a:fld>
            <a:endParaRPr lang="en-US"/>
          </a:p>
        </p:txBody>
      </p:sp>
    </p:spTree>
    <p:extLst>
      <p:ext uri="{BB962C8B-B14F-4D97-AF65-F5344CB8AC3E}">
        <p14:creationId xmlns:p14="http://schemas.microsoft.com/office/powerpoint/2010/main" val="3595505378"/>
      </p:ext>
    </p:extLst>
  </p:cSld>
  <p:clrMapOvr>
    <a:masterClrMapping/>
  </p:clrMapOvr>
  <p:transition/>
  <p:extLst>
    <p:ext uri="{DCECCB84-F9BA-43D5-87BE-67443E8EF086}">
      <p15:sldGuideLst xmlns:p15="http://schemas.microsoft.com/office/powerpoint/2012/main">
        <p15:guide id="1" pos="1152">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19" name="Picture Placeholder 7"/>
          <p:cNvSpPr>
            <a:spLocks noGrp="1"/>
          </p:cNvSpPr>
          <p:nvPr>
            <p:ph type="pic" sz="quarter" idx="13"/>
          </p:nvPr>
        </p:nvSpPr>
        <p:spPr>
          <a:xfrm>
            <a:off x="439768" y="1254732"/>
            <a:ext cx="748904" cy="745331"/>
          </a:xfrm>
        </p:spPr>
        <p:txBody>
          <a:bodyPr/>
          <a:lstStyle>
            <a:lvl1pPr marL="0" indent="0">
              <a:buNone/>
              <a:defRPr sz="900"/>
            </a:lvl1pPr>
          </a:lstStyle>
          <a:p>
            <a:pPr lvl="0"/>
            <a:r>
              <a:rPr lang="en-US" noProof="0" smtClean="0"/>
              <a:t>Click icon to add picture</a:t>
            </a:r>
            <a:endParaRPr lang="en-US" noProof="0"/>
          </a:p>
        </p:txBody>
      </p:sp>
      <p:sp>
        <p:nvSpPr>
          <p:cNvPr id="20" name="Picture Placeholder 7"/>
          <p:cNvSpPr>
            <a:spLocks noGrp="1"/>
          </p:cNvSpPr>
          <p:nvPr>
            <p:ph type="pic" sz="quarter" idx="14"/>
          </p:nvPr>
        </p:nvSpPr>
        <p:spPr>
          <a:xfrm>
            <a:off x="1939728" y="1273104"/>
            <a:ext cx="748904" cy="745331"/>
          </a:xfrm>
        </p:spPr>
        <p:txBody>
          <a:bodyPr/>
          <a:lstStyle>
            <a:lvl1pPr marL="0" indent="0">
              <a:buNone/>
              <a:defRPr sz="900"/>
            </a:lvl1pPr>
          </a:lstStyle>
          <a:p>
            <a:pPr lvl="0"/>
            <a:r>
              <a:rPr lang="en-US" noProof="0" smtClean="0"/>
              <a:t>Click icon to add picture</a:t>
            </a:r>
            <a:endParaRPr lang="en-US" noProof="0"/>
          </a:p>
        </p:txBody>
      </p:sp>
      <p:sp>
        <p:nvSpPr>
          <p:cNvPr id="21" name="Picture Placeholder 7"/>
          <p:cNvSpPr>
            <a:spLocks noGrp="1"/>
          </p:cNvSpPr>
          <p:nvPr>
            <p:ph type="pic" sz="quarter" idx="15"/>
          </p:nvPr>
        </p:nvSpPr>
        <p:spPr>
          <a:xfrm>
            <a:off x="3453802" y="1254732"/>
            <a:ext cx="748904" cy="745331"/>
          </a:xfrm>
        </p:spPr>
        <p:txBody>
          <a:bodyPr/>
          <a:lstStyle>
            <a:lvl1pPr marL="0" indent="0">
              <a:buNone/>
              <a:defRPr sz="900"/>
            </a:lvl1pPr>
          </a:lstStyle>
          <a:p>
            <a:pPr lvl="0"/>
            <a:r>
              <a:rPr lang="en-US" noProof="0" smtClean="0"/>
              <a:t>Click icon to add picture</a:t>
            </a:r>
            <a:endParaRPr lang="en-US" noProof="0"/>
          </a:p>
        </p:txBody>
      </p:sp>
      <p:sp>
        <p:nvSpPr>
          <p:cNvPr id="22" name="Picture Placeholder 7"/>
          <p:cNvSpPr>
            <a:spLocks noGrp="1"/>
          </p:cNvSpPr>
          <p:nvPr>
            <p:ph type="pic" sz="quarter" idx="16"/>
          </p:nvPr>
        </p:nvSpPr>
        <p:spPr>
          <a:xfrm>
            <a:off x="4959753" y="1254732"/>
            <a:ext cx="748904" cy="745331"/>
          </a:xfrm>
        </p:spPr>
        <p:txBody>
          <a:bodyPr/>
          <a:lstStyle>
            <a:lvl1pPr marL="0" indent="0">
              <a:buNone/>
              <a:defRPr sz="900"/>
            </a:lvl1pPr>
          </a:lstStyle>
          <a:p>
            <a:pPr lvl="0"/>
            <a:r>
              <a:rPr lang="en-US" noProof="0" smtClean="0"/>
              <a:t>Click icon to add picture</a:t>
            </a:r>
            <a:endParaRPr lang="en-US" noProof="0"/>
          </a:p>
        </p:txBody>
      </p:sp>
      <p:sp>
        <p:nvSpPr>
          <p:cNvPr id="23" name="Picture Placeholder 7"/>
          <p:cNvSpPr>
            <a:spLocks noGrp="1"/>
          </p:cNvSpPr>
          <p:nvPr>
            <p:ph type="pic" sz="quarter" idx="17"/>
          </p:nvPr>
        </p:nvSpPr>
        <p:spPr>
          <a:xfrm>
            <a:off x="6469533" y="1254732"/>
            <a:ext cx="748904" cy="745331"/>
          </a:xfrm>
        </p:spPr>
        <p:txBody>
          <a:bodyPr/>
          <a:lstStyle>
            <a:lvl1pPr marL="0" indent="0">
              <a:buNone/>
              <a:defRPr sz="900"/>
            </a:lvl1pPr>
          </a:lstStyle>
          <a:p>
            <a:pPr lvl="0"/>
            <a:r>
              <a:rPr lang="en-US" noProof="0" smtClean="0"/>
              <a:t>Click icon to add picture</a:t>
            </a:r>
            <a:endParaRPr lang="en-US" noProof="0"/>
          </a:p>
        </p:txBody>
      </p:sp>
      <p:sp>
        <p:nvSpPr>
          <p:cNvPr id="24" name="Picture Placeholder 7"/>
          <p:cNvSpPr>
            <a:spLocks noGrp="1"/>
          </p:cNvSpPr>
          <p:nvPr>
            <p:ph type="pic" sz="quarter" idx="18"/>
          </p:nvPr>
        </p:nvSpPr>
        <p:spPr>
          <a:xfrm>
            <a:off x="7997318" y="1254732"/>
            <a:ext cx="748904" cy="745331"/>
          </a:xfrm>
        </p:spPr>
        <p:txBody>
          <a:bodyPr/>
          <a:lstStyle>
            <a:lvl1pPr marL="0" indent="0">
              <a:buNone/>
              <a:defRPr sz="900"/>
            </a:lvl1pPr>
          </a:lstStyle>
          <a:p>
            <a:pPr lvl="0"/>
            <a:r>
              <a:rPr lang="en-US" noProof="0" smtClean="0"/>
              <a:t>Click icon to add picture</a:t>
            </a:r>
            <a:endParaRPr lang="en-US" noProof="0"/>
          </a:p>
        </p:txBody>
      </p:sp>
      <p:sp>
        <p:nvSpPr>
          <p:cNvPr id="37" name="Text Placeholder 14"/>
          <p:cNvSpPr>
            <a:spLocks noGrp="1"/>
          </p:cNvSpPr>
          <p:nvPr>
            <p:ph type="body" sz="quarter" idx="34"/>
          </p:nvPr>
        </p:nvSpPr>
        <p:spPr>
          <a:xfrm>
            <a:off x="218908" y="2014239"/>
            <a:ext cx="1190625" cy="138500"/>
          </a:xfrm>
        </p:spPr>
        <p:txBody>
          <a:bodyPr>
            <a:noAutofit/>
          </a:bodyPr>
          <a:lstStyle>
            <a:lvl1pPr marL="0" indent="0" algn="ctr">
              <a:buNone/>
              <a:defRPr sz="900" b="1"/>
            </a:lvl1pPr>
          </a:lstStyle>
          <a:p>
            <a:pPr lvl="0"/>
            <a:r>
              <a:rPr lang="en-US" smtClean="0"/>
              <a:t>Click to edit Master text styles</a:t>
            </a:r>
          </a:p>
        </p:txBody>
      </p:sp>
      <p:sp>
        <p:nvSpPr>
          <p:cNvPr id="38" name="Text Placeholder 14"/>
          <p:cNvSpPr>
            <a:spLocks noGrp="1"/>
          </p:cNvSpPr>
          <p:nvPr>
            <p:ph type="body" sz="quarter" idx="35"/>
          </p:nvPr>
        </p:nvSpPr>
        <p:spPr>
          <a:xfrm>
            <a:off x="1650564" y="2032611"/>
            <a:ext cx="1190625" cy="138500"/>
          </a:xfrm>
        </p:spPr>
        <p:txBody>
          <a:bodyPr>
            <a:noAutofit/>
          </a:bodyPr>
          <a:lstStyle>
            <a:lvl1pPr marL="0" indent="0" algn="ctr">
              <a:buNone/>
              <a:defRPr sz="900" b="1"/>
            </a:lvl1pPr>
          </a:lstStyle>
          <a:p>
            <a:pPr lvl="0"/>
            <a:r>
              <a:rPr lang="en-US" smtClean="0"/>
              <a:t>Click to edit Master text styles</a:t>
            </a:r>
          </a:p>
        </p:txBody>
      </p:sp>
      <p:sp>
        <p:nvSpPr>
          <p:cNvPr id="39" name="Text Placeholder 14"/>
          <p:cNvSpPr>
            <a:spLocks noGrp="1"/>
          </p:cNvSpPr>
          <p:nvPr>
            <p:ph type="body" sz="quarter" idx="36"/>
          </p:nvPr>
        </p:nvSpPr>
        <p:spPr>
          <a:xfrm>
            <a:off x="3232942" y="2014239"/>
            <a:ext cx="1190625" cy="138500"/>
          </a:xfrm>
        </p:spPr>
        <p:txBody>
          <a:bodyPr>
            <a:noAutofit/>
          </a:bodyPr>
          <a:lstStyle>
            <a:lvl1pPr marL="0" indent="0" algn="ctr">
              <a:buNone/>
              <a:defRPr sz="900" b="1"/>
            </a:lvl1pPr>
          </a:lstStyle>
          <a:p>
            <a:pPr lvl="0"/>
            <a:r>
              <a:rPr lang="en-US" smtClean="0"/>
              <a:t>Click to edit Master text styles</a:t>
            </a:r>
          </a:p>
        </p:txBody>
      </p:sp>
      <p:sp>
        <p:nvSpPr>
          <p:cNvPr id="40" name="Text Placeholder 14"/>
          <p:cNvSpPr>
            <a:spLocks noGrp="1"/>
          </p:cNvSpPr>
          <p:nvPr>
            <p:ph type="body" sz="quarter" idx="37"/>
          </p:nvPr>
        </p:nvSpPr>
        <p:spPr>
          <a:xfrm>
            <a:off x="4738893" y="2014239"/>
            <a:ext cx="1190625" cy="138500"/>
          </a:xfrm>
        </p:spPr>
        <p:txBody>
          <a:bodyPr>
            <a:noAutofit/>
          </a:bodyPr>
          <a:lstStyle>
            <a:lvl1pPr marL="0" indent="0" algn="ctr">
              <a:buNone/>
              <a:defRPr sz="900" b="1"/>
            </a:lvl1pPr>
          </a:lstStyle>
          <a:p>
            <a:pPr lvl="0"/>
            <a:r>
              <a:rPr lang="en-US" smtClean="0"/>
              <a:t>Click to edit Master text styles</a:t>
            </a:r>
          </a:p>
        </p:txBody>
      </p:sp>
      <p:sp>
        <p:nvSpPr>
          <p:cNvPr id="41" name="Text Placeholder 14"/>
          <p:cNvSpPr>
            <a:spLocks noGrp="1"/>
          </p:cNvSpPr>
          <p:nvPr>
            <p:ph type="body" sz="quarter" idx="38"/>
          </p:nvPr>
        </p:nvSpPr>
        <p:spPr>
          <a:xfrm>
            <a:off x="6248673" y="2014239"/>
            <a:ext cx="1190625" cy="138500"/>
          </a:xfrm>
        </p:spPr>
        <p:txBody>
          <a:bodyPr>
            <a:noAutofit/>
          </a:bodyPr>
          <a:lstStyle>
            <a:lvl1pPr marL="0" indent="0" algn="ctr">
              <a:buNone/>
              <a:defRPr sz="900" b="1"/>
            </a:lvl1pPr>
          </a:lstStyle>
          <a:p>
            <a:pPr lvl="0"/>
            <a:r>
              <a:rPr lang="en-US" smtClean="0"/>
              <a:t>Click to edit Master text styles</a:t>
            </a:r>
          </a:p>
        </p:txBody>
      </p:sp>
      <p:sp>
        <p:nvSpPr>
          <p:cNvPr id="42" name="Text Placeholder 14"/>
          <p:cNvSpPr>
            <a:spLocks noGrp="1"/>
          </p:cNvSpPr>
          <p:nvPr>
            <p:ph type="body" sz="quarter" idx="39"/>
          </p:nvPr>
        </p:nvSpPr>
        <p:spPr>
          <a:xfrm>
            <a:off x="7776458" y="2014239"/>
            <a:ext cx="1190625" cy="138500"/>
          </a:xfrm>
        </p:spPr>
        <p:txBody>
          <a:bodyPr>
            <a:noAutofit/>
          </a:bodyPr>
          <a:lstStyle>
            <a:lvl1pPr marL="0" indent="0" algn="ctr">
              <a:buNone/>
              <a:defRPr sz="900" b="1"/>
            </a:lvl1pPr>
          </a:lstStyle>
          <a:p>
            <a:pPr lvl="0"/>
            <a:r>
              <a:rPr lang="en-US" smtClean="0"/>
              <a:t>Click to edit Master text styles</a:t>
            </a:r>
          </a:p>
        </p:txBody>
      </p:sp>
      <p:sp>
        <p:nvSpPr>
          <p:cNvPr id="55" name="Picture Placeholder 7"/>
          <p:cNvSpPr>
            <a:spLocks noGrp="1"/>
          </p:cNvSpPr>
          <p:nvPr>
            <p:ph type="pic" sz="quarter" idx="40"/>
          </p:nvPr>
        </p:nvSpPr>
        <p:spPr>
          <a:xfrm>
            <a:off x="439768" y="2340937"/>
            <a:ext cx="748904" cy="745331"/>
          </a:xfrm>
        </p:spPr>
        <p:txBody>
          <a:bodyPr/>
          <a:lstStyle>
            <a:lvl1pPr marL="0" indent="0">
              <a:buNone/>
              <a:defRPr sz="900"/>
            </a:lvl1pPr>
          </a:lstStyle>
          <a:p>
            <a:pPr lvl="0"/>
            <a:r>
              <a:rPr lang="en-US" noProof="0" smtClean="0"/>
              <a:t>Click icon to add picture</a:t>
            </a:r>
            <a:endParaRPr lang="en-US" noProof="0"/>
          </a:p>
        </p:txBody>
      </p:sp>
      <p:sp>
        <p:nvSpPr>
          <p:cNvPr id="56" name="Picture Placeholder 7"/>
          <p:cNvSpPr>
            <a:spLocks noGrp="1"/>
          </p:cNvSpPr>
          <p:nvPr>
            <p:ph type="pic" sz="quarter" idx="41"/>
          </p:nvPr>
        </p:nvSpPr>
        <p:spPr>
          <a:xfrm>
            <a:off x="1939728" y="2340937"/>
            <a:ext cx="748904" cy="745331"/>
          </a:xfrm>
        </p:spPr>
        <p:txBody>
          <a:bodyPr/>
          <a:lstStyle>
            <a:lvl1pPr marL="0" indent="0">
              <a:buNone/>
              <a:defRPr sz="900"/>
            </a:lvl1pPr>
          </a:lstStyle>
          <a:p>
            <a:pPr lvl="0"/>
            <a:r>
              <a:rPr lang="en-US" noProof="0" smtClean="0"/>
              <a:t>Click icon to add picture</a:t>
            </a:r>
            <a:endParaRPr lang="en-US" noProof="0"/>
          </a:p>
        </p:txBody>
      </p:sp>
      <p:sp>
        <p:nvSpPr>
          <p:cNvPr id="57" name="Picture Placeholder 7"/>
          <p:cNvSpPr>
            <a:spLocks noGrp="1"/>
          </p:cNvSpPr>
          <p:nvPr>
            <p:ph type="pic" sz="quarter" idx="42"/>
          </p:nvPr>
        </p:nvSpPr>
        <p:spPr>
          <a:xfrm>
            <a:off x="3453802" y="2340937"/>
            <a:ext cx="748904" cy="745331"/>
          </a:xfrm>
        </p:spPr>
        <p:txBody>
          <a:bodyPr/>
          <a:lstStyle>
            <a:lvl1pPr marL="0" indent="0">
              <a:buNone/>
              <a:defRPr sz="900"/>
            </a:lvl1pPr>
          </a:lstStyle>
          <a:p>
            <a:pPr lvl="0"/>
            <a:r>
              <a:rPr lang="en-US" noProof="0" smtClean="0"/>
              <a:t>Click icon to add picture</a:t>
            </a:r>
            <a:endParaRPr lang="en-US" noProof="0"/>
          </a:p>
        </p:txBody>
      </p:sp>
      <p:sp>
        <p:nvSpPr>
          <p:cNvPr id="58" name="Picture Placeholder 7"/>
          <p:cNvSpPr>
            <a:spLocks noGrp="1"/>
          </p:cNvSpPr>
          <p:nvPr>
            <p:ph type="pic" sz="quarter" idx="43"/>
          </p:nvPr>
        </p:nvSpPr>
        <p:spPr>
          <a:xfrm>
            <a:off x="4959753" y="2340937"/>
            <a:ext cx="748904" cy="745331"/>
          </a:xfrm>
        </p:spPr>
        <p:txBody>
          <a:bodyPr/>
          <a:lstStyle>
            <a:lvl1pPr marL="0" indent="0">
              <a:buNone/>
              <a:defRPr sz="900"/>
            </a:lvl1pPr>
          </a:lstStyle>
          <a:p>
            <a:pPr lvl="0"/>
            <a:r>
              <a:rPr lang="en-US" noProof="0" smtClean="0"/>
              <a:t>Click icon to add picture</a:t>
            </a:r>
            <a:endParaRPr lang="en-US" noProof="0"/>
          </a:p>
        </p:txBody>
      </p:sp>
      <p:sp>
        <p:nvSpPr>
          <p:cNvPr id="59" name="Picture Placeholder 7"/>
          <p:cNvSpPr>
            <a:spLocks noGrp="1"/>
          </p:cNvSpPr>
          <p:nvPr>
            <p:ph type="pic" sz="quarter" idx="44"/>
          </p:nvPr>
        </p:nvSpPr>
        <p:spPr>
          <a:xfrm>
            <a:off x="6469533" y="2340937"/>
            <a:ext cx="748904" cy="745331"/>
          </a:xfrm>
        </p:spPr>
        <p:txBody>
          <a:bodyPr/>
          <a:lstStyle>
            <a:lvl1pPr marL="0" indent="0">
              <a:buNone/>
              <a:defRPr sz="900"/>
            </a:lvl1pPr>
          </a:lstStyle>
          <a:p>
            <a:pPr lvl="0"/>
            <a:r>
              <a:rPr lang="en-US" noProof="0" smtClean="0"/>
              <a:t>Click icon to add picture</a:t>
            </a:r>
            <a:endParaRPr lang="en-US" noProof="0"/>
          </a:p>
        </p:txBody>
      </p:sp>
      <p:sp>
        <p:nvSpPr>
          <p:cNvPr id="60" name="Picture Placeholder 7"/>
          <p:cNvSpPr>
            <a:spLocks noGrp="1"/>
          </p:cNvSpPr>
          <p:nvPr>
            <p:ph type="pic" sz="quarter" idx="45"/>
          </p:nvPr>
        </p:nvSpPr>
        <p:spPr>
          <a:xfrm>
            <a:off x="7997318" y="2340937"/>
            <a:ext cx="748904" cy="745331"/>
          </a:xfrm>
        </p:spPr>
        <p:txBody>
          <a:bodyPr/>
          <a:lstStyle>
            <a:lvl1pPr marL="0" indent="0">
              <a:buNone/>
              <a:defRPr sz="900"/>
            </a:lvl1pPr>
          </a:lstStyle>
          <a:p>
            <a:pPr lvl="0"/>
            <a:r>
              <a:rPr lang="en-US" noProof="0" smtClean="0"/>
              <a:t>Click icon to add picture</a:t>
            </a:r>
            <a:endParaRPr lang="en-US" noProof="0"/>
          </a:p>
        </p:txBody>
      </p:sp>
      <p:sp>
        <p:nvSpPr>
          <p:cNvPr id="61" name="Text Placeholder 14"/>
          <p:cNvSpPr>
            <a:spLocks noGrp="1"/>
          </p:cNvSpPr>
          <p:nvPr>
            <p:ph type="body" sz="quarter" idx="46"/>
          </p:nvPr>
        </p:nvSpPr>
        <p:spPr>
          <a:xfrm>
            <a:off x="218908" y="3101668"/>
            <a:ext cx="1190625" cy="138500"/>
          </a:xfrm>
        </p:spPr>
        <p:txBody>
          <a:bodyPr>
            <a:noAutofit/>
          </a:bodyPr>
          <a:lstStyle>
            <a:lvl1pPr marL="0" indent="0" algn="ctr">
              <a:buNone/>
              <a:defRPr sz="900" b="1"/>
            </a:lvl1pPr>
          </a:lstStyle>
          <a:p>
            <a:pPr lvl="0"/>
            <a:r>
              <a:rPr lang="en-US" smtClean="0"/>
              <a:t>Click to edit Master text styles</a:t>
            </a:r>
          </a:p>
        </p:txBody>
      </p:sp>
      <p:sp>
        <p:nvSpPr>
          <p:cNvPr id="62" name="Text Placeholder 14"/>
          <p:cNvSpPr>
            <a:spLocks noGrp="1"/>
          </p:cNvSpPr>
          <p:nvPr>
            <p:ph type="body" sz="quarter" idx="47"/>
          </p:nvPr>
        </p:nvSpPr>
        <p:spPr>
          <a:xfrm>
            <a:off x="1718868" y="3101668"/>
            <a:ext cx="1190625" cy="138500"/>
          </a:xfrm>
        </p:spPr>
        <p:txBody>
          <a:bodyPr>
            <a:noAutofit/>
          </a:bodyPr>
          <a:lstStyle>
            <a:lvl1pPr marL="0" indent="0" algn="ctr">
              <a:buNone/>
              <a:defRPr sz="900" b="1"/>
            </a:lvl1pPr>
          </a:lstStyle>
          <a:p>
            <a:pPr lvl="0"/>
            <a:r>
              <a:rPr lang="en-US" smtClean="0"/>
              <a:t>Click to edit Master text styles</a:t>
            </a:r>
          </a:p>
        </p:txBody>
      </p:sp>
      <p:sp>
        <p:nvSpPr>
          <p:cNvPr id="63" name="Text Placeholder 14"/>
          <p:cNvSpPr>
            <a:spLocks noGrp="1"/>
          </p:cNvSpPr>
          <p:nvPr>
            <p:ph type="body" sz="quarter" idx="48"/>
          </p:nvPr>
        </p:nvSpPr>
        <p:spPr>
          <a:xfrm>
            <a:off x="3232942" y="3101668"/>
            <a:ext cx="1190625" cy="138500"/>
          </a:xfrm>
        </p:spPr>
        <p:txBody>
          <a:bodyPr>
            <a:noAutofit/>
          </a:bodyPr>
          <a:lstStyle>
            <a:lvl1pPr marL="0" indent="0" algn="ctr">
              <a:buNone/>
              <a:defRPr sz="900" b="1"/>
            </a:lvl1pPr>
          </a:lstStyle>
          <a:p>
            <a:pPr lvl="0"/>
            <a:r>
              <a:rPr lang="en-US" smtClean="0"/>
              <a:t>Click to edit Master text styles</a:t>
            </a:r>
          </a:p>
        </p:txBody>
      </p:sp>
      <p:sp>
        <p:nvSpPr>
          <p:cNvPr id="64" name="Text Placeholder 14"/>
          <p:cNvSpPr>
            <a:spLocks noGrp="1"/>
          </p:cNvSpPr>
          <p:nvPr>
            <p:ph type="body" sz="quarter" idx="49"/>
          </p:nvPr>
        </p:nvSpPr>
        <p:spPr>
          <a:xfrm>
            <a:off x="4738893" y="3101668"/>
            <a:ext cx="1190625" cy="138500"/>
          </a:xfrm>
        </p:spPr>
        <p:txBody>
          <a:bodyPr>
            <a:noAutofit/>
          </a:bodyPr>
          <a:lstStyle>
            <a:lvl1pPr marL="0" indent="0" algn="ctr">
              <a:buNone/>
              <a:defRPr sz="900" b="1"/>
            </a:lvl1pPr>
          </a:lstStyle>
          <a:p>
            <a:pPr lvl="0"/>
            <a:r>
              <a:rPr lang="en-US" smtClean="0"/>
              <a:t>Click to edit Master text styles</a:t>
            </a:r>
          </a:p>
        </p:txBody>
      </p:sp>
      <p:sp>
        <p:nvSpPr>
          <p:cNvPr id="65" name="Text Placeholder 14"/>
          <p:cNvSpPr>
            <a:spLocks noGrp="1"/>
          </p:cNvSpPr>
          <p:nvPr>
            <p:ph type="body" sz="quarter" idx="50"/>
          </p:nvPr>
        </p:nvSpPr>
        <p:spPr>
          <a:xfrm>
            <a:off x="6248673" y="3101668"/>
            <a:ext cx="1190625" cy="138500"/>
          </a:xfrm>
        </p:spPr>
        <p:txBody>
          <a:bodyPr>
            <a:noAutofit/>
          </a:bodyPr>
          <a:lstStyle>
            <a:lvl1pPr marL="0" indent="0" algn="ctr">
              <a:buNone/>
              <a:defRPr sz="900" b="1"/>
            </a:lvl1pPr>
          </a:lstStyle>
          <a:p>
            <a:pPr lvl="0"/>
            <a:r>
              <a:rPr lang="en-US" smtClean="0"/>
              <a:t>Click to edit Master text styles</a:t>
            </a:r>
          </a:p>
        </p:txBody>
      </p:sp>
      <p:sp>
        <p:nvSpPr>
          <p:cNvPr id="66" name="Text Placeholder 14"/>
          <p:cNvSpPr>
            <a:spLocks noGrp="1"/>
          </p:cNvSpPr>
          <p:nvPr>
            <p:ph type="body" sz="quarter" idx="51"/>
          </p:nvPr>
        </p:nvSpPr>
        <p:spPr>
          <a:xfrm>
            <a:off x="7776458" y="3101668"/>
            <a:ext cx="1190625" cy="138500"/>
          </a:xfrm>
        </p:spPr>
        <p:txBody>
          <a:bodyPr>
            <a:noAutofit/>
          </a:bodyPr>
          <a:lstStyle>
            <a:lvl1pPr marL="0" indent="0" algn="ctr">
              <a:buNone/>
              <a:defRPr sz="900" b="1"/>
            </a:lvl1pPr>
          </a:lstStyle>
          <a:p>
            <a:pPr lvl="0"/>
            <a:r>
              <a:rPr lang="en-US" smtClean="0"/>
              <a:t>Click to edit Master text styles</a:t>
            </a:r>
          </a:p>
        </p:txBody>
      </p:sp>
      <p:sp>
        <p:nvSpPr>
          <p:cNvPr id="67" name="Picture Placeholder 7"/>
          <p:cNvSpPr>
            <a:spLocks noGrp="1"/>
          </p:cNvSpPr>
          <p:nvPr>
            <p:ph type="pic" sz="quarter" idx="52"/>
          </p:nvPr>
        </p:nvSpPr>
        <p:spPr>
          <a:xfrm>
            <a:off x="439768" y="3494049"/>
            <a:ext cx="748904" cy="745331"/>
          </a:xfrm>
        </p:spPr>
        <p:txBody>
          <a:bodyPr/>
          <a:lstStyle>
            <a:lvl1pPr marL="0" indent="0">
              <a:buNone/>
              <a:defRPr sz="900"/>
            </a:lvl1pPr>
          </a:lstStyle>
          <a:p>
            <a:pPr lvl="0"/>
            <a:r>
              <a:rPr lang="en-US" noProof="0" smtClean="0"/>
              <a:t>Click icon to add picture</a:t>
            </a:r>
            <a:endParaRPr lang="en-US" noProof="0"/>
          </a:p>
        </p:txBody>
      </p:sp>
      <p:sp>
        <p:nvSpPr>
          <p:cNvPr id="68" name="Picture Placeholder 7"/>
          <p:cNvSpPr>
            <a:spLocks noGrp="1"/>
          </p:cNvSpPr>
          <p:nvPr>
            <p:ph type="pic" sz="quarter" idx="53"/>
          </p:nvPr>
        </p:nvSpPr>
        <p:spPr>
          <a:xfrm>
            <a:off x="1939728" y="3494049"/>
            <a:ext cx="748904" cy="745331"/>
          </a:xfrm>
        </p:spPr>
        <p:txBody>
          <a:bodyPr/>
          <a:lstStyle>
            <a:lvl1pPr marL="0" indent="0">
              <a:buNone/>
              <a:defRPr sz="900"/>
            </a:lvl1pPr>
          </a:lstStyle>
          <a:p>
            <a:pPr lvl="0"/>
            <a:r>
              <a:rPr lang="en-US" noProof="0" smtClean="0"/>
              <a:t>Click icon to add picture</a:t>
            </a:r>
            <a:endParaRPr lang="en-US" noProof="0"/>
          </a:p>
        </p:txBody>
      </p:sp>
      <p:sp>
        <p:nvSpPr>
          <p:cNvPr id="69" name="Picture Placeholder 7"/>
          <p:cNvSpPr>
            <a:spLocks noGrp="1"/>
          </p:cNvSpPr>
          <p:nvPr>
            <p:ph type="pic" sz="quarter" idx="54"/>
          </p:nvPr>
        </p:nvSpPr>
        <p:spPr>
          <a:xfrm>
            <a:off x="3453802" y="3494049"/>
            <a:ext cx="748904" cy="745331"/>
          </a:xfrm>
        </p:spPr>
        <p:txBody>
          <a:bodyPr/>
          <a:lstStyle>
            <a:lvl1pPr marL="0" indent="0">
              <a:buNone/>
              <a:defRPr sz="900"/>
            </a:lvl1pPr>
          </a:lstStyle>
          <a:p>
            <a:pPr lvl="0"/>
            <a:r>
              <a:rPr lang="en-US" noProof="0" smtClean="0"/>
              <a:t>Click icon to add picture</a:t>
            </a:r>
            <a:endParaRPr lang="en-US" noProof="0"/>
          </a:p>
        </p:txBody>
      </p:sp>
      <p:sp>
        <p:nvSpPr>
          <p:cNvPr id="70" name="Picture Placeholder 7"/>
          <p:cNvSpPr>
            <a:spLocks noGrp="1"/>
          </p:cNvSpPr>
          <p:nvPr>
            <p:ph type="pic" sz="quarter" idx="55"/>
          </p:nvPr>
        </p:nvSpPr>
        <p:spPr>
          <a:xfrm>
            <a:off x="4959753" y="3494049"/>
            <a:ext cx="748904" cy="745331"/>
          </a:xfrm>
        </p:spPr>
        <p:txBody>
          <a:bodyPr/>
          <a:lstStyle>
            <a:lvl1pPr marL="0" indent="0">
              <a:buNone/>
              <a:defRPr sz="900"/>
            </a:lvl1pPr>
          </a:lstStyle>
          <a:p>
            <a:pPr lvl="0"/>
            <a:r>
              <a:rPr lang="en-US" noProof="0" smtClean="0"/>
              <a:t>Click icon to add picture</a:t>
            </a:r>
            <a:endParaRPr lang="en-US" noProof="0"/>
          </a:p>
        </p:txBody>
      </p:sp>
      <p:sp>
        <p:nvSpPr>
          <p:cNvPr id="71" name="Picture Placeholder 7"/>
          <p:cNvSpPr>
            <a:spLocks noGrp="1"/>
          </p:cNvSpPr>
          <p:nvPr>
            <p:ph type="pic" sz="quarter" idx="56"/>
          </p:nvPr>
        </p:nvSpPr>
        <p:spPr>
          <a:xfrm>
            <a:off x="6469533" y="3494049"/>
            <a:ext cx="748904" cy="745331"/>
          </a:xfrm>
        </p:spPr>
        <p:txBody>
          <a:bodyPr/>
          <a:lstStyle>
            <a:lvl1pPr marL="0" indent="0">
              <a:buNone/>
              <a:defRPr sz="900"/>
            </a:lvl1pPr>
          </a:lstStyle>
          <a:p>
            <a:pPr lvl="0"/>
            <a:r>
              <a:rPr lang="en-US" noProof="0" smtClean="0"/>
              <a:t>Click icon to add picture</a:t>
            </a:r>
            <a:endParaRPr lang="en-US" noProof="0"/>
          </a:p>
        </p:txBody>
      </p:sp>
      <p:sp>
        <p:nvSpPr>
          <p:cNvPr id="72" name="Picture Placeholder 7"/>
          <p:cNvSpPr>
            <a:spLocks noGrp="1"/>
          </p:cNvSpPr>
          <p:nvPr>
            <p:ph type="pic" sz="quarter" idx="57"/>
          </p:nvPr>
        </p:nvSpPr>
        <p:spPr>
          <a:xfrm>
            <a:off x="7997318" y="3494049"/>
            <a:ext cx="748904" cy="745331"/>
          </a:xfrm>
        </p:spPr>
        <p:txBody>
          <a:bodyPr/>
          <a:lstStyle>
            <a:lvl1pPr marL="0" indent="0">
              <a:buNone/>
              <a:defRPr sz="900"/>
            </a:lvl1pPr>
          </a:lstStyle>
          <a:p>
            <a:pPr lvl="0"/>
            <a:r>
              <a:rPr lang="en-US" noProof="0" smtClean="0"/>
              <a:t>Click icon to add picture</a:t>
            </a:r>
            <a:endParaRPr lang="en-US" noProof="0"/>
          </a:p>
        </p:txBody>
      </p:sp>
      <p:sp>
        <p:nvSpPr>
          <p:cNvPr id="73" name="Text Placeholder 14"/>
          <p:cNvSpPr>
            <a:spLocks noGrp="1"/>
          </p:cNvSpPr>
          <p:nvPr>
            <p:ph type="body" sz="quarter" idx="58"/>
          </p:nvPr>
        </p:nvSpPr>
        <p:spPr>
          <a:xfrm>
            <a:off x="218908" y="4254778"/>
            <a:ext cx="1190625" cy="138500"/>
          </a:xfrm>
        </p:spPr>
        <p:txBody>
          <a:bodyPr>
            <a:noAutofit/>
          </a:bodyPr>
          <a:lstStyle>
            <a:lvl1pPr marL="0" indent="0" algn="ctr">
              <a:buNone/>
              <a:defRPr sz="900" b="1"/>
            </a:lvl1pPr>
          </a:lstStyle>
          <a:p>
            <a:pPr lvl="0"/>
            <a:r>
              <a:rPr lang="en-US" smtClean="0"/>
              <a:t>Click to edit Master text styles</a:t>
            </a:r>
          </a:p>
        </p:txBody>
      </p:sp>
      <p:sp>
        <p:nvSpPr>
          <p:cNvPr id="74" name="Text Placeholder 14"/>
          <p:cNvSpPr>
            <a:spLocks noGrp="1"/>
          </p:cNvSpPr>
          <p:nvPr>
            <p:ph type="body" sz="quarter" idx="59"/>
          </p:nvPr>
        </p:nvSpPr>
        <p:spPr>
          <a:xfrm>
            <a:off x="1718868" y="4254778"/>
            <a:ext cx="1190625" cy="138500"/>
          </a:xfrm>
        </p:spPr>
        <p:txBody>
          <a:bodyPr>
            <a:noAutofit/>
          </a:bodyPr>
          <a:lstStyle>
            <a:lvl1pPr marL="0" indent="0" algn="ctr">
              <a:buNone/>
              <a:defRPr sz="900" b="1"/>
            </a:lvl1pPr>
          </a:lstStyle>
          <a:p>
            <a:pPr lvl="0"/>
            <a:r>
              <a:rPr lang="en-US" smtClean="0"/>
              <a:t>Click to edit Master text styles</a:t>
            </a:r>
          </a:p>
        </p:txBody>
      </p:sp>
      <p:sp>
        <p:nvSpPr>
          <p:cNvPr id="75" name="Text Placeholder 14"/>
          <p:cNvSpPr>
            <a:spLocks noGrp="1"/>
          </p:cNvSpPr>
          <p:nvPr>
            <p:ph type="body" sz="quarter" idx="60"/>
          </p:nvPr>
        </p:nvSpPr>
        <p:spPr>
          <a:xfrm>
            <a:off x="3232942" y="4254778"/>
            <a:ext cx="1190625" cy="138500"/>
          </a:xfrm>
        </p:spPr>
        <p:txBody>
          <a:bodyPr>
            <a:noAutofit/>
          </a:bodyPr>
          <a:lstStyle>
            <a:lvl1pPr marL="0" indent="0" algn="ctr">
              <a:buNone/>
              <a:defRPr sz="900" b="1"/>
            </a:lvl1pPr>
          </a:lstStyle>
          <a:p>
            <a:pPr lvl="0"/>
            <a:r>
              <a:rPr lang="en-US" smtClean="0"/>
              <a:t>Click to edit Master text styles</a:t>
            </a:r>
          </a:p>
        </p:txBody>
      </p:sp>
      <p:sp>
        <p:nvSpPr>
          <p:cNvPr id="76" name="Text Placeholder 14"/>
          <p:cNvSpPr>
            <a:spLocks noGrp="1"/>
          </p:cNvSpPr>
          <p:nvPr>
            <p:ph type="body" sz="quarter" idx="61"/>
          </p:nvPr>
        </p:nvSpPr>
        <p:spPr>
          <a:xfrm>
            <a:off x="4738893" y="4254778"/>
            <a:ext cx="1190625" cy="138500"/>
          </a:xfrm>
        </p:spPr>
        <p:txBody>
          <a:bodyPr>
            <a:noAutofit/>
          </a:bodyPr>
          <a:lstStyle>
            <a:lvl1pPr marL="0" indent="0" algn="ctr">
              <a:buNone/>
              <a:defRPr sz="900" b="1"/>
            </a:lvl1pPr>
          </a:lstStyle>
          <a:p>
            <a:pPr lvl="0"/>
            <a:r>
              <a:rPr lang="en-US" smtClean="0"/>
              <a:t>Click to edit Master text styles</a:t>
            </a:r>
          </a:p>
        </p:txBody>
      </p:sp>
      <p:sp>
        <p:nvSpPr>
          <p:cNvPr id="77" name="Text Placeholder 14"/>
          <p:cNvSpPr>
            <a:spLocks noGrp="1"/>
          </p:cNvSpPr>
          <p:nvPr>
            <p:ph type="body" sz="quarter" idx="62"/>
          </p:nvPr>
        </p:nvSpPr>
        <p:spPr>
          <a:xfrm>
            <a:off x="6248673" y="4254778"/>
            <a:ext cx="1190625" cy="138500"/>
          </a:xfrm>
        </p:spPr>
        <p:txBody>
          <a:bodyPr>
            <a:noAutofit/>
          </a:bodyPr>
          <a:lstStyle>
            <a:lvl1pPr marL="0" indent="0" algn="ctr">
              <a:buNone/>
              <a:defRPr sz="900" b="1"/>
            </a:lvl1pPr>
          </a:lstStyle>
          <a:p>
            <a:pPr lvl="0"/>
            <a:r>
              <a:rPr lang="en-US" smtClean="0"/>
              <a:t>Click to edit Master text styles</a:t>
            </a:r>
          </a:p>
        </p:txBody>
      </p:sp>
      <p:sp>
        <p:nvSpPr>
          <p:cNvPr id="78" name="Text Placeholder 14"/>
          <p:cNvSpPr>
            <a:spLocks noGrp="1"/>
          </p:cNvSpPr>
          <p:nvPr>
            <p:ph type="body" sz="quarter" idx="63"/>
          </p:nvPr>
        </p:nvSpPr>
        <p:spPr>
          <a:xfrm>
            <a:off x="7776458" y="4254778"/>
            <a:ext cx="1190625" cy="138500"/>
          </a:xfrm>
        </p:spPr>
        <p:txBody>
          <a:bodyPr>
            <a:noAutofit/>
          </a:bodyPr>
          <a:lstStyle>
            <a:lvl1pPr marL="0" indent="0" algn="ctr">
              <a:buNone/>
              <a:defRPr sz="900" b="1"/>
            </a:lvl1pPr>
          </a:lstStyle>
          <a:p>
            <a:pPr lvl="0"/>
            <a:r>
              <a:rPr lang="en-US" smtClean="0"/>
              <a:t>Click to edit Master text styles</a:t>
            </a:r>
          </a:p>
        </p:txBody>
      </p:sp>
      <p:sp>
        <p:nvSpPr>
          <p:cNvPr id="43" name="Date Placeholder 3"/>
          <p:cNvSpPr>
            <a:spLocks noGrp="1"/>
          </p:cNvSpPr>
          <p:nvPr>
            <p:ph type="dt" sz="half" idx="64"/>
          </p:nvPr>
        </p:nvSpPr>
        <p:spPr/>
        <p:txBody>
          <a:bodyPr/>
          <a:lstStyle>
            <a:lvl1pPr>
              <a:defRPr/>
            </a:lvl1pPr>
          </a:lstStyle>
          <a:p>
            <a:pPr>
              <a:defRPr/>
            </a:pPr>
            <a:fld id="{3836ADB9-D335-4127-9D35-3B2782DAA503}" type="datetime1">
              <a:rPr lang="en-US" smtClean="0"/>
              <a:t>7/9/2018</a:t>
            </a:fld>
            <a:endParaRPr lang="en-US"/>
          </a:p>
        </p:txBody>
      </p:sp>
      <p:sp>
        <p:nvSpPr>
          <p:cNvPr id="44" name="Footer Placeholder 4"/>
          <p:cNvSpPr>
            <a:spLocks noGrp="1"/>
          </p:cNvSpPr>
          <p:nvPr>
            <p:ph type="ftr" sz="quarter" idx="65"/>
          </p:nvPr>
        </p:nvSpPr>
        <p:spPr/>
        <p:txBody>
          <a:bodyPr/>
          <a:lstStyle>
            <a:lvl1pPr>
              <a:defRPr/>
            </a:lvl1pPr>
          </a:lstStyle>
          <a:p>
            <a:pPr>
              <a:defRPr/>
            </a:pPr>
            <a:endParaRPr lang="en-US"/>
          </a:p>
        </p:txBody>
      </p:sp>
      <p:sp>
        <p:nvSpPr>
          <p:cNvPr id="45" name="Slide Number Placeholder 5"/>
          <p:cNvSpPr>
            <a:spLocks noGrp="1"/>
          </p:cNvSpPr>
          <p:nvPr>
            <p:ph type="sldNum" sz="quarter" idx="66"/>
          </p:nvPr>
        </p:nvSpPr>
        <p:spPr/>
        <p:txBody>
          <a:bodyPr/>
          <a:lstStyle>
            <a:lvl1pPr>
              <a:defRPr/>
            </a:lvl1pPr>
          </a:lstStyle>
          <a:p>
            <a:pPr>
              <a:defRPr/>
            </a:pPr>
            <a:r>
              <a:rPr lang="en-US"/>
              <a:t>schiffhardin.com | </a:t>
            </a:r>
            <a:fld id="{C8CF5D87-AE75-4FFE-B721-5EBB4C991F9C}" type="slidenum">
              <a:rPr lang="en-US"/>
              <a:pPr>
                <a:defRPr/>
              </a:pPr>
              <a:t>‹#›</a:t>
            </a:fld>
            <a:endParaRPr lang="en-US"/>
          </a:p>
        </p:txBody>
      </p:sp>
    </p:spTree>
    <p:extLst>
      <p:ext uri="{BB962C8B-B14F-4D97-AF65-F5344CB8AC3E}">
        <p14:creationId xmlns:p14="http://schemas.microsoft.com/office/powerpoint/2010/main" val="4148891309"/>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Chart Placeholder 6"/>
          <p:cNvSpPr>
            <a:spLocks noGrp="1"/>
          </p:cNvSpPr>
          <p:nvPr>
            <p:ph type="chart" sz="quarter" idx="14"/>
          </p:nvPr>
        </p:nvSpPr>
        <p:spPr>
          <a:xfrm>
            <a:off x="474650" y="1268018"/>
            <a:ext cx="8040700" cy="3398769"/>
          </a:xfrm>
        </p:spPr>
        <p:txBody>
          <a:bodyPr/>
          <a:lstStyle>
            <a:lvl1pPr marL="0" indent="0">
              <a:buNone/>
              <a:defRPr/>
            </a:lvl1pPr>
          </a:lstStyle>
          <a:p>
            <a:pPr lvl="0"/>
            <a:r>
              <a:rPr lang="en-US" noProof="0" smtClean="0"/>
              <a:t>Click icon to add chart</a:t>
            </a:r>
            <a:endParaRPr lang="en-US" noProof="0"/>
          </a:p>
        </p:txBody>
      </p:sp>
      <p:sp>
        <p:nvSpPr>
          <p:cNvPr id="4" name="Date Placeholder 3"/>
          <p:cNvSpPr>
            <a:spLocks noGrp="1"/>
          </p:cNvSpPr>
          <p:nvPr>
            <p:ph type="dt" sz="half" idx="15"/>
          </p:nvPr>
        </p:nvSpPr>
        <p:spPr/>
        <p:txBody>
          <a:bodyPr/>
          <a:lstStyle>
            <a:lvl1pPr>
              <a:defRPr/>
            </a:lvl1pPr>
          </a:lstStyle>
          <a:p>
            <a:pPr>
              <a:defRPr/>
            </a:pPr>
            <a:fld id="{B4D28452-55E9-4D64-93A3-26B9AF46B396}" type="datetime1">
              <a:rPr lang="en-US" smtClean="0"/>
              <a:t>7/9/2018</a:t>
            </a:fld>
            <a:endParaRPr lang="en-US"/>
          </a:p>
        </p:txBody>
      </p:sp>
      <p:sp>
        <p:nvSpPr>
          <p:cNvPr id="5"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r>
              <a:rPr lang="en-US"/>
              <a:t>schiffhardin.com | </a:t>
            </a:r>
            <a:fld id="{C00E0F2E-62D3-44C2-905D-DAE1324CF136}" type="slidenum">
              <a:rPr lang="en-US"/>
              <a:pPr>
                <a:defRPr/>
              </a:pPr>
              <a:t>‹#›</a:t>
            </a:fld>
            <a:endParaRPr lang="en-US"/>
          </a:p>
        </p:txBody>
      </p:sp>
    </p:spTree>
    <p:extLst>
      <p:ext uri="{BB962C8B-B14F-4D97-AF65-F5344CB8AC3E}">
        <p14:creationId xmlns:p14="http://schemas.microsoft.com/office/powerpoint/2010/main" val="3126213854"/>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2_Title Slide">
    <p:spTree>
      <p:nvGrpSpPr>
        <p:cNvPr id="1" name=""/>
        <p:cNvGrpSpPr/>
        <p:nvPr/>
      </p:nvGrpSpPr>
      <p:grpSpPr>
        <a:xfrm>
          <a:off x="0" y="0"/>
          <a:ext cx="0" cy="0"/>
          <a:chOff x="0" y="0"/>
          <a:chExt cx="0" cy="0"/>
        </a:xfrm>
      </p:grpSpPr>
      <p:pic>
        <p:nvPicPr>
          <p:cNvPr id="18" name="Picture 1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570" y="-8363"/>
            <a:ext cx="9157570" cy="4228857"/>
          </a:xfrm>
          <a:prstGeom prst="rect">
            <a:avLst/>
          </a:prstGeom>
        </p:spPr>
      </p:pic>
      <p:sp>
        <p:nvSpPr>
          <p:cNvPr id="8" name="Rectangle 7"/>
          <p:cNvSpPr/>
          <p:nvPr/>
        </p:nvSpPr>
        <p:spPr>
          <a:xfrm>
            <a:off x="0" y="3035920"/>
            <a:ext cx="9144000" cy="21075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Rectangle 8"/>
          <p:cNvSpPr/>
          <p:nvPr/>
        </p:nvSpPr>
        <p:spPr>
          <a:xfrm>
            <a:off x="143933" y="3234497"/>
            <a:ext cx="6858000" cy="18066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32492" y="4505948"/>
            <a:ext cx="1119932" cy="484008"/>
          </a:xfrm>
          <a:prstGeom prst="rect">
            <a:avLst/>
          </a:prstGeom>
        </p:spPr>
      </p:pic>
      <p:sp>
        <p:nvSpPr>
          <p:cNvPr id="14" name="Content Placeholder 3"/>
          <p:cNvSpPr>
            <a:spLocks noGrp="1"/>
          </p:cNvSpPr>
          <p:nvPr>
            <p:ph sz="quarter" idx="15" hasCustomPrompt="1"/>
          </p:nvPr>
        </p:nvSpPr>
        <p:spPr>
          <a:xfrm>
            <a:off x="628650" y="3397859"/>
            <a:ext cx="1642042" cy="346249"/>
          </a:xfrm>
        </p:spPr>
        <p:txBody>
          <a:bodyPr/>
          <a:lstStyle>
            <a:lvl1pPr marL="0" indent="0">
              <a:spcBef>
                <a:spcPct val="0"/>
              </a:spcBef>
              <a:buNone/>
              <a:defRPr sz="1125" baseline="0">
                <a:solidFill>
                  <a:schemeClr val="bg1"/>
                </a:solidFill>
              </a:defRPr>
            </a:lvl1pPr>
          </a:lstStyle>
          <a:p>
            <a:pPr lvl="0"/>
            <a:r>
              <a:rPr lang="en-US" smtClean="0"/>
              <a:t>Click to edit Attorney Name and Contact Info</a:t>
            </a:r>
          </a:p>
        </p:txBody>
      </p:sp>
      <p:sp>
        <p:nvSpPr>
          <p:cNvPr id="15" name="Content Placeholder 3"/>
          <p:cNvSpPr>
            <a:spLocks noGrp="1"/>
          </p:cNvSpPr>
          <p:nvPr>
            <p:ph sz="quarter" idx="16" hasCustomPrompt="1"/>
          </p:nvPr>
        </p:nvSpPr>
        <p:spPr>
          <a:xfrm>
            <a:off x="2977596" y="3397856"/>
            <a:ext cx="1642042" cy="346249"/>
          </a:xfrm>
        </p:spPr>
        <p:txBody>
          <a:bodyPr/>
          <a:lstStyle>
            <a:lvl1pPr marL="0" indent="0">
              <a:spcBef>
                <a:spcPct val="0"/>
              </a:spcBef>
              <a:buNone/>
              <a:defRPr sz="1125" baseline="0">
                <a:solidFill>
                  <a:schemeClr val="bg1"/>
                </a:solidFill>
              </a:defRPr>
            </a:lvl1pPr>
          </a:lstStyle>
          <a:p>
            <a:pPr lvl="0"/>
            <a:r>
              <a:rPr lang="en-US" smtClean="0"/>
              <a:t>Click to edit Attorney Name and Contact Info</a:t>
            </a:r>
          </a:p>
        </p:txBody>
      </p:sp>
      <p:sp>
        <p:nvSpPr>
          <p:cNvPr id="16" name="Content Placeholder 3"/>
          <p:cNvSpPr>
            <a:spLocks noGrp="1"/>
          </p:cNvSpPr>
          <p:nvPr>
            <p:ph sz="quarter" idx="17" hasCustomPrompt="1"/>
          </p:nvPr>
        </p:nvSpPr>
        <p:spPr>
          <a:xfrm>
            <a:off x="5326542" y="3397857"/>
            <a:ext cx="1642042" cy="346249"/>
          </a:xfrm>
        </p:spPr>
        <p:txBody>
          <a:bodyPr/>
          <a:lstStyle>
            <a:lvl1pPr marL="0" indent="0">
              <a:spcBef>
                <a:spcPct val="0"/>
              </a:spcBef>
              <a:buNone/>
              <a:defRPr sz="1125" baseline="0">
                <a:solidFill>
                  <a:schemeClr val="bg1"/>
                </a:solidFill>
              </a:defRPr>
            </a:lvl1pPr>
          </a:lstStyle>
          <a:p>
            <a:pPr lvl="0"/>
            <a:r>
              <a:rPr lang="en-US" smtClean="0"/>
              <a:t>Click to edit Attorney Name and Contact Info</a:t>
            </a:r>
          </a:p>
        </p:txBody>
      </p:sp>
    </p:spTree>
    <p:extLst>
      <p:ext uri="{BB962C8B-B14F-4D97-AF65-F5344CB8AC3E}">
        <p14:creationId xmlns:p14="http://schemas.microsoft.com/office/powerpoint/2010/main" val="325556678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H Generic Homepage Sub #2">
    <p:spTree>
      <p:nvGrpSpPr>
        <p:cNvPr id="1" name=""/>
        <p:cNvGrpSpPr/>
        <p:nvPr/>
      </p:nvGrpSpPr>
      <p:grpSpPr>
        <a:xfrm>
          <a:off x="0" y="0"/>
          <a:ext cx="0" cy="0"/>
          <a:chOff x="0" y="0"/>
          <a:chExt cx="0" cy="0"/>
        </a:xfrm>
      </p:grpSpPr>
      <p:pic>
        <p:nvPicPr>
          <p:cNvPr id="7" name="Picture 6"/>
          <p:cNvPicPr>
            <a:picLocks noChangeAspect="1"/>
          </p:cNvPicPr>
          <p:nvPr/>
        </p:nvPicPr>
        <p:blipFill>
          <a:blip r:embed="rId2">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1944" y="0"/>
            <a:ext cx="9143156" cy="3035920"/>
          </a:xfrm>
          <a:prstGeom prst="rect">
            <a:avLst/>
          </a:prstGeom>
        </p:spPr>
      </p:pic>
      <p:sp>
        <p:nvSpPr>
          <p:cNvPr id="4" name="Date Placeholder 3"/>
          <p:cNvSpPr>
            <a:spLocks noGrp="1"/>
          </p:cNvSpPr>
          <p:nvPr>
            <p:ph type="dt" sz="half" idx="10"/>
          </p:nvPr>
        </p:nvSpPr>
        <p:spPr/>
        <p:txBody>
          <a:bodyPr/>
          <a:lstStyle/>
          <a:p>
            <a:pPr>
              <a:defRPr/>
            </a:pPr>
            <a:fld id="{CA37D1D9-69A8-48BE-9410-A429B13291A4}" type="datetime1">
              <a:rPr lang="en-US" smtClean="0"/>
              <a:t>7/9/2018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Rectangle 7"/>
          <p:cNvSpPr/>
          <p:nvPr/>
        </p:nvSpPr>
        <p:spPr>
          <a:xfrm>
            <a:off x="0" y="3035920"/>
            <a:ext cx="9144000" cy="21075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32492" y="4505948"/>
            <a:ext cx="1119932" cy="484008"/>
          </a:xfrm>
          <a:prstGeom prst="rect">
            <a:avLst/>
          </a:prstGeom>
        </p:spPr>
      </p:pic>
      <p:sp>
        <p:nvSpPr>
          <p:cNvPr id="19" name="Content Placeholder 18"/>
          <p:cNvSpPr>
            <a:spLocks noGrp="1"/>
          </p:cNvSpPr>
          <p:nvPr>
            <p:ph sz="quarter" idx="13"/>
          </p:nvPr>
        </p:nvSpPr>
        <p:spPr>
          <a:xfrm>
            <a:off x="628651" y="3663555"/>
            <a:ext cx="7492604" cy="584597"/>
          </a:xfrm>
        </p:spPr>
        <p:txBody>
          <a:bodyPr>
            <a:normAutofit/>
          </a:bodyPr>
          <a:lstStyle>
            <a:lvl1pPr marL="0" indent="0">
              <a:buNone/>
              <a:defRPr sz="3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2290334444"/>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3_Title Slide">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l="1751" t="39696" r="11175" b="16957"/>
          <a:stretch>
            <a:fillRect/>
          </a:stretch>
        </p:blipFill>
        <p:spPr>
          <a:xfrm>
            <a:off x="-1944" y="0"/>
            <a:ext cx="9143156" cy="3035920"/>
          </a:xfrm>
          <a:prstGeom prst="rect">
            <a:avLst/>
          </a:prstGeom>
        </p:spPr>
      </p:pic>
      <p:sp>
        <p:nvSpPr>
          <p:cNvPr id="4" name="Date Placeholder 3"/>
          <p:cNvSpPr>
            <a:spLocks noGrp="1"/>
          </p:cNvSpPr>
          <p:nvPr>
            <p:ph type="dt" sz="half" idx="10"/>
          </p:nvPr>
        </p:nvSpPr>
        <p:spPr/>
        <p:txBody>
          <a:bodyPr/>
          <a:lstStyle/>
          <a:p>
            <a:pPr>
              <a:defRPr/>
            </a:pPr>
            <a:fld id="{3A1B6579-10D5-4744-90A7-1C659962BA69}" type="datetime1">
              <a:rPr lang="en-US" smtClean="0"/>
              <a:t>7/9/2018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Rectangle 7"/>
          <p:cNvSpPr/>
          <p:nvPr/>
        </p:nvSpPr>
        <p:spPr>
          <a:xfrm>
            <a:off x="0" y="3035920"/>
            <a:ext cx="9144000" cy="21075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Rectangle 8"/>
          <p:cNvSpPr/>
          <p:nvPr/>
        </p:nvSpPr>
        <p:spPr>
          <a:xfrm>
            <a:off x="143933" y="3234497"/>
            <a:ext cx="6858000" cy="18066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0" name="Picture 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32492" y="4505948"/>
            <a:ext cx="1119932" cy="484008"/>
          </a:xfrm>
          <a:prstGeom prst="rect">
            <a:avLst/>
          </a:prstGeom>
        </p:spPr>
      </p:pic>
      <p:sp>
        <p:nvSpPr>
          <p:cNvPr id="14" name="Content Placeholder 3"/>
          <p:cNvSpPr>
            <a:spLocks noGrp="1"/>
          </p:cNvSpPr>
          <p:nvPr>
            <p:ph sz="quarter" idx="15" hasCustomPrompt="1"/>
          </p:nvPr>
        </p:nvSpPr>
        <p:spPr>
          <a:xfrm>
            <a:off x="628650" y="3397859"/>
            <a:ext cx="1642042" cy="346249"/>
          </a:xfrm>
        </p:spPr>
        <p:txBody>
          <a:bodyPr/>
          <a:lstStyle>
            <a:lvl1pPr marL="0" indent="0">
              <a:spcBef>
                <a:spcPct val="0"/>
              </a:spcBef>
              <a:buNone/>
              <a:defRPr sz="1125" baseline="0">
                <a:solidFill>
                  <a:schemeClr val="bg1"/>
                </a:solidFill>
              </a:defRPr>
            </a:lvl1pPr>
          </a:lstStyle>
          <a:p>
            <a:pPr lvl="0"/>
            <a:r>
              <a:rPr lang="en-US" smtClean="0"/>
              <a:t>Click to edit Attorney Name and Contact Info</a:t>
            </a:r>
          </a:p>
        </p:txBody>
      </p:sp>
      <p:sp>
        <p:nvSpPr>
          <p:cNvPr id="15" name="Content Placeholder 3"/>
          <p:cNvSpPr>
            <a:spLocks noGrp="1"/>
          </p:cNvSpPr>
          <p:nvPr>
            <p:ph sz="quarter" idx="16" hasCustomPrompt="1"/>
          </p:nvPr>
        </p:nvSpPr>
        <p:spPr>
          <a:xfrm>
            <a:off x="2977596" y="3397856"/>
            <a:ext cx="1642042" cy="346249"/>
          </a:xfrm>
        </p:spPr>
        <p:txBody>
          <a:bodyPr/>
          <a:lstStyle>
            <a:lvl1pPr marL="0" indent="0">
              <a:spcBef>
                <a:spcPct val="0"/>
              </a:spcBef>
              <a:buNone/>
              <a:defRPr sz="1125" baseline="0">
                <a:solidFill>
                  <a:schemeClr val="bg1"/>
                </a:solidFill>
              </a:defRPr>
            </a:lvl1pPr>
          </a:lstStyle>
          <a:p>
            <a:pPr lvl="0"/>
            <a:r>
              <a:rPr lang="en-US" smtClean="0"/>
              <a:t>Click to edit Attorney Name and Contact Info</a:t>
            </a:r>
          </a:p>
        </p:txBody>
      </p:sp>
      <p:sp>
        <p:nvSpPr>
          <p:cNvPr id="16" name="Content Placeholder 3"/>
          <p:cNvSpPr>
            <a:spLocks noGrp="1"/>
          </p:cNvSpPr>
          <p:nvPr>
            <p:ph sz="quarter" idx="17" hasCustomPrompt="1"/>
          </p:nvPr>
        </p:nvSpPr>
        <p:spPr>
          <a:xfrm>
            <a:off x="5326542" y="3397857"/>
            <a:ext cx="1642042" cy="346249"/>
          </a:xfrm>
        </p:spPr>
        <p:txBody>
          <a:bodyPr/>
          <a:lstStyle>
            <a:lvl1pPr marL="0" indent="0">
              <a:spcBef>
                <a:spcPct val="0"/>
              </a:spcBef>
              <a:buNone/>
              <a:defRPr sz="1125" baseline="0">
                <a:solidFill>
                  <a:schemeClr val="bg1"/>
                </a:solidFill>
              </a:defRPr>
            </a:lvl1pPr>
          </a:lstStyle>
          <a:p>
            <a:pPr lvl="0"/>
            <a:r>
              <a:rPr lang="en-US" smtClean="0"/>
              <a:t>Click to edit Attorney Name and Contact Info</a:t>
            </a:r>
          </a:p>
        </p:txBody>
      </p:sp>
    </p:spTree>
    <p:extLst>
      <p:ext uri="{BB962C8B-B14F-4D97-AF65-F5344CB8AC3E}">
        <p14:creationId xmlns:p14="http://schemas.microsoft.com/office/powerpoint/2010/main" val="1888589291"/>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4_Title Slide">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600" y="-35169"/>
            <a:ext cx="9157601" cy="3301880"/>
          </a:xfrm>
          <a:prstGeom prst="rect">
            <a:avLst/>
          </a:prstGeom>
        </p:spPr>
      </p:pic>
      <p:sp>
        <p:nvSpPr>
          <p:cNvPr id="4" name="Date Placeholder 3"/>
          <p:cNvSpPr>
            <a:spLocks noGrp="1"/>
          </p:cNvSpPr>
          <p:nvPr>
            <p:ph type="dt" sz="half" idx="10"/>
          </p:nvPr>
        </p:nvSpPr>
        <p:spPr/>
        <p:txBody>
          <a:bodyPr/>
          <a:lstStyle/>
          <a:p>
            <a:pPr>
              <a:defRPr/>
            </a:pPr>
            <a:fld id="{B7F0C2AC-5BC3-42A4-A2F2-0A9D45E6502D}" type="datetime1">
              <a:rPr lang="en-US" smtClean="0"/>
              <a:t>7/9/2018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Rectangle 7"/>
          <p:cNvSpPr/>
          <p:nvPr/>
        </p:nvSpPr>
        <p:spPr>
          <a:xfrm>
            <a:off x="0" y="3035920"/>
            <a:ext cx="9144000" cy="21075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Rectangle 8"/>
          <p:cNvSpPr/>
          <p:nvPr/>
        </p:nvSpPr>
        <p:spPr>
          <a:xfrm>
            <a:off x="143933" y="3234497"/>
            <a:ext cx="6858000" cy="18066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32492" y="4505948"/>
            <a:ext cx="1119932" cy="484008"/>
          </a:xfrm>
          <a:prstGeom prst="rect">
            <a:avLst/>
          </a:prstGeom>
        </p:spPr>
      </p:pic>
      <p:sp>
        <p:nvSpPr>
          <p:cNvPr id="14" name="Content Placeholder 3"/>
          <p:cNvSpPr>
            <a:spLocks noGrp="1"/>
          </p:cNvSpPr>
          <p:nvPr>
            <p:ph sz="quarter" idx="15" hasCustomPrompt="1"/>
          </p:nvPr>
        </p:nvSpPr>
        <p:spPr>
          <a:xfrm>
            <a:off x="628650" y="3397859"/>
            <a:ext cx="1642042" cy="346249"/>
          </a:xfrm>
        </p:spPr>
        <p:txBody>
          <a:bodyPr/>
          <a:lstStyle>
            <a:lvl1pPr marL="0" indent="0">
              <a:spcBef>
                <a:spcPct val="0"/>
              </a:spcBef>
              <a:buNone/>
              <a:defRPr sz="1125" baseline="0">
                <a:solidFill>
                  <a:schemeClr val="bg1"/>
                </a:solidFill>
              </a:defRPr>
            </a:lvl1pPr>
          </a:lstStyle>
          <a:p>
            <a:pPr lvl="0"/>
            <a:r>
              <a:rPr lang="en-US" smtClean="0"/>
              <a:t>Click to edit Attorney Name and Contact Info</a:t>
            </a:r>
          </a:p>
        </p:txBody>
      </p:sp>
      <p:sp>
        <p:nvSpPr>
          <p:cNvPr id="15" name="Content Placeholder 3"/>
          <p:cNvSpPr>
            <a:spLocks noGrp="1"/>
          </p:cNvSpPr>
          <p:nvPr>
            <p:ph sz="quarter" idx="16" hasCustomPrompt="1"/>
          </p:nvPr>
        </p:nvSpPr>
        <p:spPr>
          <a:xfrm>
            <a:off x="2977596" y="3397856"/>
            <a:ext cx="1642042" cy="346249"/>
          </a:xfrm>
        </p:spPr>
        <p:txBody>
          <a:bodyPr/>
          <a:lstStyle>
            <a:lvl1pPr marL="0" indent="0">
              <a:spcBef>
                <a:spcPct val="0"/>
              </a:spcBef>
              <a:buNone/>
              <a:defRPr sz="1125" baseline="0">
                <a:solidFill>
                  <a:schemeClr val="bg1"/>
                </a:solidFill>
              </a:defRPr>
            </a:lvl1pPr>
          </a:lstStyle>
          <a:p>
            <a:pPr lvl="0"/>
            <a:r>
              <a:rPr lang="en-US" smtClean="0"/>
              <a:t>Click to edit Attorney Name and Contact Info</a:t>
            </a:r>
          </a:p>
        </p:txBody>
      </p:sp>
      <p:sp>
        <p:nvSpPr>
          <p:cNvPr id="16" name="Content Placeholder 3"/>
          <p:cNvSpPr>
            <a:spLocks noGrp="1"/>
          </p:cNvSpPr>
          <p:nvPr>
            <p:ph sz="quarter" idx="17" hasCustomPrompt="1"/>
          </p:nvPr>
        </p:nvSpPr>
        <p:spPr>
          <a:xfrm>
            <a:off x="5326542" y="3397857"/>
            <a:ext cx="1642042" cy="346249"/>
          </a:xfrm>
        </p:spPr>
        <p:txBody>
          <a:bodyPr/>
          <a:lstStyle>
            <a:lvl1pPr marL="0" indent="0">
              <a:spcBef>
                <a:spcPct val="0"/>
              </a:spcBef>
              <a:buNone/>
              <a:defRPr sz="1125" baseline="0">
                <a:solidFill>
                  <a:schemeClr val="bg1"/>
                </a:solidFill>
              </a:defRPr>
            </a:lvl1pPr>
          </a:lstStyle>
          <a:p>
            <a:pPr lvl="0"/>
            <a:r>
              <a:rPr lang="en-US" smtClean="0"/>
              <a:t>Click to edit Attorney Name and Contact Info</a:t>
            </a:r>
          </a:p>
        </p:txBody>
      </p:sp>
    </p:spTree>
    <p:extLst>
      <p:ext uri="{BB962C8B-B14F-4D97-AF65-F5344CB8AC3E}">
        <p14:creationId xmlns:p14="http://schemas.microsoft.com/office/powerpoint/2010/main" val="3595341983"/>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5_Title Slide">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a:ext>
            </a:extLst>
          </a:blip>
          <a:srcRect l="-180"/>
          <a:stretch>
            <a:fillRect/>
          </a:stretch>
        </p:blipFill>
        <p:spPr>
          <a:xfrm>
            <a:off x="-15496" y="-6275"/>
            <a:ext cx="9159495" cy="4784638"/>
          </a:xfrm>
          <a:prstGeom prst="rect">
            <a:avLst/>
          </a:prstGeom>
        </p:spPr>
      </p:pic>
      <p:sp>
        <p:nvSpPr>
          <p:cNvPr id="4" name="Date Placeholder 3"/>
          <p:cNvSpPr>
            <a:spLocks noGrp="1"/>
          </p:cNvSpPr>
          <p:nvPr>
            <p:ph type="dt" sz="half" idx="10"/>
          </p:nvPr>
        </p:nvSpPr>
        <p:spPr/>
        <p:txBody>
          <a:bodyPr/>
          <a:lstStyle/>
          <a:p>
            <a:pPr>
              <a:defRPr/>
            </a:pPr>
            <a:fld id="{DF39DEBA-138F-481F-AA1E-1374F82A0827}" type="datetime1">
              <a:rPr lang="en-US" smtClean="0"/>
              <a:t>7/9/2018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Rectangle 7"/>
          <p:cNvSpPr/>
          <p:nvPr/>
        </p:nvSpPr>
        <p:spPr>
          <a:xfrm>
            <a:off x="0" y="3035920"/>
            <a:ext cx="9144000" cy="21075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Rectangle 8"/>
          <p:cNvSpPr/>
          <p:nvPr/>
        </p:nvSpPr>
        <p:spPr>
          <a:xfrm>
            <a:off x="143933" y="3234497"/>
            <a:ext cx="6858000" cy="18066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32492" y="4505948"/>
            <a:ext cx="1119932" cy="484008"/>
          </a:xfrm>
          <a:prstGeom prst="rect">
            <a:avLst/>
          </a:prstGeom>
        </p:spPr>
      </p:pic>
      <p:sp>
        <p:nvSpPr>
          <p:cNvPr id="14" name="Content Placeholder 3"/>
          <p:cNvSpPr>
            <a:spLocks noGrp="1"/>
          </p:cNvSpPr>
          <p:nvPr>
            <p:ph sz="quarter" idx="15" hasCustomPrompt="1"/>
          </p:nvPr>
        </p:nvSpPr>
        <p:spPr>
          <a:xfrm>
            <a:off x="628650" y="3397859"/>
            <a:ext cx="1642042" cy="346249"/>
          </a:xfrm>
        </p:spPr>
        <p:txBody>
          <a:bodyPr/>
          <a:lstStyle>
            <a:lvl1pPr marL="0" indent="0">
              <a:spcBef>
                <a:spcPct val="0"/>
              </a:spcBef>
              <a:buNone/>
              <a:defRPr sz="1125" baseline="0">
                <a:solidFill>
                  <a:schemeClr val="bg1"/>
                </a:solidFill>
              </a:defRPr>
            </a:lvl1pPr>
          </a:lstStyle>
          <a:p>
            <a:pPr lvl="0"/>
            <a:r>
              <a:rPr lang="en-US" smtClean="0"/>
              <a:t>Click to edit Attorney Name and Contact Info</a:t>
            </a:r>
          </a:p>
        </p:txBody>
      </p:sp>
      <p:sp>
        <p:nvSpPr>
          <p:cNvPr id="15" name="Content Placeholder 3"/>
          <p:cNvSpPr>
            <a:spLocks noGrp="1"/>
          </p:cNvSpPr>
          <p:nvPr>
            <p:ph sz="quarter" idx="16" hasCustomPrompt="1"/>
          </p:nvPr>
        </p:nvSpPr>
        <p:spPr>
          <a:xfrm>
            <a:off x="2977596" y="3397856"/>
            <a:ext cx="1642042" cy="346249"/>
          </a:xfrm>
        </p:spPr>
        <p:txBody>
          <a:bodyPr/>
          <a:lstStyle>
            <a:lvl1pPr marL="0" indent="0">
              <a:spcBef>
                <a:spcPct val="0"/>
              </a:spcBef>
              <a:buNone/>
              <a:defRPr sz="1125" baseline="0">
                <a:solidFill>
                  <a:schemeClr val="bg1"/>
                </a:solidFill>
              </a:defRPr>
            </a:lvl1pPr>
          </a:lstStyle>
          <a:p>
            <a:pPr lvl="0"/>
            <a:r>
              <a:rPr lang="en-US" smtClean="0"/>
              <a:t>Click to edit Attorney Name and Contact Info</a:t>
            </a:r>
          </a:p>
        </p:txBody>
      </p:sp>
      <p:sp>
        <p:nvSpPr>
          <p:cNvPr id="16" name="Content Placeholder 3"/>
          <p:cNvSpPr>
            <a:spLocks noGrp="1"/>
          </p:cNvSpPr>
          <p:nvPr>
            <p:ph sz="quarter" idx="17" hasCustomPrompt="1"/>
          </p:nvPr>
        </p:nvSpPr>
        <p:spPr>
          <a:xfrm>
            <a:off x="5326542" y="3397857"/>
            <a:ext cx="1642042" cy="346249"/>
          </a:xfrm>
        </p:spPr>
        <p:txBody>
          <a:bodyPr/>
          <a:lstStyle>
            <a:lvl1pPr marL="0" indent="0">
              <a:spcBef>
                <a:spcPct val="0"/>
              </a:spcBef>
              <a:buNone/>
              <a:defRPr sz="1125" baseline="0">
                <a:solidFill>
                  <a:schemeClr val="bg1"/>
                </a:solidFill>
              </a:defRPr>
            </a:lvl1pPr>
          </a:lstStyle>
          <a:p>
            <a:pPr lvl="0"/>
            <a:r>
              <a:rPr lang="en-US" smtClean="0"/>
              <a:t>Click to edit Attorney Name and Contact Info</a:t>
            </a:r>
          </a:p>
        </p:txBody>
      </p:sp>
    </p:spTree>
    <p:extLst>
      <p:ext uri="{BB962C8B-B14F-4D97-AF65-F5344CB8AC3E}">
        <p14:creationId xmlns:p14="http://schemas.microsoft.com/office/powerpoint/2010/main" val="3174542375"/>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16_Title Slide">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a:ext>
            </a:extLst>
          </a:blip>
          <a:srcRect r="-159"/>
          <a:stretch>
            <a:fillRect/>
          </a:stretch>
        </p:blipFill>
        <p:spPr>
          <a:xfrm>
            <a:off x="-2716" y="-7257"/>
            <a:ext cx="9161231" cy="4317695"/>
          </a:xfrm>
          <a:prstGeom prst="rect">
            <a:avLst/>
          </a:prstGeom>
        </p:spPr>
      </p:pic>
      <p:sp>
        <p:nvSpPr>
          <p:cNvPr id="4" name="Date Placeholder 3"/>
          <p:cNvSpPr>
            <a:spLocks noGrp="1"/>
          </p:cNvSpPr>
          <p:nvPr>
            <p:ph type="dt" sz="half" idx="10"/>
          </p:nvPr>
        </p:nvSpPr>
        <p:spPr/>
        <p:txBody>
          <a:bodyPr/>
          <a:lstStyle/>
          <a:p>
            <a:pPr>
              <a:defRPr/>
            </a:pPr>
            <a:fld id="{433E9EA3-264F-4D92-869F-7ED70D013255}" type="datetime1">
              <a:rPr lang="en-US" smtClean="0"/>
              <a:t>7/9/2018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Rectangle 7"/>
          <p:cNvSpPr/>
          <p:nvPr/>
        </p:nvSpPr>
        <p:spPr>
          <a:xfrm>
            <a:off x="0" y="3035920"/>
            <a:ext cx="9144000" cy="21075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Rectangle 8"/>
          <p:cNvSpPr/>
          <p:nvPr/>
        </p:nvSpPr>
        <p:spPr>
          <a:xfrm>
            <a:off x="143933" y="3234497"/>
            <a:ext cx="6858000" cy="18066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32492" y="4505948"/>
            <a:ext cx="1119932" cy="484008"/>
          </a:xfrm>
          <a:prstGeom prst="rect">
            <a:avLst/>
          </a:prstGeom>
        </p:spPr>
      </p:pic>
      <p:sp>
        <p:nvSpPr>
          <p:cNvPr id="14" name="Content Placeholder 3"/>
          <p:cNvSpPr>
            <a:spLocks noGrp="1"/>
          </p:cNvSpPr>
          <p:nvPr>
            <p:ph sz="quarter" idx="15" hasCustomPrompt="1"/>
          </p:nvPr>
        </p:nvSpPr>
        <p:spPr>
          <a:xfrm>
            <a:off x="628650" y="3397859"/>
            <a:ext cx="1642042" cy="346249"/>
          </a:xfrm>
        </p:spPr>
        <p:txBody>
          <a:bodyPr/>
          <a:lstStyle>
            <a:lvl1pPr marL="0" indent="0">
              <a:spcBef>
                <a:spcPct val="0"/>
              </a:spcBef>
              <a:buNone/>
              <a:defRPr sz="1125" baseline="0">
                <a:solidFill>
                  <a:schemeClr val="bg1"/>
                </a:solidFill>
              </a:defRPr>
            </a:lvl1pPr>
          </a:lstStyle>
          <a:p>
            <a:pPr lvl="0"/>
            <a:r>
              <a:rPr lang="en-US" smtClean="0"/>
              <a:t>Click to edit Attorney Name and Contact Info</a:t>
            </a:r>
          </a:p>
        </p:txBody>
      </p:sp>
      <p:sp>
        <p:nvSpPr>
          <p:cNvPr id="15" name="Content Placeholder 3"/>
          <p:cNvSpPr>
            <a:spLocks noGrp="1"/>
          </p:cNvSpPr>
          <p:nvPr>
            <p:ph sz="quarter" idx="16" hasCustomPrompt="1"/>
          </p:nvPr>
        </p:nvSpPr>
        <p:spPr>
          <a:xfrm>
            <a:off x="2977596" y="3397856"/>
            <a:ext cx="1642042" cy="346249"/>
          </a:xfrm>
        </p:spPr>
        <p:txBody>
          <a:bodyPr/>
          <a:lstStyle>
            <a:lvl1pPr marL="0" indent="0">
              <a:spcBef>
                <a:spcPct val="0"/>
              </a:spcBef>
              <a:buNone/>
              <a:defRPr sz="1125" baseline="0">
                <a:solidFill>
                  <a:schemeClr val="bg1"/>
                </a:solidFill>
              </a:defRPr>
            </a:lvl1pPr>
          </a:lstStyle>
          <a:p>
            <a:pPr lvl="0"/>
            <a:r>
              <a:rPr lang="en-US" smtClean="0"/>
              <a:t>Click to edit Attorney Name and Contact Info</a:t>
            </a:r>
          </a:p>
        </p:txBody>
      </p:sp>
      <p:sp>
        <p:nvSpPr>
          <p:cNvPr id="16" name="Content Placeholder 3"/>
          <p:cNvSpPr>
            <a:spLocks noGrp="1"/>
          </p:cNvSpPr>
          <p:nvPr>
            <p:ph sz="quarter" idx="17" hasCustomPrompt="1"/>
          </p:nvPr>
        </p:nvSpPr>
        <p:spPr>
          <a:xfrm>
            <a:off x="5326542" y="3397857"/>
            <a:ext cx="1642042" cy="346249"/>
          </a:xfrm>
        </p:spPr>
        <p:txBody>
          <a:bodyPr/>
          <a:lstStyle>
            <a:lvl1pPr marL="0" indent="0">
              <a:spcBef>
                <a:spcPct val="0"/>
              </a:spcBef>
              <a:buNone/>
              <a:defRPr sz="1125" baseline="0">
                <a:solidFill>
                  <a:schemeClr val="bg1"/>
                </a:solidFill>
              </a:defRPr>
            </a:lvl1pPr>
          </a:lstStyle>
          <a:p>
            <a:pPr lvl="0"/>
            <a:r>
              <a:rPr lang="en-US" smtClean="0"/>
              <a:t>Click to edit Attorney Name and Contact Info</a:t>
            </a:r>
          </a:p>
        </p:txBody>
      </p:sp>
    </p:spTree>
    <p:extLst>
      <p:ext uri="{BB962C8B-B14F-4D97-AF65-F5344CB8AC3E}">
        <p14:creationId xmlns:p14="http://schemas.microsoft.com/office/powerpoint/2010/main" val="2506638416"/>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17_Title Slide">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
            <a:ext cx="9144000" cy="5129540"/>
          </a:xfrm>
          <a:prstGeom prst="rect">
            <a:avLst/>
          </a:prstGeom>
        </p:spPr>
      </p:pic>
      <p:sp>
        <p:nvSpPr>
          <p:cNvPr id="4" name="Date Placeholder 3"/>
          <p:cNvSpPr>
            <a:spLocks noGrp="1"/>
          </p:cNvSpPr>
          <p:nvPr>
            <p:ph type="dt" sz="half" idx="10"/>
          </p:nvPr>
        </p:nvSpPr>
        <p:spPr/>
        <p:txBody>
          <a:bodyPr/>
          <a:lstStyle/>
          <a:p>
            <a:pPr>
              <a:defRPr/>
            </a:pPr>
            <a:fld id="{8E860F15-9086-4DD1-87E1-6F99EF3B1FCA}" type="datetime1">
              <a:rPr lang="en-US" smtClean="0"/>
              <a:t>7/9/2018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Rectangle 7"/>
          <p:cNvSpPr/>
          <p:nvPr/>
        </p:nvSpPr>
        <p:spPr>
          <a:xfrm>
            <a:off x="0" y="3035920"/>
            <a:ext cx="9144000" cy="21075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Rectangle 8"/>
          <p:cNvSpPr/>
          <p:nvPr/>
        </p:nvSpPr>
        <p:spPr>
          <a:xfrm>
            <a:off x="143933" y="3234497"/>
            <a:ext cx="6858000" cy="18066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32492" y="4505948"/>
            <a:ext cx="1119932" cy="484008"/>
          </a:xfrm>
          <a:prstGeom prst="rect">
            <a:avLst/>
          </a:prstGeom>
        </p:spPr>
      </p:pic>
      <p:sp>
        <p:nvSpPr>
          <p:cNvPr id="14" name="Content Placeholder 3"/>
          <p:cNvSpPr>
            <a:spLocks noGrp="1"/>
          </p:cNvSpPr>
          <p:nvPr>
            <p:ph sz="quarter" idx="15" hasCustomPrompt="1"/>
          </p:nvPr>
        </p:nvSpPr>
        <p:spPr>
          <a:xfrm>
            <a:off x="628650" y="3397859"/>
            <a:ext cx="1642042" cy="346249"/>
          </a:xfrm>
        </p:spPr>
        <p:txBody>
          <a:bodyPr/>
          <a:lstStyle>
            <a:lvl1pPr marL="0" indent="0">
              <a:spcBef>
                <a:spcPct val="0"/>
              </a:spcBef>
              <a:buNone/>
              <a:defRPr sz="1125" baseline="0">
                <a:solidFill>
                  <a:schemeClr val="bg1"/>
                </a:solidFill>
              </a:defRPr>
            </a:lvl1pPr>
          </a:lstStyle>
          <a:p>
            <a:pPr lvl="0"/>
            <a:r>
              <a:rPr lang="en-US" smtClean="0"/>
              <a:t>Click to edit Attorney Name and Contact Info</a:t>
            </a:r>
          </a:p>
        </p:txBody>
      </p:sp>
      <p:sp>
        <p:nvSpPr>
          <p:cNvPr id="15" name="Content Placeholder 3"/>
          <p:cNvSpPr>
            <a:spLocks noGrp="1"/>
          </p:cNvSpPr>
          <p:nvPr>
            <p:ph sz="quarter" idx="16" hasCustomPrompt="1"/>
          </p:nvPr>
        </p:nvSpPr>
        <p:spPr>
          <a:xfrm>
            <a:off x="2977596" y="3397856"/>
            <a:ext cx="1642042" cy="346249"/>
          </a:xfrm>
        </p:spPr>
        <p:txBody>
          <a:bodyPr/>
          <a:lstStyle>
            <a:lvl1pPr marL="0" indent="0">
              <a:spcBef>
                <a:spcPct val="0"/>
              </a:spcBef>
              <a:buNone/>
              <a:defRPr sz="1125" baseline="0">
                <a:solidFill>
                  <a:schemeClr val="bg1"/>
                </a:solidFill>
              </a:defRPr>
            </a:lvl1pPr>
          </a:lstStyle>
          <a:p>
            <a:pPr lvl="0"/>
            <a:r>
              <a:rPr lang="en-US" smtClean="0"/>
              <a:t>Click to edit Attorney Name and Contact Info</a:t>
            </a:r>
          </a:p>
        </p:txBody>
      </p:sp>
      <p:sp>
        <p:nvSpPr>
          <p:cNvPr id="16" name="Content Placeholder 3"/>
          <p:cNvSpPr>
            <a:spLocks noGrp="1"/>
          </p:cNvSpPr>
          <p:nvPr>
            <p:ph sz="quarter" idx="17" hasCustomPrompt="1"/>
          </p:nvPr>
        </p:nvSpPr>
        <p:spPr>
          <a:xfrm>
            <a:off x="5326542" y="3397857"/>
            <a:ext cx="1642042" cy="346249"/>
          </a:xfrm>
        </p:spPr>
        <p:txBody>
          <a:bodyPr/>
          <a:lstStyle>
            <a:lvl1pPr marL="0" indent="0">
              <a:spcBef>
                <a:spcPct val="0"/>
              </a:spcBef>
              <a:buNone/>
              <a:defRPr sz="1125" baseline="0">
                <a:solidFill>
                  <a:schemeClr val="bg1"/>
                </a:solidFill>
              </a:defRPr>
            </a:lvl1pPr>
          </a:lstStyle>
          <a:p>
            <a:pPr lvl="0"/>
            <a:r>
              <a:rPr lang="en-US" smtClean="0"/>
              <a:t>Click to edit Attorney Name and Contact Info</a:t>
            </a:r>
          </a:p>
        </p:txBody>
      </p:sp>
    </p:spTree>
    <p:extLst>
      <p:ext uri="{BB962C8B-B14F-4D97-AF65-F5344CB8AC3E}">
        <p14:creationId xmlns:p14="http://schemas.microsoft.com/office/powerpoint/2010/main" val="905073418"/>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SH Generic Homepage Title #2">
    <p:spTree>
      <p:nvGrpSpPr>
        <p:cNvPr id="1" name=""/>
        <p:cNvGrpSpPr/>
        <p:nvPr/>
      </p:nvGrpSpPr>
      <p:grpSpPr>
        <a:xfrm>
          <a:off x="0" y="0"/>
          <a:ext cx="0" cy="0"/>
          <a:chOff x="0" y="0"/>
          <a:chExt cx="0" cy="0"/>
        </a:xfrm>
      </p:grpSpPr>
      <p:pic>
        <p:nvPicPr>
          <p:cNvPr id="8" name="Picture 6"/>
          <p:cNvPicPr>
            <a:picLocks noChangeAspect="1"/>
          </p:cNvPicPr>
          <p:nvPr/>
        </p:nvPicPr>
        <p:blipFill>
          <a:blip r:embed="rId2">
            <a:extLst>
              <a:ext uri="{28A0092B-C50C-407E-A947-70E740481C1C}">
                <a14:useLocalDpi xmlns:a14="http://schemas.microsoft.com/office/drawing/2010/main" val="0"/>
              </a:ext>
            </a:extLst>
          </a:blip>
          <a:srcRect l="1752" t="39696" r="11176" b="16957"/>
          <a:stretch>
            <a:fillRect/>
          </a:stretch>
        </p:blipFill>
        <p:spPr bwMode="auto">
          <a:xfrm>
            <a:off x="-2381" y="0"/>
            <a:ext cx="9144000" cy="3036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3036094"/>
            <a:ext cx="9144000" cy="21074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1013"/>
          </a:p>
        </p:txBody>
      </p:sp>
      <p:pic>
        <p:nvPicPr>
          <p:cNvPr id="11"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731919" y="4506516"/>
            <a:ext cx="112037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userDrawn="1"/>
        </p:nvSpPr>
        <p:spPr>
          <a:xfrm>
            <a:off x="144066" y="3234929"/>
            <a:ext cx="6858000" cy="18061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1013"/>
          </a:p>
        </p:txBody>
      </p:sp>
      <p:pic>
        <p:nvPicPr>
          <p:cNvPr id="22"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7731919" y="4506516"/>
            <a:ext cx="112037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10"/>
          <p:cNvSpPr txBox="1">
            <a:spLocks noChangeArrowheads="1"/>
          </p:cNvSpPr>
          <p:nvPr userDrawn="1"/>
        </p:nvSpPr>
        <p:spPr bwMode="auto">
          <a:xfrm>
            <a:off x="285751" y="4863703"/>
            <a:ext cx="131799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chemeClr val="bg1"/>
                </a:solidFill>
              </a:rPr>
              <a:t>©2018 All Rights Reserved.</a:t>
            </a:r>
          </a:p>
        </p:txBody>
      </p:sp>
      <p:sp>
        <p:nvSpPr>
          <p:cNvPr id="24" name="Content Placeholder 10"/>
          <p:cNvSpPr>
            <a:spLocks noGrp="1"/>
          </p:cNvSpPr>
          <p:nvPr>
            <p:ph sz="quarter" idx="13"/>
          </p:nvPr>
        </p:nvSpPr>
        <p:spPr>
          <a:xfrm>
            <a:off x="628651" y="3183663"/>
            <a:ext cx="7902033" cy="461665"/>
          </a:xfrm>
          <a:prstGeom prst="rect">
            <a:avLst/>
          </a:prstGeom>
        </p:spPr>
        <p:txBody>
          <a:bodyPr/>
          <a:lstStyle>
            <a:lvl1pPr marL="0" indent="0">
              <a:buNone/>
              <a:defRPr sz="3000">
                <a:solidFill>
                  <a:schemeClr val="bg2"/>
                </a:solidFill>
              </a:defRPr>
            </a:lvl1pPr>
            <a:lvl2pPr>
              <a:defRPr sz="3000">
                <a:solidFill>
                  <a:schemeClr val="bg1"/>
                </a:solidFill>
              </a:defRPr>
            </a:lvl2pPr>
            <a:lvl3pPr>
              <a:defRPr sz="3000">
                <a:solidFill>
                  <a:schemeClr val="bg1"/>
                </a:solidFill>
              </a:defRPr>
            </a:lvl3pPr>
            <a:lvl4pPr>
              <a:defRPr sz="3000">
                <a:solidFill>
                  <a:schemeClr val="bg1"/>
                </a:solidFill>
              </a:defRPr>
            </a:lvl4pPr>
            <a:lvl5pPr>
              <a:defRPr sz="3000">
                <a:solidFill>
                  <a:schemeClr val="bg1"/>
                </a:solidFill>
              </a:defRPr>
            </a:lvl5pPr>
          </a:lstStyle>
          <a:p>
            <a:pPr lvl="0"/>
            <a:r>
              <a:rPr lang="en-US" smtClean="0"/>
              <a:t>Click to edit Master text styles</a:t>
            </a:r>
          </a:p>
        </p:txBody>
      </p:sp>
      <p:sp>
        <p:nvSpPr>
          <p:cNvPr id="25" name="Content Placeholder 10"/>
          <p:cNvSpPr>
            <a:spLocks noGrp="1"/>
          </p:cNvSpPr>
          <p:nvPr>
            <p:ph sz="quarter" idx="14"/>
          </p:nvPr>
        </p:nvSpPr>
        <p:spPr>
          <a:xfrm>
            <a:off x="628651" y="3762094"/>
            <a:ext cx="7902033" cy="230833"/>
          </a:xfrm>
          <a:prstGeom prst="rect">
            <a:avLst/>
          </a:prstGeom>
        </p:spPr>
        <p:txBody>
          <a:bodyPr>
            <a:noAutofit/>
          </a:bodyPr>
          <a:lstStyle>
            <a:lvl1pPr marL="0" indent="0">
              <a:buNone/>
              <a:defRPr sz="2000">
                <a:solidFill>
                  <a:schemeClr val="bg1"/>
                </a:solidFill>
              </a:defRPr>
            </a:lvl1pPr>
            <a:lvl2pPr>
              <a:defRPr sz="3000">
                <a:solidFill>
                  <a:schemeClr val="bg1"/>
                </a:solidFill>
              </a:defRPr>
            </a:lvl2pPr>
            <a:lvl3pPr>
              <a:defRPr sz="3000">
                <a:solidFill>
                  <a:schemeClr val="bg1"/>
                </a:solidFill>
              </a:defRPr>
            </a:lvl3pPr>
            <a:lvl4pPr>
              <a:defRPr sz="3000">
                <a:solidFill>
                  <a:schemeClr val="bg1"/>
                </a:solidFill>
              </a:defRPr>
            </a:lvl4pPr>
            <a:lvl5pPr>
              <a:defRPr sz="3000">
                <a:solidFill>
                  <a:schemeClr val="bg1"/>
                </a:solidFill>
              </a:defRPr>
            </a:lvl5pPr>
          </a:lstStyle>
          <a:p>
            <a:pPr lvl="0"/>
            <a:r>
              <a:rPr lang="en-US" smtClean="0"/>
              <a:t>Click to edit Master text styles</a:t>
            </a:r>
          </a:p>
        </p:txBody>
      </p:sp>
      <p:sp>
        <p:nvSpPr>
          <p:cNvPr id="26" name="Content Placeholder 3"/>
          <p:cNvSpPr>
            <a:spLocks noGrp="1"/>
          </p:cNvSpPr>
          <p:nvPr>
            <p:ph sz="quarter" idx="15"/>
          </p:nvPr>
        </p:nvSpPr>
        <p:spPr>
          <a:xfrm>
            <a:off x="630483" y="4117112"/>
            <a:ext cx="1642042" cy="346249"/>
          </a:xfrm>
          <a:prstGeom prst="rect">
            <a:avLst/>
          </a:prstGeom>
        </p:spPr>
        <p:txBody>
          <a:bodyPr>
            <a:noAutofit/>
          </a:bodyPr>
          <a:lstStyle>
            <a:lvl1pPr marL="0" indent="0">
              <a:spcBef>
                <a:spcPct val="0"/>
              </a:spcBef>
              <a:buNone/>
              <a:defRPr sz="1500" baseline="0">
                <a:solidFill>
                  <a:schemeClr val="bg1"/>
                </a:solidFill>
              </a:defRPr>
            </a:lvl1pPr>
          </a:lstStyle>
          <a:p>
            <a:pPr lvl="0"/>
            <a:r>
              <a:rPr lang="en-US" smtClean="0"/>
              <a:t>Click to edit Master text styles</a:t>
            </a:r>
          </a:p>
        </p:txBody>
      </p:sp>
      <p:sp>
        <p:nvSpPr>
          <p:cNvPr id="27" name="Content Placeholder 3"/>
          <p:cNvSpPr>
            <a:spLocks noGrp="1"/>
          </p:cNvSpPr>
          <p:nvPr>
            <p:ph sz="quarter" idx="16"/>
          </p:nvPr>
        </p:nvSpPr>
        <p:spPr>
          <a:xfrm>
            <a:off x="2827056" y="4117111"/>
            <a:ext cx="1642042" cy="346249"/>
          </a:xfrm>
          <a:prstGeom prst="rect">
            <a:avLst/>
          </a:prstGeom>
        </p:spPr>
        <p:txBody>
          <a:bodyPr>
            <a:noAutofit/>
          </a:bodyPr>
          <a:lstStyle>
            <a:lvl1pPr marL="0" indent="0">
              <a:spcBef>
                <a:spcPct val="0"/>
              </a:spcBef>
              <a:buNone/>
              <a:defRPr sz="1500" baseline="0">
                <a:solidFill>
                  <a:schemeClr val="bg1"/>
                </a:solidFill>
              </a:defRPr>
            </a:lvl1pPr>
          </a:lstStyle>
          <a:p>
            <a:pPr lvl="0"/>
            <a:r>
              <a:rPr lang="en-US" smtClean="0"/>
              <a:t>Click to edit Master text styles</a:t>
            </a:r>
          </a:p>
        </p:txBody>
      </p:sp>
      <p:sp>
        <p:nvSpPr>
          <p:cNvPr id="28" name="Content Placeholder 3"/>
          <p:cNvSpPr>
            <a:spLocks noGrp="1"/>
          </p:cNvSpPr>
          <p:nvPr>
            <p:ph sz="quarter" idx="17"/>
          </p:nvPr>
        </p:nvSpPr>
        <p:spPr>
          <a:xfrm>
            <a:off x="5025459" y="4117111"/>
            <a:ext cx="1642042" cy="346249"/>
          </a:xfrm>
          <a:prstGeom prst="rect">
            <a:avLst/>
          </a:prstGeom>
        </p:spPr>
        <p:txBody>
          <a:bodyPr>
            <a:noAutofit/>
          </a:bodyPr>
          <a:lstStyle>
            <a:lvl1pPr marL="0" indent="0">
              <a:spcBef>
                <a:spcPct val="0"/>
              </a:spcBef>
              <a:buNone/>
              <a:defRPr sz="1500" baseline="0">
                <a:solidFill>
                  <a:schemeClr val="bg1"/>
                </a:solidFill>
              </a:defRPr>
            </a:lvl1pPr>
          </a:lstStyle>
          <a:p>
            <a:pPr lvl="0"/>
            <a:r>
              <a:rPr lang="en-US" smtClean="0"/>
              <a:t>Click to edit Master text styles</a:t>
            </a:r>
          </a:p>
        </p:txBody>
      </p:sp>
      <p:sp>
        <p:nvSpPr>
          <p:cNvPr id="29" name="Content Placeholder 10"/>
          <p:cNvSpPr>
            <a:spLocks noGrp="1"/>
          </p:cNvSpPr>
          <p:nvPr>
            <p:ph sz="quarter" idx="18"/>
          </p:nvPr>
        </p:nvSpPr>
        <p:spPr>
          <a:xfrm>
            <a:off x="628650" y="4636237"/>
            <a:ext cx="6038850" cy="115416"/>
          </a:xfrm>
          <a:prstGeom prst="rect">
            <a:avLst/>
          </a:prstGeom>
        </p:spPr>
        <p:txBody>
          <a:bodyPr>
            <a:noAutofit/>
          </a:bodyPr>
          <a:lstStyle>
            <a:lvl1pPr marL="0" indent="0">
              <a:buNone/>
              <a:defRPr sz="1000">
                <a:solidFill>
                  <a:schemeClr val="bg1"/>
                </a:solidFill>
              </a:defRPr>
            </a:lvl1pPr>
            <a:lvl2pPr>
              <a:defRPr sz="3000">
                <a:solidFill>
                  <a:schemeClr val="bg1"/>
                </a:solidFill>
              </a:defRPr>
            </a:lvl2pPr>
            <a:lvl3pPr>
              <a:defRPr sz="3000">
                <a:solidFill>
                  <a:schemeClr val="bg1"/>
                </a:solidFill>
              </a:defRPr>
            </a:lvl3pPr>
            <a:lvl4pPr>
              <a:defRPr sz="3000">
                <a:solidFill>
                  <a:schemeClr val="bg1"/>
                </a:solidFill>
              </a:defRPr>
            </a:lvl4pPr>
            <a:lvl5pPr>
              <a:defRPr sz="30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212148638"/>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SH Construction Title #1 Full">
    <p:spTree>
      <p:nvGrpSpPr>
        <p:cNvPr id="1" name=""/>
        <p:cNvGrpSpPr/>
        <p:nvPr/>
      </p:nvGrpSpPr>
      <p:grpSpPr>
        <a:xfrm>
          <a:off x="0" y="0"/>
          <a:ext cx="0" cy="0"/>
          <a:chOff x="0" y="0"/>
          <a:chExt cx="0" cy="0"/>
        </a:xfrm>
      </p:grpSpPr>
      <p:pic>
        <p:nvPicPr>
          <p:cNvPr id="8"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3097" y="-8335"/>
            <a:ext cx="9157097" cy="422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3036094"/>
            <a:ext cx="9144000" cy="21074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1013"/>
          </a:p>
        </p:txBody>
      </p:sp>
      <p:pic>
        <p:nvPicPr>
          <p:cNvPr id="11"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731919" y="4506516"/>
            <a:ext cx="112037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userDrawn="1"/>
        </p:nvSpPr>
        <p:spPr>
          <a:xfrm>
            <a:off x="144066" y="3234929"/>
            <a:ext cx="6858000" cy="18061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1013"/>
          </a:p>
        </p:txBody>
      </p:sp>
      <p:pic>
        <p:nvPicPr>
          <p:cNvPr id="22"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7731919" y="4506516"/>
            <a:ext cx="112037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10"/>
          <p:cNvSpPr txBox="1">
            <a:spLocks noChangeArrowheads="1"/>
          </p:cNvSpPr>
          <p:nvPr userDrawn="1"/>
        </p:nvSpPr>
        <p:spPr bwMode="auto">
          <a:xfrm>
            <a:off x="285751" y="4863703"/>
            <a:ext cx="131799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chemeClr val="bg1"/>
                </a:solidFill>
              </a:rPr>
              <a:t>©2018 All Rights Reserved.</a:t>
            </a:r>
          </a:p>
        </p:txBody>
      </p:sp>
      <p:sp>
        <p:nvSpPr>
          <p:cNvPr id="24" name="Content Placeholder 10"/>
          <p:cNvSpPr>
            <a:spLocks noGrp="1"/>
          </p:cNvSpPr>
          <p:nvPr>
            <p:ph sz="quarter" idx="13"/>
          </p:nvPr>
        </p:nvSpPr>
        <p:spPr>
          <a:xfrm>
            <a:off x="628651" y="3183663"/>
            <a:ext cx="7902033" cy="461665"/>
          </a:xfrm>
          <a:prstGeom prst="rect">
            <a:avLst/>
          </a:prstGeom>
        </p:spPr>
        <p:txBody>
          <a:bodyPr/>
          <a:lstStyle>
            <a:lvl1pPr marL="0" indent="0">
              <a:buNone/>
              <a:defRPr sz="3000">
                <a:solidFill>
                  <a:schemeClr val="bg2"/>
                </a:solidFill>
              </a:defRPr>
            </a:lvl1pPr>
            <a:lvl2pPr>
              <a:defRPr sz="3000">
                <a:solidFill>
                  <a:schemeClr val="bg1"/>
                </a:solidFill>
              </a:defRPr>
            </a:lvl2pPr>
            <a:lvl3pPr>
              <a:defRPr sz="3000">
                <a:solidFill>
                  <a:schemeClr val="bg1"/>
                </a:solidFill>
              </a:defRPr>
            </a:lvl3pPr>
            <a:lvl4pPr>
              <a:defRPr sz="3000">
                <a:solidFill>
                  <a:schemeClr val="bg1"/>
                </a:solidFill>
              </a:defRPr>
            </a:lvl4pPr>
            <a:lvl5pPr>
              <a:defRPr sz="3000">
                <a:solidFill>
                  <a:schemeClr val="bg1"/>
                </a:solidFill>
              </a:defRPr>
            </a:lvl5pPr>
          </a:lstStyle>
          <a:p>
            <a:pPr lvl="0"/>
            <a:r>
              <a:rPr lang="en-US" smtClean="0"/>
              <a:t>Click to edit Master text styles</a:t>
            </a:r>
          </a:p>
        </p:txBody>
      </p:sp>
      <p:sp>
        <p:nvSpPr>
          <p:cNvPr id="25" name="Content Placeholder 10"/>
          <p:cNvSpPr>
            <a:spLocks noGrp="1"/>
          </p:cNvSpPr>
          <p:nvPr>
            <p:ph sz="quarter" idx="14"/>
          </p:nvPr>
        </p:nvSpPr>
        <p:spPr>
          <a:xfrm>
            <a:off x="628651" y="3762094"/>
            <a:ext cx="7902033" cy="230833"/>
          </a:xfrm>
          <a:prstGeom prst="rect">
            <a:avLst/>
          </a:prstGeom>
        </p:spPr>
        <p:txBody>
          <a:bodyPr>
            <a:noAutofit/>
          </a:bodyPr>
          <a:lstStyle>
            <a:lvl1pPr marL="0" indent="0">
              <a:buNone/>
              <a:defRPr sz="2000">
                <a:solidFill>
                  <a:schemeClr val="bg1"/>
                </a:solidFill>
              </a:defRPr>
            </a:lvl1pPr>
            <a:lvl2pPr>
              <a:defRPr sz="3000">
                <a:solidFill>
                  <a:schemeClr val="bg1"/>
                </a:solidFill>
              </a:defRPr>
            </a:lvl2pPr>
            <a:lvl3pPr>
              <a:defRPr sz="3000">
                <a:solidFill>
                  <a:schemeClr val="bg1"/>
                </a:solidFill>
              </a:defRPr>
            </a:lvl3pPr>
            <a:lvl4pPr>
              <a:defRPr sz="3000">
                <a:solidFill>
                  <a:schemeClr val="bg1"/>
                </a:solidFill>
              </a:defRPr>
            </a:lvl4pPr>
            <a:lvl5pPr>
              <a:defRPr sz="3000">
                <a:solidFill>
                  <a:schemeClr val="bg1"/>
                </a:solidFill>
              </a:defRPr>
            </a:lvl5pPr>
          </a:lstStyle>
          <a:p>
            <a:pPr lvl="0"/>
            <a:r>
              <a:rPr lang="en-US" smtClean="0"/>
              <a:t>Click to edit Master text styles</a:t>
            </a:r>
          </a:p>
        </p:txBody>
      </p:sp>
      <p:sp>
        <p:nvSpPr>
          <p:cNvPr id="26" name="Content Placeholder 3"/>
          <p:cNvSpPr>
            <a:spLocks noGrp="1"/>
          </p:cNvSpPr>
          <p:nvPr>
            <p:ph sz="quarter" idx="15"/>
          </p:nvPr>
        </p:nvSpPr>
        <p:spPr>
          <a:xfrm>
            <a:off x="630483" y="4117112"/>
            <a:ext cx="1642042" cy="346249"/>
          </a:xfrm>
          <a:prstGeom prst="rect">
            <a:avLst/>
          </a:prstGeom>
        </p:spPr>
        <p:txBody>
          <a:bodyPr>
            <a:noAutofit/>
          </a:bodyPr>
          <a:lstStyle>
            <a:lvl1pPr marL="0" indent="0">
              <a:spcBef>
                <a:spcPct val="0"/>
              </a:spcBef>
              <a:buNone/>
              <a:defRPr sz="1500" baseline="0">
                <a:solidFill>
                  <a:schemeClr val="bg1"/>
                </a:solidFill>
              </a:defRPr>
            </a:lvl1pPr>
          </a:lstStyle>
          <a:p>
            <a:pPr lvl="0"/>
            <a:r>
              <a:rPr lang="en-US" smtClean="0"/>
              <a:t>Click to edit Master text styles</a:t>
            </a:r>
          </a:p>
        </p:txBody>
      </p:sp>
      <p:sp>
        <p:nvSpPr>
          <p:cNvPr id="27" name="Content Placeholder 3"/>
          <p:cNvSpPr>
            <a:spLocks noGrp="1"/>
          </p:cNvSpPr>
          <p:nvPr>
            <p:ph sz="quarter" idx="16"/>
          </p:nvPr>
        </p:nvSpPr>
        <p:spPr>
          <a:xfrm>
            <a:off x="2827056" y="4117111"/>
            <a:ext cx="1642042" cy="346249"/>
          </a:xfrm>
          <a:prstGeom prst="rect">
            <a:avLst/>
          </a:prstGeom>
        </p:spPr>
        <p:txBody>
          <a:bodyPr>
            <a:noAutofit/>
          </a:bodyPr>
          <a:lstStyle>
            <a:lvl1pPr marL="0" indent="0">
              <a:spcBef>
                <a:spcPct val="0"/>
              </a:spcBef>
              <a:buNone/>
              <a:defRPr sz="1500" baseline="0">
                <a:solidFill>
                  <a:schemeClr val="bg1"/>
                </a:solidFill>
              </a:defRPr>
            </a:lvl1pPr>
          </a:lstStyle>
          <a:p>
            <a:pPr lvl="0"/>
            <a:r>
              <a:rPr lang="en-US" smtClean="0"/>
              <a:t>Click to edit Master text styles</a:t>
            </a:r>
          </a:p>
        </p:txBody>
      </p:sp>
      <p:sp>
        <p:nvSpPr>
          <p:cNvPr id="28" name="Content Placeholder 3"/>
          <p:cNvSpPr>
            <a:spLocks noGrp="1"/>
          </p:cNvSpPr>
          <p:nvPr>
            <p:ph sz="quarter" idx="17"/>
          </p:nvPr>
        </p:nvSpPr>
        <p:spPr>
          <a:xfrm>
            <a:off x="5025459" y="4117111"/>
            <a:ext cx="1642042" cy="346249"/>
          </a:xfrm>
          <a:prstGeom prst="rect">
            <a:avLst/>
          </a:prstGeom>
        </p:spPr>
        <p:txBody>
          <a:bodyPr>
            <a:noAutofit/>
          </a:bodyPr>
          <a:lstStyle>
            <a:lvl1pPr marL="0" indent="0">
              <a:spcBef>
                <a:spcPct val="0"/>
              </a:spcBef>
              <a:buNone/>
              <a:defRPr sz="1500" baseline="0">
                <a:solidFill>
                  <a:schemeClr val="bg1"/>
                </a:solidFill>
              </a:defRPr>
            </a:lvl1pPr>
          </a:lstStyle>
          <a:p>
            <a:pPr lvl="0"/>
            <a:r>
              <a:rPr lang="en-US" smtClean="0"/>
              <a:t>Click to edit Master text styles</a:t>
            </a:r>
          </a:p>
        </p:txBody>
      </p:sp>
      <p:sp>
        <p:nvSpPr>
          <p:cNvPr id="29" name="Content Placeholder 10"/>
          <p:cNvSpPr>
            <a:spLocks noGrp="1"/>
          </p:cNvSpPr>
          <p:nvPr>
            <p:ph sz="quarter" idx="18"/>
          </p:nvPr>
        </p:nvSpPr>
        <p:spPr>
          <a:xfrm>
            <a:off x="628650" y="4636237"/>
            <a:ext cx="6038850" cy="115416"/>
          </a:xfrm>
          <a:prstGeom prst="rect">
            <a:avLst/>
          </a:prstGeom>
        </p:spPr>
        <p:txBody>
          <a:bodyPr>
            <a:noAutofit/>
          </a:bodyPr>
          <a:lstStyle>
            <a:lvl1pPr marL="0" indent="0">
              <a:buNone/>
              <a:defRPr sz="1000">
                <a:solidFill>
                  <a:schemeClr val="bg1"/>
                </a:solidFill>
              </a:defRPr>
            </a:lvl1pPr>
            <a:lvl2pPr>
              <a:defRPr sz="3000">
                <a:solidFill>
                  <a:schemeClr val="bg1"/>
                </a:solidFill>
              </a:defRPr>
            </a:lvl2pPr>
            <a:lvl3pPr>
              <a:defRPr sz="3000">
                <a:solidFill>
                  <a:schemeClr val="bg1"/>
                </a:solidFill>
              </a:defRPr>
            </a:lvl3pPr>
            <a:lvl4pPr>
              <a:defRPr sz="3000">
                <a:solidFill>
                  <a:schemeClr val="bg1"/>
                </a:solidFill>
              </a:defRPr>
            </a:lvl4pPr>
            <a:lvl5pPr>
              <a:defRPr sz="30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2524563994"/>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SH Construction Title #2 Full">
    <p:spTree>
      <p:nvGrpSpPr>
        <p:cNvPr id="1" name=""/>
        <p:cNvGrpSpPr/>
        <p:nvPr/>
      </p:nvGrpSpPr>
      <p:grpSpPr>
        <a:xfrm>
          <a:off x="0" y="0"/>
          <a:ext cx="0" cy="0"/>
          <a:chOff x="0" y="0"/>
          <a:chExt cx="0" cy="0"/>
        </a:xfrm>
      </p:grpSpPr>
      <p:pic>
        <p:nvPicPr>
          <p:cNvPr id="8"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2622" y="-8335"/>
            <a:ext cx="9171385" cy="422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0" y="3036094"/>
            <a:ext cx="9144000" cy="21074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1013"/>
          </a:p>
        </p:txBody>
      </p:sp>
      <p:pic>
        <p:nvPicPr>
          <p:cNvPr id="11"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731919" y="4506516"/>
            <a:ext cx="112037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userDrawn="1"/>
        </p:nvSpPr>
        <p:spPr>
          <a:xfrm>
            <a:off x="144066" y="3234929"/>
            <a:ext cx="6858000" cy="18061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1013"/>
          </a:p>
        </p:txBody>
      </p:sp>
      <p:pic>
        <p:nvPicPr>
          <p:cNvPr id="22"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7731919" y="4506516"/>
            <a:ext cx="112037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10"/>
          <p:cNvSpPr txBox="1">
            <a:spLocks noChangeArrowheads="1"/>
          </p:cNvSpPr>
          <p:nvPr userDrawn="1"/>
        </p:nvSpPr>
        <p:spPr bwMode="auto">
          <a:xfrm>
            <a:off x="285751" y="4863703"/>
            <a:ext cx="131799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chemeClr val="bg1"/>
                </a:solidFill>
              </a:rPr>
              <a:t>©2018 All Rights Reserved.</a:t>
            </a:r>
          </a:p>
        </p:txBody>
      </p:sp>
      <p:sp>
        <p:nvSpPr>
          <p:cNvPr id="24" name="Content Placeholder 10"/>
          <p:cNvSpPr>
            <a:spLocks noGrp="1"/>
          </p:cNvSpPr>
          <p:nvPr>
            <p:ph sz="quarter" idx="13"/>
          </p:nvPr>
        </p:nvSpPr>
        <p:spPr>
          <a:xfrm>
            <a:off x="628651" y="3183663"/>
            <a:ext cx="7902033" cy="461665"/>
          </a:xfrm>
          <a:prstGeom prst="rect">
            <a:avLst/>
          </a:prstGeom>
        </p:spPr>
        <p:txBody>
          <a:bodyPr/>
          <a:lstStyle>
            <a:lvl1pPr marL="0" indent="0">
              <a:buNone/>
              <a:defRPr sz="3000">
                <a:solidFill>
                  <a:schemeClr val="bg2"/>
                </a:solidFill>
              </a:defRPr>
            </a:lvl1pPr>
            <a:lvl2pPr>
              <a:defRPr sz="3000">
                <a:solidFill>
                  <a:schemeClr val="bg1"/>
                </a:solidFill>
              </a:defRPr>
            </a:lvl2pPr>
            <a:lvl3pPr>
              <a:defRPr sz="3000">
                <a:solidFill>
                  <a:schemeClr val="bg1"/>
                </a:solidFill>
              </a:defRPr>
            </a:lvl3pPr>
            <a:lvl4pPr>
              <a:defRPr sz="3000">
                <a:solidFill>
                  <a:schemeClr val="bg1"/>
                </a:solidFill>
              </a:defRPr>
            </a:lvl4pPr>
            <a:lvl5pPr>
              <a:defRPr sz="3000">
                <a:solidFill>
                  <a:schemeClr val="bg1"/>
                </a:solidFill>
              </a:defRPr>
            </a:lvl5pPr>
          </a:lstStyle>
          <a:p>
            <a:pPr lvl="0"/>
            <a:r>
              <a:rPr lang="en-US" smtClean="0"/>
              <a:t>Click to edit Master text styles</a:t>
            </a:r>
          </a:p>
        </p:txBody>
      </p:sp>
      <p:sp>
        <p:nvSpPr>
          <p:cNvPr id="25" name="Content Placeholder 10"/>
          <p:cNvSpPr>
            <a:spLocks noGrp="1"/>
          </p:cNvSpPr>
          <p:nvPr>
            <p:ph sz="quarter" idx="14"/>
          </p:nvPr>
        </p:nvSpPr>
        <p:spPr>
          <a:xfrm>
            <a:off x="628651" y="3762094"/>
            <a:ext cx="7902033" cy="230833"/>
          </a:xfrm>
          <a:prstGeom prst="rect">
            <a:avLst/>
          </a:prstGeom>
        </p:spPr>
        <p:txBody>
          <a:bodyPr>
            <a:noAutofit/>
          </a:bodyPr>
          <a:lstStyle>
            <a:lvl1pPr marL="0" indent="0">
              <a:buNone/>
              <a:defRPr sz="2000">
                <a:solidFill>
                  <a:schemeClr val="bg1"/>
                </a:solidFill>
              </a:defRPr>
            </a:lvl1pPr>
            <a:lvl2pPr>
              <a:defRPr sz="3000">
                <a:solidFill>
                  <a:schemeClr val="bg1"/>
                </a:solidFill>
              </a:defRPr>
            </a:lvl2pPr>
            <a:lvl3pPr>
              <a:defRPr sz="3000">
                <a:solidFill>
                  <a:schemeClr val="bg1"/>
                </a:solidFill>
              </a:defRPr>
            </a:lvl3pPr>
            <a:lvl4pPr>
              <a:defRPr sz="3000">
                <a:solidFill>
                  <a:schemeClr val="bg1"/>
                </a:solidFill>
              </a:defRPr>
            </a:lvl4pPr>
            <a:lvl5pPr>
              <a:defRPr sz="3000">
                <a:solidFill>
                  <a:schemeClr val="bg1"/>
                </a:solidFill>
              </a:defRPr>
            </a:lvl5pPr>
          </a:lstStyle>
          <a:p>
            <a:pPr lvl="0"/>
            <a:r>
              <a:rPr lang="en-US" smtClean="0"/>
              <a:t>Click to edit Master text styles</a:t>
            </a:r>
          </a:p>
        </p:txBody>
      </p:sp>
      <p:sp>
        <p:nvSpPr>
          <p:cNvPr id="26" name="Content Placeholder 3"/>
          <p:cNvSpPr>
            <a:spLocks noGrp="1"/>
          </p:cNvSpPr>
          <p:nvPr>
            <p:ph sz="quarter" idx="15"/>
          </p:nvPr>
        </p:nvSpPr>
        <p:spPr>
          <a:xfrm>
            <a:off x="630483" y="4117112"/>
            <a:ext cx="1642042" cy="346249"/>
          </a:xfrm>
          <a:prstGeom prst="rect">
            <a:avLst/>
          </a:prstGeom>
        </p:spPr>
        <p:txBody>
          <a:bodyPr>
            <a:noAutofit/>
          </a:bodyPr>
          <a:lstStyle>
            <a:lvl1pPr marL="0" indent="0">
              <a:spcBef>
                <a:spcPct val="0"/>
              </a:spcBef>
              <a:buNone/>
              <a:defRPr sz="1500" baseline="0">
                <a:solidFill>
                  <a:schemeClr val="bg1"/>
                </a:solidFill>
              </a:defRPr>
            </a:lvl1pPr>
          </a:lstStyle>
          <a:p>
            <a:pPr lvl="0"/>
            <a:r>
              <a:rPr lang="en-US" smtClean="0"/>
              <a:t>Click to edit Master text styles</a:t>
            </a:r>
          </a:p>
        </p:txBody>
      </p:sp>
      <p:sp>
        <p:nvSpPr>
          <p:cNvPr id="27" name="Content Placeholder 3"/>
          <p:cNvSpPr>
            <a:spLocks noGrp="1"/>
          </p:cNvSpPr>
          <p:nvPr>
            <p:ph sz="quarter" idx="16"/>
          </p:nvPr>
        </p:nvSpPr>
        <p:spPr>
          <a:xfrm>
            <a:off x="2827056" y="4117111"/>
            <a:ext cx="1642042" cy="346249"/>
          </a:xfrm>
          <a:prstGeom prst="rect">
            <a:avLst/>
          </a:prstGeom>
        </p:spPr>
        <p:txBody>
          <a:bodyPr>
            <a:noAutofit/>
          </a:bodyPr>
          <a:lstStyle>
            <a:lvl1pPr marL="0" indent="0">
              <a:spcBef>
                <a:spcPct val="0"/>
              </a:spcBef>
              <a:buNone/>
              <a:defRPr sz="1500" baseline="0">
                <a:solidFill>
                  <a:schemeClr val="bg1"/>
                </a:solidFill>
              </a:defRPr>
            </a:lvl1pPr>
          </a:lstStyle>
          <a:p>
            <a:pPr lvl="0"/>
            <a:r>
              <a:rPr lang="en-US" smtClean="0"/>
              <a:t>Click to edit Master text styles</a:t>
            </a:r>
          </a:p>
        </p:txBody>
      </p:sp>
      <p:sp>
        <p:nvSpPr>
          <p:cNvPr id="28" name="Content Placeholder 3"/>
          <p:cNvSpPr>
            <a:spLocks noGrp="1"/>
          </p:cNvSpPr>
          <p:nvPr>
            <p:ph sz="quarter" idx="17"/>
          </p:nvPr>
        </p:nvSpPr>
        <p:spPr>
          <a:xfrm>
            <a:off x="5025459" y="4117111"/>
            <a:ext cx="1642042" cy="346249"/>
          </a:xfrm>
          <a:prstGeom prst="rect">
            <a:avLst/>
          </a:prstGeom>
        </p:spPr>
        <p:txBody>
          <a:bodyPr>
            <a:noAutofit/>
          </a:bodyPr>
          <a:lstStyle>
            <a:lvl1pPr marL="0" indent="0">
              <a:spcBef>
                <a:spcPct val="0"/>
              </a:spcBef>
              <a:buNone/>
              <a:defRPr sz="1500" baseline="0">
                <a:solidFill>
                  <a:schemeClr val="bg1"/>
                </a:solidFill>
              </a:defRPr>
            </a:lvl1pPr>
          </a:lstStyle>
          <a:p>
            <a:pPr lvl="0"/>
            <a:r>
              <a:rPr lang="en-US" smtClean="0"/>
              <a:t>Click to edit Master text styles</a:t>
            </a:r>
          </a:p>
        </p:txBody>
      </p:sp>
      <p:sp>
        <p:nvSpPr>
          <p:cNvPr id="29" name="Content Placeholder 10"/>
          <p:cNvSpPr>
            <a:spLocks noGrp="1"/>
          </p:cNvSpPr>
          <p:nvPr>
            <p:ph sz="quarter" idx="18"/>
          </p:nvPr>
        </p:nvSpPr>
        <p:spPr>
          <a:xfrm>
            <a:off x="628650" y="4636237"/>
            <a:ext cx="6038850" cy="115416"/>
          </a:xfrm>
          <a:prstGeom prst="rect">
            <a:avLst/>
          </a:prstGeom>
        </p:spPr>
        <p:txBody>
          <a:bodyPr>
            <a:noAutofit/>
          </a:bodyPr>
          <a:lstStyle>
            <a:lvl1pPr marL="0" indent="0">
              <a:buNone/>
              <a:defRPr sz="1000">
                <a:solidFill>
                  <a:schemeClr val="bg1"/>
                </a:solidFill>
              </a:defRPr>
            </a:lvl1pPr>
            <a:lvl2pPr>
              <a:defRPr sz="3000">
                <a:solidFill>
                  <a:schemeClr val="bg1"/>
                </a:solidFill>
              </a:defRPr>
            </a:lvl2pPr>
            <a:lvl3pPr>
              <a:defRPr sz="3000">
                <a:solidFill>
                  <a:schemeClr val="bg1"/>
                </a:solidFill>
              </a:defRPr>
            </a:lvl3pPr>
            <a:lvl4pPr>
              <a:defRPr sz="3000">
                <a:solidFill>
                  <a:schemeClr val="bg1"/>
                </a:solidFill>
              </a:defRPr>
            </a:lvl4pPr>
            <a:lvl5pPr>
              <a:defRPr sz="30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140358270"/>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SH Enviro Title #1 Full">
    <p:spTree>
      <p:nvGrpSpPr>
        <p:cNvPr id="1" name=""/>
        <p:cNvGrpSpPr/>
        <p:nvPr/>
      </p:nvGrpSpPr>
      <p:grpSpPr>
        <a:xfrm>
          <a:off x="0" y="0"/>
          <a:ext cx="0" cy="0"/>
          <a:chOff x="0" y="0"/>
          <a:chExt cx="0" cy="0"/>
        </a:xfrm>
      </p:grpSpPr>
      <p:pic>
        <p:nvPicPr>
          <p:cNvPr id="8" name="Picture 6"/>
          <p:cNvPicPr>
            <a:picLocks noChangeAspect="1"/>
          </p:cNvPicPr>
          <p:nvPr/>
        </p:nvPicPr>
        <p:blipFill>
          <a:blip r:embed="rId2">
            <a:extLst>
              <a:ext uri="{28A0092B-C50C-407E-A947-70E740481C1C}">
                <a14:useLocalDpi xmlns:a14="http://schemas.microsoft.com/office/drawing/2010/main" val="0"/>
              </a:ext>
            </a:extLst>
          </a:blip>
          <a:srcRect r="-159"/>
          <a:stretch>
            <a:fillRect/>
          </a:stretch>
        </p:blipFill>
        <p:spPr bwMode="auto">
          <a:xfrm>
            <a:off x="-2381" y="-7143"/>
            <a:ext cx="9160669" cy="4317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3036094"/>
            <a:ext cx="9144000" cy="21074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1013"/>
          </a:p>
        </p:txBody>
      </p:sp>
      <p:pic>
        <p:nvPicPr>
          <p:cNvPr id="11"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731919" y="4506516"/>
            <a:ext cx="112037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userDrawn="1"/>
        </p:nvSpPr>
        <p:spPr>
          <a:xfrm>
            <a:off x="144066" y="3234929"/>
            <a:ext cx="6858000" cy="18061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1013"/>
          </a:p>
        </p:txBody>
      </p:sp>
      <p:pic>
        <p:nvPicPr>
          <p:cNvPr id="22"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7731919" y="4506516"/>
            <a:ext cx="112037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10"/>
          <p:cNvSpPr txBox="1">
            <a:spLocks noChangeArrowheads="1"/>
          </p:cNvSpPr>
          <p:nvPr userDrawn="1"/>
        </p:nvSpPr>
        <p:spPr bwMode="auto">
          <a:xfrm>
            <a:off x="285751" y="4863703"/>
            <a:ext cx="131799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chemeClr val="bg1"/>
                </a:solidFill>
              </a:rPr>
              <a:t>©2018 All Rights Reserved.</a:t>
            </a:r>
          </a:p>
        </p:txBody>
      </p:sp>
      <p:sp>
        <p:nvSpPr>
          <p:cNvPr id="24" name="Content Placeholder 10"/>
          <p:cNvSpPr>
            <a:spLocks noGrp="1"/>
          </p:cNvSpPr>
          <p:nvPr>
            <p:ph sz="quarter" idx="13"/>
          </p:nvPr>
        </p:nvSpPr>
        <p:spPr>
          <a:xfrm>
            <a:off x="628651" y="3183663"/>
            <a:ext cx="7902033" cy="461665"/>
          </a:xfrm>
          <a:prstGeom prst="rect">
            <a:avLst/>
          </a:prstGeom>
        </p:spPr>
        <p:txBody>
          <a:bodyPr/>
          <a:lstStyle>
            <a:lvl1pPr marL="0" indent="0">
              <a:buNone/>
              <a:defRPr sz="3000">
                <a:solidFill>
                  <a:schemeClr val="bg2"/>
                </a:solidFill>
              </a:defRPr>
            </a:lvl1pPr>
            <a:lvl2pPr>
              <a:defRPr sz="3000">
                <a:solidFill>
                  <a:schemeClr val="bg1"/>
                </a:solidFill>
              </a:defRPr>
            </a:lvl2pPr>
            <a:lvl3pPr>
              <a:defRPr sz="3000">
                <a:solidFill>
                  <a:schemeClr val="bg1"/>
                </a:solidFill>
              </a:defRPr>
            </a:lvl3pPr>
            <a:lvl4pPr>
              <a:defRPr sz="3000">
                <a:solidFill>
                  <a:schemeClr val="bg1"/>
                </a:solidFill>
              </a:defRPr>
            </a:lvl4pPr>
            <a:lvl5pPr>
              <a:defRPr sz="3000">
                <a:solidFill>
                  <a:schemeClr val="bg1"/>
                </a:solidFill>
              </a:defRPr>
            </a:lvl5pPr>
          </a:lstStyle>
          <a:p>
            <a:pPr lvl="0"/>
            <a:r>
              <a:rPr lang="en-US" smtClean="0"/>
              <a:t>Click to edit Master text styles</a:t>
            </a:r>
          </a:p>
        </p:txBody>
      </p:sp>
      <p:sp>
        <p:nvSpPr>
          <p:cNvPr id="25" name="Content Placeholder 10"/>
          <p:cNvSpPr>
            <a:spLocks noGrp="1"/>
          </p:cNvSpPr>
          <p:nvPr>
            <p:ph sz="quarter" idx="14"/>
          </p:nvPr>
        </p:nvSpPr>
        <p:spPr>
          <a:xfrm>
            <a:off x="628651" y="3762094"/>
            <a:ext cx="7902033" cy="230833"/>
          </a:xfrm>
          <a:prstGeom prst="rect">
            <a:avLst/>
          </a:prstGeom>
        </p:spPr>
        <p:txBody>
          <a:bodyPr>
            <a:noAutofit/>
          </a:bodyPr>
          <a:lstStyle>
            <a:lvl1pPr marL="0" indent="0">
              <a:buNone/>
              <a:defRPr sz="2000">
                <a:solidFill>
                  <a:schemeClr val="bg1"/>
                </a:solidFill>
              </a:defRPr>
            </a:lvl1pPr>
            <a:lvl2pPr>
              <a:defRPr sz="3000">
                <a:solidFill>
                  <a:schemeClr val="bg1"/>
                </a:solidFill>
              </a:defRPr>
            </a:lvl2pPr>
            <a:lvl3pPr>
              <a:defRPr sz="3000">
                <a:solidFill>
                  <a:schemeClr val="bg1"/>
                </a:solidFill>
              </a:defRPr>
            </a:lvl3pPr>
            <a:lvl4pPr>
              <a:defRPr sz="3000">
                <a:solidFill>
                  <a:schemeClr val="bg1"/>
                </a:solidFill>
              </a:defRPr>
            </a:lvl4pPr>
            <a:lvl5pPr>
              <a:defRPr sz="3000">
                <a:solidFill>
                  <a:schemeClr val="bg1"/>
                </a:solidFill>
              </a:defRPr>
            </a:lvl5pPr>
          </a:lstStyle>
          <a:p>
            <a:pPr lvl="0"/>
            <a:r>
              <a:rPr lang="en-US" smtClean="0"/>
              <a:t>Click to edit Master text styles</a:t>
            </a:r>
          </a:p>
        </p:txBody>
      </p:sp>
      <p:sp>
        <p:nvSpPr>
          <p:cNvPr id="26" name="Content Placeholder 3"/>
          <p:cNvSpPr>
            <a:spLocks noGrp="1"/>
          </p:cNvSpPr>
          <p:nvPr>
            <p:ph sz="quarter" idx="15"/>
          </p:nvPr>
        </p:nvSpPr>
        <p:spPr>
          <a:xfrm>
            <a:off x="630483" y="4117112"/>
            <a:ext cx="1642042" cy="346249"/>
          </a:xfrm>
          <a:prstGeom prst="rect">
            <a:avLst/>
          </a:prstGeom>
        </p:spPr>
        <p:txBody>
          <a:bodyPr>
            <a:noAutofit/>
          </a:bodyPr>
          <a:lstStyle>
            <a:lvl1pPr marL="0" indent="0">
              <a:spcBef>
                <a:spcPct val="0"/>
              </a:spcBef>
              <a:buNone/>
              <a:defRPr sz="1500" baseline="0">
                <a:solidFill>
                  <a:schemeClr val="bg1"/>
                </a:solidFill>
              </a:defRPr>
            </a:lvl1pPr>
          </a:lstStyle>
          <a:p>
            <a:pPr lvl="0"/>
            <a:r>
              <a:rPr lang="en-US" smtClean="0"/>
              <a:t>Click to edit Master text styles</a:t>
            </a:r>
          </a:p>
        </p:txBody>
      </p:sp>
      <p:sp>
        <p:nvSpPr>
          <p:cNvPr id="27" name="Content Placeholder 3"/>
          <p:cNvSpPr>
            <a:spLocks noGrp="1"/>
          </p:cNvSpPr>
          <p:nvPr>
            <p:ph sz="quarter" idx="16"/>
          </p:nvPr>
        </p:nvSpPr>
        <p:spPr>
          <a:xfrm>
            <a:off x="2827056" y="4117111"/>
            <a:ext cx="1642042" cy="346249"/>
          </a:xfrm>
          <a:prstGeom prst="rect">
            <a:avLst/>
          </a:prstGeom>
        </p:spPr>
        <p:txBody>
          <a:bodyPr>
            <a:noAutofit/>
          </a:bodyPr>
          <a:lstStyle>
            <a:lvl1pPr marL="0" indent="0">
              <a:spcBef>
                <a:spcPct val="0"/>
              </a:spcBef>
              <a:buNone/>
              <a:defRPr sz="1500" baseline="0">
                <a:solidFill>
                  <a:schemeClr val="bg1"/>
                </a:solidFill>
              </a:defRPr>
            </a:lvl1pPr>
          </a:lstStyle>
          <a:p>
            <a:pPr lvl="0"/>
            <a:r>
              <a:rPr lang="en-US" smtClean="0"/>
              <a:t>Click to edit Master text styles</a:t>
            </a:r>
          </a:p>
        </p:txBody>
      </p:sp>
      <p:sp>
        <p:nvSpPr>
          <p:cNvPr id="28" name="Content Placeholder 3"/>
          <p:cNvSpPr>
            <a:spLocks noGrp="1"/>
          </p:cNvSpPr>
          <p:nvPr>
            <p:ph sz="quarter" idx="17"/>
          </p:nvPr>
        </p:nvSpPr>
        <p:spPr>
          <a:xfrm>
            <a:off x="5025459" y="4117111"/>
            <a:ext cx="1642042" cy="346249"/>
          </a:xfrm>
          <a:prstGeom prst="rect">
            <a:avLst/>
          </a:prstGeom>
        </p:spPr>
        <p:txBody>
          <a:bodyPr>
            <a:noAutofit/>
          </a:bodyPr>
          <a:lstStyle>
            <a:lvl1pPr marL="0" indent="0">
              <a:spcBef>
                <a:spcPct val="0"/>
              </a:spcBef>
              <a:buNone/>
              <a:defRPr sz="1500" baseline="0">
                <a:solidFill>
                  <a:schemeClr val="bg1"/>
                </a:solidFill>
              </a:defRPr>
            </a:lvl1pPr>
          </a:lstStyle>
          <a:p>
            <a:pPr lvl="0"/>
            <a:r>
              <a:rPr lang="en-US" smtClean="0"/>
              <a:t>Click to edit Master text styles</a:t>
            </a:r>
          </a:p>
        </p:txBody>
      </p:sp>
      <p:sp>
        <p:nvSpPr>
          <p:cNvPr id="29" name="Content Placeholder 10"/>
          <p:cNvSpPr>
            <a:spLocks noGrp="1"/>
          </p:cNvSpPr>
          <p:nvPr>
            <p:ph sz="quarter" idx="18"/>
          </p:nvPr>
        </p:nvSpPr>
        <p:spPr>
          <a:xfrm>
            <a:off x="628650" y="4636237"/>
            <a:ext cx="6038850" cy="115416"/>
          </a:xfrm>
          <a:prstGeom prst="rect">
            <a:avLst/>
          </a:prstGeom>
        </p:spPr>
        <p:txBody>
          <a:bodyPr>
            <a:noAutofit/>
          </a:bodyPr>
          <a:lstStyle>
            <a:lvl1pPr marL="0" indent="0">
              <a:buNone/>
              <a:defRPr sz="1000">
                <a:solidFill>
                  <a:schemeClr val="bg1"/>
                </a:solidFill>
              </a:defRPr>
            </a:lvl1pPr>
            <a:lvl2pPr>
              <a:defRPr sz="3000">
                <a:solidFill>
                  <a:schemeClr val="bg1"/>
                </a:solidFill>
              </a:defRPr>
            </a:lvl2pPr>
            <a:lvl3pPr>
              <a:defRPr sz="3000">
                <a:solidFill>
                  <a:schemeClr val="bg1"/>
                </a:solidFill>
              </a:defRPr>
            </a:lvl3pPr>
            <a:lvl4pPr>
              <a:defRPr sz="3000">
                <a:solidFill>
                  <a:schemeClr val="bg1"/>
                </a:solidFill>
              </a:defRPr>
            </a:lvl4pPr>
            <a:lvl5pPr>
              <a:defRPr sz="30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4266451621"/>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SH Private Companies Title #1">
    <p:spTree>
      <p:nvGrpSpPr>
        <p:cNvPr id="1" name=""/>
        <p:cNvGrpSpPr/>
        <p:nvPr/>
      </p:nvGrpSpPr>
      <p:grpSpPr>
        <a:xfrm>
          <a:off x="0" y="0"/>
          <a:ext cx="0" cy="0"/>
          <a:chOff x="0" y="0"/>
          <a:chExt cx="0" cy="0"/>
        </a:xfrm>
      </p:grpSpPr>
      <p:pic>
        <p:nvPicPr>
          <p:cNvPr id="8"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512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3036094"/>
            <a:ext cx="9144000" cy="21074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1013"/>
          </a:p>
        </p:txBody>
      </p:sp>
      <p:pic>
        <p:nvPicPr>
          <p:cNvPr id="11"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731919" y="4506516"/>
            <a:ext cx="112037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userDrawn="1"/>
        </p:nvSpPr>
        <p:spPr>
          <a:xfrm>
            <a:off x="144066" y="3234929"/>
            <a:ext cx="6858000" cy="18061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1013"/>
          </a:p>
        </p:txBody>
      </p:sp>
      <p:pic>
        <p:nvPicPr>
          <p:cNvPr id="22"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7731919" y="4506516"/>
            <a:ext cx="112037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10"/>
          <p:cNvSpPr txBox="1">
            <a:spLocks noChangeArrowheads="1"/>
          </p:cNvSpPr>
          <p:nvPr userDrawn="1"/>
        </p:nvSpPr>
        <p:spPr bwMode="auto">
          <a:xfrm>
            <a:off x="285751" y="4863703"/>
            <a:ext cx="131799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chemeClr val="bg1"/>
                </a:solidFill>
              </a:rPr>
              <a:t>©2018 All Rights Reserved.</a:t>
            </a:r>
          </a:p>
        </p:txBody>
      </p:sp>
      <p:sp>
        <p:nvSpPr>
          <p:cNvPr id="24" name="Content Placeholder 10"/>
          <p:cNvSpPr>
            <a:spLocks noGrp="1"/>
          </p:cNvSpPr>
          <p:nvPr>
            <p:ph sz="quarter" idx="13"/>
          </p:nvPr>
        </p:nvSpPr>
        <p:spPr>
          <a:xfrm>
            <a:off x="628651" y="3183663"/>
            <a:ext cx="7902033" cy="461665"/>
          </a:xfrm>
          <a:prstGeom prst="rect">
            <a:avLst/>
          </a:prstGeom>
        </p:spPr>
        <p:txBody>
          <a:bodyPr/>
          <a:lstStyle>
            <a:lvl1pPr marL="0" indent="0">
              <a:buNone/>
              <a:defRPr sz="3000">
                <a:solidFill>
                  <a:schemeClr val="bg2"/>
                </a:solidFill>
              </a:defRPr>
            </a:lvl1pPr>
            <a:lvl2pPr>
              <a:defRPr sz="3000">
                <a:solidFill>
                  <a:schemeClr val="bg1"/>
                </a:solidFill>
              </a:defRPr>
            </a:lvl2pPr>
            <a:lvl3pPr>
              <a:defRPr sz="3000">
                <a:solidFill>
                  <a:schemeClr val="bg1"/>
                </a:solidFill>
              </a:defRPr>
            </a:lvl3pPr>
            <a:lvl4pPr>
              <a:defRPr sz="3000">
                <a:solidFill>
                  <a:schemeClr val="bg1"/>
                </a:solidFill>
              </a:defRPr>
            </a:lvl4pPr>
            <a:lvl5pPr>
              <a:defRPr sz="3000">
                <a:solidFill>
                  <a:schemeClr val="bg1"/>
                </a:solidFill>
              </a:defRPr>
            </a:lvl5pPr>
          </a:lstStyle>
          <a:p>
            <a:pPr lvl="0"/>
            <a:r>
              <a:rPr lang="en-US" smtClean="0"/>
              <a:t>Click to edit Master text styles</a:t>
            </a:r>
          </a:p>
        </p:txBody>
      </p:sp>
      <p:sp>
        <p:nvSpPr>
          <p:cNvPr id="25" name="Content Placeholder 10"/>
          <p:cNvSpPr>
            <a:spLocks noGrp="1"/>
          </p:cNvSpPr>
          <p:nvPr>
            <p:ph sz="quarter" idx="14"/>
          </p:nvPr>
        </p:nvSpPr>
        <p:spPr>
          <a:xfrm>
            <a:off x="628651" y="3762094"/>
            <a:ext cx="7902033" cy="230833"/>
          </a:xfrm>
          <a:prstGeom prst="rect">
            <a:avLst/>
          </a:prstGeom>
        </p:spPr>
        <p:txBody>
          <a:bodyPr>
            <a:noAutofit/>
          </a:bodyPr>
          <a:lstStyle>
            <a:lvl1pPr marL="0" indent="0">
              <a:buNone/>
              <a:defRPr sz="2000">
                <a:solidFill>
                  <a:schemeClr val="bg1"/>
                </a:solidFill>
              </a:defRPr>
            </a:lvl1pPr>
            <a:lvl2pPr>
              <a:defRPr sz="3000">
                <a:solidFill>
                  <a:schemeClr val="bg1"/>
                </a:solidFill>
              </a:defRPr>
            </a:lvl2pPr>
            <a:lvl3pPr>
              <a:defRPr sz="3000">
                <a:solidFill>
                  <a:schemeClr val="bg1"/>
                </a:solidFill>
              </a:defRPr>
            </a:lvl3pPr>
            <a:lvl4pPr>
              <a:defRPr sz="3000">
                <a:solidFill>
                  <a:schemeClr val="bg1"/>
                </a:solidFill>
              </a:defRPr>
            </a:lvl4pPr>
            <a:lvl5pPr>
              <a:defRPr sz="3000">
                <a:solidFill>
                  <a:schemeClr val="bg1"/>
                </a:solidFill>
              </a:defRPr>
            </a:lvl5pPr>
          </a:lstStyle>
          <a:p>
            <a:pPr lvl="0"/>
            <a:r>
              <a:rPr lang="en-US" smtClean="0"/>
              <a:t>Click to edit Master text styles</a:t>
            </a:r>
          </a:p>
        </p:txBody>
      </p:sp>
      <p:sp>
        <p:nvSpPr>
          <p:cNvPr id="26" name="Content Placeholder 3"/>
          <p:cNvSpPr>
            <a:spLocks noGrp="1"/>
          </p:cNvSpPr>
          <p:nvPr>
            <p:ph sz="quarter" idx="15"/>
          </p:nvPr>
        </p:nvSpPr>
        <p:spPr>
          <a:xfrm>
            <a:off x="630483" y="4117112"/>
            <a:ext cx="1642042" cy="346249"/>
          </a:xfrm>
          <a:prstGeom prst="rect">
            <a:avLst/>
          </a:prstGeom>
        </p:spPr>
        <p:txBody>
          <a:bodyPr>
            <a:noAutofit/>
          </a:bodyPr>
          <a:lstStyle>
            <a:lvl1pPr marL="0" indent="0">
              <a:spcBef>
                <a:spcPct val="0"/>
              </a:spcBef>
              <a:buNone/>
              <a:defRPr sz="1500" baseline="0">
                <a:solidFill>
                  <a:schemeClr val="bg1"/>
                </a:solidFill>
              </a:defRPr>
            </a:lvl1pPr>
          </a:lstStyle>
          <a:p>
            <a:pPr lvl="0"/>
            <a:r>
              <a:rPr lang="en-US" smtClean="0"/>
              <a:t>Click to edit Master text styles</a:t>
            </a:r>
          </a:p>
        </p:txBody>
      </p:sp>
      <p:sp>
        <p:nvSpPr>
          <p:cNvPr id="27" name="Content Placeholder 3"/>
          <p:cNvSpPr>
            <a:spLocks noGrp="1"/>
          </p:cNvSpPr>
          <p:nvPr>
            <p:ph sz="quarter" idx="16"/>
          </p:nvPr>
        </p:nvSpPr>
        <p:spPr>
          <a:xfrm>
            <a:off x="2827056" y="4117111"/>
            <a:ext cx="1642042" cy="346249"/>
          </a:xfrm>
          <a:prstGeom prst="rect">
            <a:avLst/>
          </a:prstGeom>
        </p:spPr>
        <p:txBody>
          <a:bodyPr>
            <a:noAutofit/>
          </a:bodyPr>
          <a:lstStyle>
            <a:lvl1pPr marL="0" indent="0">
              <a:spcBef>
                <a:spcPct val="0"/>
              </a:spcBef>
              <a:buNone/>
              <a:defRPr sz="1500" baseline="0">
                <a:solidFill>
                  <a:schemeClr val="bg1"/>
                </a:solidFill>
              </a:defRPr>
            </a:lvl1pPr>
          </a:lstStyle>
          <a:p>
            <a:pPr lvl="0"/>
            <a:r>
              <a:rPr lang="en-US" smtClean="0"/>
              <a:t>Click to edit Master text styles</a:t>
            </a:r>
          </a:p>
        </p:txBody>
      </p:sp>
      <p:sp>
        <p:nvSpPr>
          <p:cNvPr id="28" name="Content Placeholder 3"/>
          <p:cNvSpPr>
            <a:spLocks noGrp="1"/>
          </p:cNvSpPr>
          <p:nvPr>
            <p:ph sz="quarter" idx="17"/>
          </p:nvPr>
        </p:nvSpPr>
        <p:spPr>
          <a:xfrm>
            <a:off x="5025459" y="4117111"/>
            <a:ext cx="1642042" cy="346249"/>
          </a:xfrm>
          <a:prstGeom prst="rect">
            <a:avLst/>
          </a:prstGeom>
        </p:spPr>
        <p:txBody>
          <a:bodyPr>
            <a:noAutofit/>
          </a:bodyPr>
          <a:lstStyle>
            <a:lvl1pPr marL="0" indent="0">
              <a:spcBef>
                <a:spcPct val="0"/>
              </a:spcBef>
              <a:buNone/>
              <a:defRPr sz="1500" baseline="0">
                <a:solidFill>
                  <a:schemeClr val="bg1"/>
                </a:solidFill>
              </a:defRPr>
            </a:lvl1pPr>
          </a:lstStyle>
          <a:p>
            <a:pPr lvl="0"/>
            <a:r>
              <a:rPr lang="en-US" smtClean="0"/>
              <a:t>Click to edit Master text styles</a:t>
            </a:r>
          </a:p>
        </p:txBody>
      </p:sp>
      <p:sp>
        <p:nvSpPr>
          <p:cNvPr id="29" name="Content Placeholder 10"/>
          <p:cNvSpPr>
            <a:spLocks noGrp="1"/>
          </p:cNvSpPr>
          <p:nvPr>
            <p:ph sz="quarter" idx="18"/>
          </p:nvPr>
        </p:nvSpPr>
        <p:spPr>
          <a:xfrm>
            <a:off x="628650" y="4636237"/>
            <a:ext cx="6038850" cy="115416"/>
          </a:xfrm>
          <a:prstGeom prst="rect">
            <a:avLst/>
          </a:prstGeom>
        </p:spPr>
        <p:txBody>
          <a:bodyPr>
            <a:noAutofit/>
          </a:bodyPr>
          <a:lstStyle>
            <a:lvl1pPr marL="0" indent="0">
              <a:buNone/>
              <a:defRPr sz="1000">
                <a:solidFill>
                  <a:schemeClr val="bg1"/>
                </a:solidFill>
              </a:defRPr>
            </a:lvl1pPr>
            <a:lvl2pPr>
              <a:defRPr sz="3000">
                <a:solidFill>
                  <a:schemeClr val="bg1"/>
                </a:solidFill>
              </a:defRPr>
            </a:lvl2pPr>
            <a:lvl3pPr>
              <a:defRPr sz="3000">
                <a:solidFill>
                  <a:schemeClr val="bg1"/>
                </a:solidFill>
              </a:defRPr>
            </a:lvl3pPr>
            <a:lvl4pPr>
              <a:defRPr sz="3000">
                <a:solidFill>
                  <a:schemeClr val="bg1"/>
                </a:solidFill>
              </a:defRPr>
            </a:lvl4pPr>
            <a:lvl5pPr>
              <a:defRPr sz="30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78719244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H Generic Homepage Sub #3">
    <p:spTree>
      <p:nvGrpSpPr>
        <p:cNvPr id="1" name=""/>
        <p:cNvGrpSpPr/>
        <p:nvPr/>
      </p:nvGrpSpPr>
      <p:grpSpPr>
        <a:xfrm>
          <a:off x="0" y="0"/>
          <a:ext cx="0" cy="0"/>
          <a:chOff x="0" y="0"/>
          <a:chExt cx="0" cy="0"/>
        </a:xfrm>
      </p:grpSpPr>
      <p:pic>
        <p:nvPicPr>
          <p:cNvPr id="7" name="Picture 6"/>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a:off x="-1944" y="0"/>
            <a:ext cx="9143156" cy="3035920"/>
          </a:xfrm>
          <a:prstGeom prst="rect">
            <a:avLst/>
          </a:prstGeom>
        </p:spPr>
      </p:pic>
      <p:sp>
        <p:nvSpPr>
          <p:cNvPr id="4" name="Date Placeholder 3"/>
          <p:cNvSpPr>
            <a:spLocks noGrp="1"/>
          </p:cNvSpPr>
          <p:nvPr>
            <p:ph type="dt" sz="half" idx="10"/>
          </p:nvPr>
        </p:nvSpPr>
        <p:spPr/>
        <p:txBody>
          <a:bodyPr/>
          <a:lstStyle/>
          <a:p>
            <a:pPr>
              <a:defRPr/>
            </a:pPr>
            <a:fld id="{3B92D091-7950-4C21-9C7C-704E97B5CF6E}" type="datetime1">
              <a:rPr lang="en-US" smtClean="0"/>
              <a:t>7/9/2018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Rectangle 7"/>
          <p:cNvSpPr/>
          <p:nvPr/>
        </p:nvSpPr>
        <p:spPr>
          <a:xfrm>
            <a:off x="0" y="3035920"/>
            <a:ext cx="9144000" cy="21075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32492" y="4505948"/>
            <a:ext cx="1119932" cy="484008"/>
          </a:xfrm>
          <a:prstGeom prst="rect">
            <a:avLst/>
          </a:prstGeom>
        </p:spPr>
      </p:pic>
      <p:sp>
        <p:nvSpPr>
          <p:cNvPr id="19" name="Content Placeholder 18"/>
          <p:cNvSpPr>
            <a:spLocks noGrp="1"/>
          </p:cNvSpPr>
          <p:nvPr>
            <p:ph sz="quarter" idx="13"/>
          </p:nvPr>
        </p:nvSpPr>
        <p:spPr>
          <a:xfrm>
            <a:off x="628651" y="3663555"/>
            <a:ext cx="7492604" cy="584597"/>
          </a:xfrm>
        </p:spPr>
        <p:txBody>
          <a:bodyPr>
            <a:normAutofit/>
          </a:bodyPr>
          <a:lstStyle>
            <a:lvl1pPr marL="0" indent="0">
              <a:buNone/>
              <a:defRPr sz="3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613266534"/>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SH Private Companies Title #2">
    <p:spTree>
      <p:nvGrpSpPr>
        <p:cNvPr id="1" name=""/>
        <p:cNvGrpSpPr/>
        <p:nvPr/>
      </p:nvGrpSpPr>
      <p:grpSpPr>
        <a:xfrm>
          <a:off x="0" y="0"/>
          <a:ext cx="0" cy="0"/>
          <a:chOff x="0" y="0"/>
          <a:chExt cx="0" cy="0"/>
        </a:xfrm>
      </p:grpSpPr>
      <p:pic>
        <p:nvPicPr>
          <p:cNvPr id="8"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3097" y="-35719"/>
            <a:ext cx="9157097" cy="3302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3036094"/>
            <a:ext cx="9144000" cy="21074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1013"/>
          </a:p>
        </p:txBody>
      </p:sp>
      <p:pic>
        <p:nvPicPr>
          <p:cNvPr id="11"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731919" y="4506516"/>
            <a:ext cx="112037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userDrawn="1"/>
        </p:nvSpPr>
        <p:spPr>
          <a:xfrm>
            <a:off x="144066" y="3234929"/>
            <a:ext cx="6858000" cy="18061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1013"/>
          </a:p>
        </p:txBody>
      </p:sp>
      <p:pic>
        <p:nvPicPr>
          <p:cNvPr id="22"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7731919" y="4506516"/>
            <a:ext cx="112037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10"/>
          <p:cNvSpPr txBox="1">
            <a:spLocks noChangeArrowheads="1"/>
          </p:cNvSpPr>
          <p:nvPr userDrawn="1"/>
        </p:nvSpPr>
        <p:spPr bwMode="auto">
          <a:xfrm>
            <a:off x="285751" y="4863703"/>
            <a:ext cx="131799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chemeClr val="bg1"/>
                </a:solidFill>
              </a:rPr>
              <a:t>©2018 All Rights Reserved.</a:t>
            </a:r>
          </a:p>
        </p:txBody>
      </p:sp>
      <p:sp>
        <p:nvSpPr>
          <p:cNvPr id="24" name="Content Placeholder 10"/>
          <p:cNvSpPr>
            <a:spLocks noGrp="1"/>
          </p:cNvSpPr>
          <p:nvPr>
            <p:ph sz="quarter" idx="13"/>
          </p:nvPr>
        </p:nvSpPr>
        <p:spPr>
          <a:xfrm>
            <a:off x="628651" y="3183663"/>
            <a:ext cx="7902033" cy="461665"/>
          </a:xfrm>
          <a:prstGeom prst="rect">
            <a:avLst/>
          </a:prstGeom>
        </p:spPr>
        <p:txBody>
          <a:bodyPr/>
          <a:lstStyle>
            <a:lvl1pPr marL="0" indent="0">
              <a:buNone/>
              <a:defRPr sz="3000">
                <a:solidFill>
                  <a:schemeClr val="bg2"/>
                </a:solidFill>
              </a:defRPr>
            </a:lvl1pPr>
            <a:lvl2pPr>
              <a:defRPr sz="3000">
                <a:solidFill>
                  <a:schemeClr val="bg1"/>
                </a:solidFill>
              </a:defRPr>
            </a:lvl2pPr>
            <a:lvl3pPr>
              <a:defRPr sz="3000">
                <a:solidFill>
                  <a:schemeClr val="bg1"/>
                </a:solidFill>
              </a:defRPr>
            </a:lvl3pPr>
            <a:lvl4pPr>
              <a:defRPr sz="3000">
                <a:solidFill>
                  <a:schemeClr val="bg1"/>
                </a:solidFill>
              </a:defRPr>
            </a:lvl4pPr>
            <a:lvl5pPr>
              <a:defRPr sz="3000">
                <a:solidFill>
                  <a:schemeClr val="bg1"/>
                </a:solidFill>
              </a:defRPr>
            </a:lvl5pPr>
          </a:lstStyle>
          <a:p>
            <a:pPr lvl="0"/>
            <a:r>
              <a:rPr lang="en-US" smtClean="0"/>
              <a:t>Click to edit Master text styles</a:t>
            </a:r>
          </a:p>
        </p:txBody>
      </p:sp>
      <p:sp>
        <p:nvSpPr>
          <p:cNvPr id="25" name="Content Placeholder 10"/>
          <p:cNvSpPr>
            <a:spLocks noGrp="1"/>
          </p:cNvSpPr>
          <p:nvPr>
            <p:ph sz="quarter" idx="14"/>
          </p:nvPr>
        </p:nvSpPr>
        <p:spPr>
          <a:xfrm>
            <a:off x="628651" y="3762094"/>
            <a:ext cx="7902033" cy="230833"/>
          </a:xfrm>
          <a:prstGeom prst="rect">
            <a:avLst/>
          </a:prstGeom>
        </p:spPr>
        <p:txBody>
          <a:bodyPr>
            <a:noAutofit/>
          </a:bodyPr>
          <a:lstStyle>
            <a:lvl1pPr marL="0" indent="0">
              <a:buNone/>
              <a:defRPr sz="2000">
                <a:solidFill>
                  <a:schemeClr val="bg1"/>
                </a:solidFill>
              </a:defRPr>
            </a:lvl1pPr>
            <a:lvl2pPr>
              <a:defRPr sz="3000">
                <a:solidFill>
                  <a:schemeClr val="bg1"/>
                </a:solidFill>
              </a:defRPr>
            </a:lvl2pPr>
            <a:lvl3pPr>
              <a:defRPr sz="3000">
                <a:solidFill>
                  <a:schemeClr val="bg1"/>
                </a:solidFill>
              </a:defRPr>
            </a:lvl3pPr>
            <a:lvl4pPr>
              <a:defRPr sz="3000">
                <a:solidFill>
                  <a:schemeClr val="bg1"/>
                </a:solidFill>
              </a:defRPr>
            </a:lvl4pPr>
            <a:lvl5pPr>
              <a:defRPr sz="3000">
                <a:solidFill>
                  <a:schemeClr val="bg1"/>
                </a:solidFill>
              </a:defRPr>
            </a:lvl5pPr>
          </a:lstStyle>
          <a:p>
            <a:pPr lvl="0"/>
            <a:r>
              <a:rPr lang="en-US" smtClean="0"/>
              <a:t>Click to edit Master text styles</a:t>
            </a:r>
          </a:p>
        </p:txBody>
      </p:sp>
      <p:sp>
        <p:nvSpPr>
          <p:cNvPr id="26" name="Content Placeholder 3"/>
          <p:cNvSpPr>
            <a:spLocks noGrp="1"/>
          </p:cNvSpPr>
          <p:nvPr>
            <p:ph sz="quarter" idx="15"/>
          </p:nvPr>
        </p:nvSpPr>
        <p:spPr>
          <a:xfrm>
            <a:off x="630483" y="4117112"/>
            <a:ext cx="1642042" cy="346249"/>
          </a:xfrm>
          <a:prstGeom prst="rect">
            <a:avLst/>
          </a:prstGeom>
        </p:spPr>
        <p:txBody>
          <a:bodyPr>
            <a:noAutofit/>
          </a:bodyPr>
          <a:lstStyle>
            <a:lvl1pPr marL="0" indent="0">
              <a:spcBef>
                <a:spcPct val="0"/>
              </a:spcBef>
              <a:buNone/>
              <a:defRPr sz="1500" baseline="0">
                <a:solidFill>
                  <a:schemeClr val="bg1"/>
                </a:solidFill>
              </a:defRPr>
            </a:lvl1pPr>
          </a:lstStyle>
          <a:p>
            <a:pPr lvl="0"/>
            <a:r>
              <a:rPr lang="en-US" smtClean="0"/>
              <a:t>Click to edit Master text styles</a:t>
            </a:r>
          </a:p>
        </p:txBody>
      </p:sp>
      <p:sp>
        <p:nvSpPr>
          <p:cNvPr id="27" name="Content Placeholder 3"/>
          <p:cNvSpPr>
            <a:spLocks noGrp="1"/>
          </p:cNvSpPr>
          <p:nvPr>
            <p:ph sz="quarter" idx="16"/>
          </p:nvPr>
        </p:nvSpPr>
        <p:spPr>
          <a:xfrm>
            <a:off x="2827056" y="4117111"/>
            <a:ext cx="1642042" cy="346249"/>
          </a:xfrm>
          <a:prstGeom prst="rect">
            <a:avLst/>
          </a:prstGeom>
        </p:spPr>
        <p:txBody>
          <a:bodyPr>
            <a:noAutofit/>
          </a:bodyPr>
          <a:lstStyle>
            <a:lvl1pPr marL="0" indent="0">
              <a:spcBef>
                <a:spcPct val="0"/>
              </a:spcBef>
              <a:buNone/>
              <a:defRPr sz="1500" baseline="0">
                <a:solidFill>
                  <a:schemeClr val="bg1"/>
                </a:solidFill>
              </a:defRPr>
            </a:lvl1pPr>
          </a:lstStyle>
          <a:p>
            <a:pPr lvl="0"/>
            <a:r>
              <a:rPr lang="en-US" smtClean="0"/>
              <a:t>Click to edit Master text styles</a:t>
            </a:r>
          </a:p>
        </p:txBody>
      </p:sp>
      <p:sp>
        <p:nvSpPr>
          <p:cNvPr id="28" name="Content Placeholder 3"/>
          <p:cNvSpPr>
            <a:spLocks noGrp="1"/>
          </p:cNvSpPr>
          <p:nvPr>
            <p:ph sz="quarter" idx="17"/>
          </p:nvPr>
        </p:nvSpPr>
        <p:spPr>
          <a:xfrm>
            <a:off x="5025459" y="4117111"/>
            <a:ext cx="1642042" cy="346249"/>
          </a:xfrm>
          <a:prstGeom prst="rect">
            <a:avLst/>
          </a:prstGeom>
        </p:spPr>
        <p:txBody>
          <a:bodyPr>
            <a:noAutofit/>
          </a:bodyPr>
          <a:lstStyle>
            <a:lvl1pPr marL="0" indent="0">
              <a:spcBef>
                <a:spcPct val="0"/>
              </a:spcBef>
              <a:buNone/>
              <a:defRPr sz="1500" baseline="0">
                <a:solidFill>
                  <a:schemeClr val="bg1"/>
                </a:solidFill>
              </a:defRPr>
            </a:lvl1pPr>
          </a:lstStyle>
          <a:p>
            <a:pPr lvl="0"/>
            <a:r>
              <a:rPr lang="en-US" smtClean="0"/>
              <a:t>Click to edit Master text styles</a:t>
            </a:r>
          </a:p>
        </p:txBody>
      </p:sp>
      <p:sp>
        <p:nvSpPr>
          <p:cNvPr id="29" name="Content Placeholder 10"/>
          <p:cNvSpPr>
            <a:spLocks noGrp="1"/>
          </p:cNvSpPr>
          <p:nvPr>
            <p:ph sz="quarter" idx="18"/>
          </p:nvPr>
        </p:nvSpPr>
        <p:spPr>
          <a:xfrm>
            <a:off x="628650" y="4636237"/>
            <a:ext cx="6038850" cy="115416"/>
          </a:xfrm>
          <a:prstGeom prst="rect">
            <a:avLst/>
          </a:prstGeom>
        </p:spPr>
        <p:txBody>
          <a:bodyPr>
            <a:noAutofit/>
          </a:bodyPr>
          <a:lstStyle>
            <a:lvl1pPr marL="0" indent="0">
              <a:buNone/>
              <a:defRPr sz="1000">
                <a:solidFill>
                  <a:schemeClr val="bg1"/>
                </a:solidFill>
              </a:defRPr>
            </a:lvl1pPr>
            <a:lvl2pPr>
              <a:defRPr sz="3000">
                <a:solidFill>
                  <a:schemeClr val="bg1"/>
                </a:solidFill>
              </a:defRPr>
            </a:lvl2pPr>
            <a:lvl3pPr>
              <a:defRPr sz="3000">
                <a:solidFill>
                  <a:schemeClr val="bg1"/>
                </a:solidFill>
              </a:defRPr>
            </a:lvl3pPr>
            <a:lvl4pPr>
              <a:defRPr sz="3000">
                <a:solidFill>
                  <a:schemeClr val="bg1"/>
                </a:solidFill>
              </a:defRPr>
            </a:lvl4pPr>
            <a:lvl5pPr>
              <a:defRPr sz="30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2062122494"/>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SH Labor Title #1">
    <p:spTree>
      <p:nvGrpSpPr>
        <p:cNvPr id="1" name=""/>
        <p:cNvGrpSpPr/>
        <p:nvPr/>
      </p:nvGrpSpPr>
      <p:grpSpPr>
        <a:xfrm>
          <a:off x="0" y="0"/>
          <a:ext cx="0" cy="0"/>
          <a:chOff x="0" y="0"/>
          <a:chExt cx="0" cy="0"/>
        </a:xfrm>
      </p:grpSpPr>
      <p:pic>
        <p:nvPicPr>
          <p:cNvPr id="8" name="Picture 6"/>
          <p:cNvPicPr>
            <a:picLocks noChangeAspect="1"/>
          </p:cNvPicPr>
          <p:nvPr/>
        </p:nvPicPr>
        <p:blipFill>
          <a:blip r:embed="rId2">
            <a:extLst>
              <a:ext uri="{28A0092B-C50C-407E-A947-70E740481C1C}">
                <a14:useLocalDpi xmlns:a14="http://schemas.microsoft.com/office/drawing/2010/main" val="0"/>
              </a:ext>
            </a:extLst>
          </a:blip>
          <a:srcRect l="-180"/>
          <a:stretch>
            <a:fillRect/>
          </a:stretch>
        </p:blipFill>
        <p:spPr bwMode="auto">
          <a:xfrm>
            <a:off x="-15479" y="-5954"/>
            <a:ext cx="9159479" cy="478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3036094"/>
            <a:ext cx="9144000" cy="21074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1013"/>
          </a:p>
        </p:txBody>
      </p:sp>
      <p:pic>
        <p:nvPicPr>
          <p:cNvPr id="11"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731919" y="4506516"/>
            <a:ext cx="112037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userDrawn="1"/>
        </p:nvSpPr>
        <p:spPr>
          <a:xfrm>
            <a:off x="144066" y="3234929"/>
            <a:ext cx="6858000" cy="18061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1013"/>
          </a:p>
        </p:txBody>
      </p:sp>
      <p:pic>
        <p:nvPicPr>
          <p:cNvPr id="22"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7731919" y="4506516"/>
            <a:ext cx="112037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10"/>
          <p:cNvSpPr txBox="1">
            <a:spLocks noChangeArrowheads="1"/>
          </p:cNvSpPr>
          <p:nvPr userDrawn="1"/>
        </p:nvSpPr>
        <p:spPr bwMode="auto">
          <a:xfrm>
            <a:off x="285751" y="4863703"/>
            <a:ext cx="131799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chemeClr val="bg1"/>
                </a:solidFill>
              </a:rPr>
              <a:t>©2018 All Rights Reserved.</a:t>
            </a:r>
          </a:p>
        </p:txBody>
      </p:sp>
      <p:sp>
        <p:nvSpPr>
          <p:cNvPr id="24" name="Content Placeholder 10"/>
          <p:cNvSpPr>
            <a:spLocks noGrp="1"/>
          </p:cNvSpPr>
          <p:nvPr>
            <p:ph sz="quarter" idx="13"/>
          </p:nvPr>
        </p:nvSpPr>
        <p:spPr>
          <a:xfrm>
            <a:off x="628651" y="3183663"/>
            <a:ext cx="7902033" cy="461665"/>
          </a:xfrm>
          <a:prstGeom prst="rect">
            <a:avLst/>
          </a:prstGeom>
        </p:spPr>
        <p:txBody>
          <a:bodyPr/>
          <a:lstStyle>
            <a:lvl1pPr marL="0" indent="0">
              <a:buNone/>
              <a:defRPr sz="3000">
                <a:solidFill>
                  <a:schemeClr val="bg2"/>
                </a:solidFill>
              </a:defRPr>
            </a:lvl1pPr>
            <a:lvl2pPr>
              <a:defRPr sz="3000">
                <a:solidFill>
                  <a:schemeClr val="bg1"/>
                </a:solidFill>
              </a:defRPr>
            </a:lvl2pPr>
            <a:lvl3pPr>
              <a:defRPr sz="3000">
                <a:solidFill>
                  <a:schemeClr val="bg1"/>
                </a:solidFill>
              </a:defRPr>
            </a:lvl3pPr>
            <a:lvl4pPr>
              <a:defRPr sz="3000">
                <a:solidFill>
                  <a:schemeClr val="bg1"/>
                </a:solidFill>
              </a:defRPr>
            </a:lvl4pPr>
            <a:lvl5pPr>
              <a:defRPr sz="3000">
                <a:solidFill>
                  <a:schemeClr val="bg1"/>
                </a:solidFill>
              </a:defRPr>
            </a:lvl5pPr>
          </a:lstStyle>
          <a:p>
            <a:pPr lvl="0"/>
            <a:r>
              <a:rPr lang="en-US" smtClean="0"/>
              <a:t>Click to edit Master text styles</a:t>
            </a:r>
          </a:p>
        </p:txBody>
      </p:sp>
      <p:sp>
        <p:nvSpPr>
          <p:cNvPr id="25" name="Content Placeholder 10"/>
          <p:cNvSpPr>
            <a:spLocks noGrp="1"/>
          </p:cNvSpPr>
          <p:nvPr>
            <p:ph sz="quarter" idx="14"/>
          </p:nvPr>
        </p:nvSpPr>
        <p:spPr>
          <a:xfrm>
            <a:off x="628651" y="3762094"/>
            <a:ext cx="7902033" cy="230833"/>
          </a:xfrm>
          <a:prstGeom prst="rect">
            <a:avLst/>
          </a:prstGeom>
        </p:spPr>
        <p:txBody>
          <a:bodyPr>
            <a:noAutofit/>
          </a:bodyPr>
          <a:lstStyle>
            <a:lvl1pPr marL="0" indent="0">
              <a:buNone/>
              <a:defRPr sz="2000">
                <a:solidFill>
                  <a:schemeClr val="bg1"/>
                </a:solidFill>
              </a:defRPr>
            </a:lvl1pPr>
            <a:lvl2pPr>
              <a:defRPr sz="3000">
                <a:solidFill>
                  <a:schemeClr val="bg1"/>
                </a:solidFill>
              </a:defRPr>
            </a:lvl2pPr>
            <a:lvl3pPr>
              <a:defRPr sz="3000">
                <a:solidFill>
                  <a:schemeClr val="bg1"/>
                </a:solidFill>
              </a:defRPr>
            </a:lvl3pPr>
            <a:lvl4pPr>
              <a:defRPr sz="3000">
                <a:solidFill>
                  <a:schemeClr val="bg1"/>
                </a:solidFill>
              </a:defRPr>
            </a:lvl4pPr>
            <a:lvl5pPr>
              <a:defRPr sz="3000">
                <a:solidFill>
                  <a:schemeClr val="bg1"/>
                </a:solidFill>
              </a:defRPr>
            </a:lvl5pPr>
          </a:lstStyle>
          <a:p>
            <a:pPr lvl="0"/>
            <a:r>
              <a:rPr lang="en-US" smtClean="0"/>
              <a:t>Click to edit Master text styles</a:t>
            </a:r>
          </a:p>
        </p:txBody>
      </p:sp>
      <p:sp>
        <p:nvSpPr>
          <p:cNvPr id="26" name="Content Placeholder 3"/>
          <p:cNvSpPr>
            <a:spLocks noGrp="1"/>
          </p:cNvSpPr>
          <p:nvPr>
            <p:ph sz="quarter" idx="15"/>
          </p:nvPr>
        </p:nvSpPr>
        <p:spPr>
          <a:xfrm>
            <a:off x="630483" y="4117112"/>
            <a:ext cx="1642042" cy="346249"/>
          </a:xfrm>
          <a:prstGeom prst="rect">
            <a:avLst/>
          </a:prstGeom>
        </p:spPr>
        <p:txBody>
          <a:bodyPr>
            <a:noAutofit/>
          </a:bodyPr>
          <a:lstStyle>
            <a:lvl1pPr marL="0" indent="0">
              <a:spcBef>
                <a:spcPct val="0"/>
              </a:spcBef>
              <a:buNone/>
              <a:defRPr sz="1500" baseline="0">
                <a:solidFill>
                  <a:schemeClr val="bg1"/>
                </a:solidFill>
              </a:defRPr>
            </a:lvl1pPr>
          </a:lstStyle>
          <a:p>
            <a:pPr lvl="0"/>
            <a:r>
              <a:rPr lang="en-US" smtClean="0"/>
              <a:t>Click to edit Master text styles</a:t>
            </a:r>
          </a:p>
        </p:txBody>
      </p:sp>
      <p:sp>
        <p:nvSpPr>
          <p:cNvPr id="27" name="Content Placeholder 3"/>
          <p:cNvSpPr>
            <a:spLocks noGrp="1"/>
          </p:cNvSpPr>
          <p:nvPr>
            <p:ph sz="quarter" idx="16"/>
          </p:nvPr>
        </p:nvSpPr>
        <p:spPr>
          <a:xfrm>
            <a:off x="2827056" y="4117111"/>
            <a:ext cx="1642042" cy="346249"/>
          </a:xfrm>
          <a:prstGeom prst="rect">
            <a:avLst/>
          </a:prstGeom>
        </p:spPr>
        <p:txBody>
          <a:bodyPr>
            <a:noAutofit/>
          </a:bodyPr>
          <a:lstStyle>
            <a:lvl1pPr marL="0" indent="0">
              <a:spcBef>
                <a:spcPct val="0"/>
              </a:spcBef>
              <a:buNone/>
              <a:defRPr sz="1500" baseline="0">
                <a:solidFill>
                  <a:schemeClr val="bg1"/>
                </a:solidFill>
              </a:defRPr>
            </a:lvl1pPr>
          </a:lstStyle>
          <a:p>
            <a:pPr lvl="0"/>
            <a:r>
              <a:rPr lang="en-US" smtClean="0"/>
              <a:t>Click to edit Master text styles</a:t>
            </a:r>
          </a:p>
        </p:txBody>
      </p:sp>
      <p:sp>
        <p:nvSpPr>
          <p:cNvPr id="28" name="Content Placeholder 3"/>
          <p:cNvSpPr>
            <a:spLocks noGrp="1"/>
          </p:cNvSpPr>
          <p:nvPr>
            <p:ph sz="quarter" idx="17"/>
          </p:nvPr>
        </p:nvSpPr>
        <p:spPr>
          <a:xfrm>
            <a:off x="5025459" y="4117111"/>
            <a:ext cx="1642042" cy="346249"/>
          </a:xfrm>
          <a:prstGeom prst="rect">
            <a:avLst/>
          </a:prstGeom>
        </p:spPr>
        <p:txBody>
          <a:bodyPr>
            <a:noAutofit/>
          </a:bodyPr>
          <a:lstStyle>
            <a:lvl1pPr marL="0" indent="0">
              <a:spcBef>
                <a:spcPct val="0"/>
              </a:spcBef>
              <a:buNone/>
              <a:defRPr sz="1500" baseline="0">
                <a:solidFill>
                  <a:schemeClr val="bg1"/>
                </a:solidFill>
              </a:defRPr>
            </a:lvl1pPr>
          </a:lstStyle>
          <a:p>
            <a:pPr lvl="0"/>
            <a:r>
              <a:rPr lang="en-US" smtClean="0"/>
              <a:t>Click to edit Master text styles</a:t>
            </a:r>
          </a:p>
        </p:txBody>
      </p:sp>
      <p:sp>
        <p:nvSpPr>
          <p:cNvPr id="29" name="Content Placeholder 10"/>
          <p:cNvSpPr>
            <a:spLocks noGrp="1"/>
          </p:cNvSpPr>
          <p:nvPr>
            <p:ph sz="quarter" idx="18"/>
          </p:nvPr>
        </p:nvSpPr>
        <p:spPr>
          <a:xfrm>
            <a:off x="628650" y="4636237"/>
            <a:ext cx="6038850" cy="115416"/>
          </a:xfrm>
          <a:prstGeom prst="rect">
            <a:avLst/>
          </a:prstGeom>
        </p:spPr>
        <p:txBody>
          <a:bodyPr>
            <a:noAutofit/>
          </a:bodyPr>
          <a:lstStyle>
            <a:lvl1pPr marL="0" indent="0">
              <a:buNone/>
              <a:defRPr sz="1000">
                <a:solidFill>
                  <a:schemeClr val="bg1"/>
                </a:solidFill>
              </a:defRPr>
            </a:lvl1pPr>
            <a:lvl2pPr>
              <a:defRPr sz="3000">
                <a:solidFill>
                  <a:schemeClr val="bg1"/>
                </a:solidFill>
              </a:defRPr>
            </a:lvl2pPr>
            <a:lvl3pPr>
              <a:defRPr sz="3000">
                <a:solidFill>
                  <a:schemeClr val="bg1"/>
                </a:solidFill>
              </a:defRPr>
            </a:lvl3pPr>
            <a:lvl4pPr>
              <a:defRPr sz="3000">
                <a:solidFill>
                  <a:schemeClr val="bg1"/>
                </a:solidFill>
              </a:defRPr>
            </a:lvl4pPr>
            <a:lvl5pPr>
              <a:defRPr sz="30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400095231"/>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SH IP Pharma Title #1">
    <p:spTree>
      <p:nvGrpSpPr>
        <p:cNvPr id="1" name=""/>
        <p:cNvGrpSpPr/>
        <p:nvPr/>
      </p:nvGrpSpPr>
      <p:grpSpPr>
        <a:xfrm>
          <a:off x="0" y="0"/>
          <a:ext cx="0" cy="0"/>
          <a:chOff x="0" y="0"/>
          <a:chExt cx="0" cy="0"/>
        </a:xfrm>
      </p:grpSpPr>
      <p:pic>
        <p:nvPicPr>
          <p:cNvPr id="8"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5479" y="-14288"/>
            <a:ext cx="9159479"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3036094"/>
            <a:ext cx="9144000" cy="21074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1013"/>
          </a:p>
        </p:txBody>
      </p:sp>
      <p:pic>
        <p:nvPicPr>
          <p:cNvPr id="11"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731919" y="4506516"/>
            <a:ext cx="112037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userDrawn="1"/>
        </p:nvSpPr>
        <p:spPr>
          <a:xfrm>
            <a:off x="144066" y="3234929"/>
            <a:ext cx="6858000" cy="18061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1013"/>
          </a:p>
        </p:txBody>
      </p:sp>
      <p:pic>
        <p:nvPicPr>
          <p:cNvPr id="22"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7731919" y="4506516"/>
            <a:ext cx="112037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10"/>
          <p:cNvSpPr txBox="1">
            <a:spLocks noChangeArrowheads="1"/>
          </p:cNvSpPr>
          <p:nvPr userDrawn="1"/>
        </p:nvSpPr>
        <p:spPr bwMode="auto">
          <a:xfrm>
            <a:off x="285751" y="4863703"/>
            <a:ext cx="131799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chemeClr val="bg1"/>
                </a:solidFill>
              </a:rPr>
              <a:t>©2018 All Rights Reserved.</a:t>
            </a:r>
          </a:p>
        </p:txBody>
      </p:sp>
      <p:sp>
        <p:nvSpPr>
          <p:cNvPr id="24" name="Content Placeholder 10"/>
          <p:cNvSpPr>
            <a:spLocks noGrp="1"/>
          </p:cNvSpPr>
          <p:nvPr>
            <p:ph sz="quarter" idx="13"/>
          </p:nvPr>
        </p:nvSpPr>
        <p:spPr>
          <a:xfrm>
            <a:off x="628651" y="3183663"/>
            <a:ext cx="7902033" cy="461665"/>
          </a:xfrm>
          <a:prstGeom prst="rect">
            <a:avLst/>
          </a:prstGeom>
        </p:spPr>
        <p:txBody>
          <a:bodyPr/>
          <a:lstStyle>
            <a:lvl1pPr marL="0" indent="0">
              <a:buNone/>
              <a:defRPr sz="3000">
                <a:solidFill>
                  <a:schemeClr val="bg2"/>
                </a:solidFill>
              </a:defRPr>
            </a:lvl1pPr>
            <a:lvl2pPr>
              <a:defRPr sz="3000">
                <a:solidFill>
                  <a:schemeClr val="bg1"/>
                </a:solidFill>
              </a:defRPr>
            </a:lvl2pPr>
            <a:lvl3pPr>
              <a:defRPr sz="3000">
                <a:solidFill>
                  <a:schemeClr val="bg1"/>
                </a:solidFill>
              </a:defRPr>
            </a:lvl3pPr>
            <a:lvl4pPr>
              <a:defRPr sz="3000">
                <a:solidFill>
                  <a:schemeClr val="bg1"/>
                </a:solidFill>
              </a:defRPr>
            </a:lvl4pPr>
            <a:lvl5pPr>
              <a:defRPr sz="3000">
                <a:solidFill>
                  <a:schemeClr val="bg1"/>
                </a:solidFill>
              </a:defRPr>
            </a:lvl5pPr>
          </a:lstStyle>
          <a:p>
            <a:pPr lvl="0"/>
            <a:r>
              <a:rPr lang="en-US" smtClean="0"/>
              <a:t>Click to edit Master text styles</a:t>
            </a:r>
          </a:p>
        </p:txBody>
      </p:sp>
      <p:sp>
        <p:nvSpPr>
          <p:cNvPr id="25" name="Content Placeholder 10"/>
          <p:cNvSpPr>
            <a:spLocks noGrp="1"/>
          </p:cNvSpPr>
          <p:nvPr>
            <p:ph sz="quarter" idx="14"/>
          </p:nvPr>
        </p:nvSpPr>
        <p:spPr>
          <a:xfrm>
            <a:off x="628651" y="3762094"/>
            <a:ext cx="7902033" cy="230833"/>
          </a:xfrm>
          <a:prstGeom prst="rect">
            <a:avLst/>
          </a:prstGeom>
        </p:spPr>
        <p:txBody>
          <a:bodyPr>
            <a:noAutofit/>
          </a:bodyPr>
          <a:lstStyle>
            <a:lvl1pPr marL="0" indent="0">
              <a:buNone/>
              <a:defRPr sz="2000">
                <a:solidFill>
                  <a:schemeClr val="bg1"/>
                </a:solidFill>
              </a:defRPr>
            </a:lvl1pPr>
            <a:lvl2pPr>
              <a:defRPr sz="3000">
                <a:solidFill>
                  <a:schemeClr val="bg1"/>
                </a:solidFill>
              </a:defRPr>
            </a:lvl2pPr>
            <a:lvl3pPr>
              <a:defRPr sz="3000">
                <a:solidFill>
                  <a:schemeClr val="bg1"/>
                </a:solidFill>
              </a:defRPr>
            </a:lvl3pPr>
            <a:lvl4pPr>
              <a:defRPr sz="3000">
                <a:solidFill>
                  <a:schemeClr val="bg1"/>
                </a:solidFill>
              </a:defRPr>
            </a:lvl4pPr>
            <a:lvl5pPr>
              <a:defRPr sz="3000">
                <a:solidFill>
                  <a:schemeClr val="bg1"/>
                </a:solidFill>
              </a:defRPr>
            </a:lvl5pPr>
          </a:lstStyle>
          <a:p>
            <a:pPr lvl="0"/>
            <a:r>
              <a:rPr lang="en-US" smtClean="0"/>
              <a:t>Click to edit Master text styles</a:t>
            </a:r>
          </a:p>
        </p:txBody>
      </p:sp>
      <p:sp>
        <p:nvSpPr>
          <p:cNvPr id="26" name="Content Placeholder 3"/>
          <p:cNvSpPr>
            <a:spLocks noGrp="1"/>
          </p:cNvSpPr>
          <p:nvPr>
            <p:ph sz="quarter" idx="15"/>
          </p:nvPr>
        </p:nvSpPr>
        <p:spPr>
          <a:xfrm>
            <a:off x="630483" y="4117112"/>
            <a:ext cx="1642042" cy="346249"/>
          </a:xfrm>
          <a:prstGeom prst="rect">
            <a:avLst/>
          </a:prstGeom>
        </p:spPr>
        <p:txBody>
          <a:bodyPr>
            <a:noAutofit/>
          </a:bodyPr>
          <a:lstStyle>
            <a:lvl1pPr marL="0" indent="0">
              <a:spcBef>
                <a:spcPct val="0"/>
              </a:spcBef>
              <a:buNone/>
              <a:defRPr sz="1500" baseline="0">
                <a:solidFill>
                  <a:schemeClr val="bg1"/>
                </a:solidFill>
              </a:defRPr>
            </a:lvl1pPr>
          </a:lstStyle>
          <a:p>
            <a:pPr lvl="0"/>
            <a:r>
              <a:rPr lang="en-US" smtClean="0"/>
              <a:t>Click to edit Master text styles</a:t>
            </a:r>
          </a:p>
        </p:txBody>
      </p:sp>
      <p:sp>
        <p:nvSpPr>
          <p:cNvPr id="27" name="Content Placeholder 3"/>
          <p:cNvSpPr>
            <a:spLocks noGrp="1"/>
          </p:cNvSpPr>
          <p:nvPr>
            <p:ph sz="quarter" idx="16"/>
          </p:nvPr>
        </p:nvSpPr>
        <p:spPr>
          <a:xfrm>
            <a:off x="2827056" y="4117111"/>
            <a:ext cx="1642042" cy="346249"/>
          </a:xfrm>
          <a:prstGeom prst="rect">
            <a:avLst/>
          </a:prstGeom>
        </p:spPr>
        <p:txBody>
          <a:bodyPr>
            <a:noAutofit/>
          </a:bodyPr>
          <a:lstStyle>
            <a:lvl1pPr marL="0" indent="0">
              <a:spcBef>
                <a:spcPct val="0"/>
              </a:spcBef>
              <a:buNone/>
              <a:defRPr sz="1500" baseline="0">
                <a:solidFill>
                  <a:schemeClr val="bg1"/>
                </a:solidFill>
              </a:defRPr>
            </a:lvl1pPr>
          </a:lstStyle>
          <a:p>
            <a:pPr lvl="0"/>
            <a:r>
              <a:rPr lang="en-US" smtClean="0"/>
              <a:t>Click to edit Master text styles</a:t>
            </a:r>
          </a:p>
        </p:txBody>
      </p:sp>
      <p:sp>
        <p:nvSpPr>
          <p:cNvPr id="28" name="Content Placeholder 3"/>
          <p:cNvSpPr>
            <a:spLocks noGrp="1"/>
          </p:cNvSpPr>
          <p:nvPr>
            <p:ph sz="quarter" idx="17"/>
          </p:nvPr>
        </p:nvSpPr>
        <p:spPr>
          <a:xfrm>
            <a:off x="5025459" y="4117111"/>
            <a:ext cx="1642042" cy="346249"/>
          </a:xfrm>
          <a:prstGeom prst="rect">
            <a:avLst/>
          </a:prstGeom>
        </p:spPr>
        <p:txBody>
          <a:bodyPr>
            <a:noAutofit/>
          </a:bodyPr>
          <a:lstStyle>
            <a:lvl1pPr marL="0" indent="0">
              <a:spcBef>
                <a:spcPct val="0"/>
              </a:spcBef>
              <a:buNone/>
              <a:defRPr sz="1500" baseline="0">
                <a:solidFill>
                  <a:schemeClr val="bg1"/>
                </a:solidFill>
              </a:defRPr>
            </a:lvl1pPr>
          </a:lstStyle>
          <a:p>
            <a:pPr lvl="0"/>
            <a:r>
              <a:rPr lang="en-US" smtClean="0"/>
              <a:t>Click to edit Master text styles</a:t>
            </a:r>
          </a:p>
        </p:txBody>
      </p:sp>
      <p:sp>
        <p:nvSpPr>
          <p:cNvPr id="29" name="Content Placeholder 10"/>
          <p:cNvSpPr>
            <a:spLocks noGrp="1"/>
          </p:cNvSpPr>
          <p:nvPr>
            <p:ph sz="quarter" idx="18"/>
          </p:nvPr>
        </p:nvSpPr>
        <p:spPr>
          <a:xfrm>
            <a:off x="628650" y="4636237"/>
            <a:ext cx="6038850" cy="115416"/>
          </a:xfrm>
          <a:prstGeom prst="rect">
            <a:avLst/>
          </a:prstGeom>
        </p:spPr>
        <p:txBody>
          <a:bodyPr>
            <a:noAutofit/>
          </a:bodyPr>
          <a:lstStyle>
            <a:lvl1pPr marL="0" indent="0">
              <a:buNone/>
              <a:defRPr sz="1000">
                <a:solidFill>
                  <a:schemeClr val="bg1"/>
                </a:solidFill>
              </a:defRPr>
            </a:lvl1pPr>
            <a:lvl2pPr>
              <a:defRPr sz="3000">
                <a:solidFill>
                  <a:schemeClr val="bg1"/>
                </a:solidFill>
              </a:defRPr>
            </a:lvl2pPr>
            <a:lvl3pPr>
              <a:defRPr sz="3000">
                <a:solidFill>
                  <a:schemeClr val="bg1"/>
                </a:solidFill>
              </a:defRPr>
            </a:lvl3pPr>
            <a:lvl4pPr>
              <a:defRPr sz="3000">
                <a:solidFill>
                  <a:schemeClr val="bg1"/>
                </a:solidFill>
              </a:defRPr>
            </a:lvl4pPr>
            <a:lvl5pPr>
              <a:defRPr sz="30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1565837743"/>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_SH IP Pharma Title #1">
    <p:spTree>
      <p:nvGrpSpPr>
        <p:cNvPr id="1" name=""/>
        <p:cNvGrpSpPr/>
        <p:nvPr/>
      </p:nvGrpSpPr>
      <p:grpSpPr>
        <a:xfrm>
          <a:off x="0" y="0"/>
          <a:ext cx="0" cy="0"/>
          <a:chOff x="0" y="0"/>
          <a:chExt cx="0" cy="0"/>
        </a:xfrm>
      </p:grpSpPr>
      <p:pic>
        <p:nvPicPr>
          <p:cNvPr id="8"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381" y="-14288"/>
            <a:ext cx="9154716"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3036094"/>
            <a:ext cx="9144000" cy="21074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1013"/>
          </a:p>
        </p:txBody>
      </p:sp>
      <p:sp>
        <p:nvSpPr>
          <p:cNvPr id="10" name="Rectangle 9"/>
          <p:cNvSpPr/>
          <p:nvPr/>
        </p:nvSpPr>
        <p:spPr>
          <a:xfrm>
            <a:off x="144066" y="3234929"/>
            <a:ext cx="6858000" cy="18061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1013"/>
          </a:p>
        </p:txBody>
      </p:sp>
      <p:pic>
        <p:nvPicPr>
          <p:cNvPr id="11"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731919" y="4506516"/>
            <a:ext cx="112037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userDrawn="1"/>
        </p:nvSpPr>
        <p:spPr>
          <a:xfrm>
            <a:off x="144066" y="3234929"/>
            <a:ext cx="6858000" cy="18061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1013"/>
          </a:p>
        </p:txBody>
      </p:sp>
      <p:pic>
        <p:nvPicPr>
          <p:cNvPr id="22"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7731919" y="4506516"/>
            <a:ext cx="112037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10"/>
          <p:cNvSpPr txBox="1">
            <a:spLocks noChangeArrowheads="1"/>
          </p:cNvSpPr>
          <p:nvPr userDrawn="1"/>
        </p:nvSpPr>
        <p:spPr bwMode="auto">
          <a:xfrm>
            <a:off x="285751" y="4863703"/>
            <a:ext cx="131799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chemeClr val="bg1"/>
                </a:solidFill>
              </a:rPr>
              <a:t>©2018 All Rights Reserved.</a:t>
            </a:r>
          </a:p>
        </p:txBody>
      </p:sp>
      <p:sp>
        <p:nvSpPr>
          <p:cNvPr id="24" name="Content Placeholder 10"/>
          <p:cNvSpPr>
            <a:spLocks noGrp="1"/>
          </p:cNvSpPr>
          <p:nvPr>
            <p:ph sz="quarter" idx="13"/>
          </p:nvPr>
        </p:nvSpPr>
        <p:spPr>
          <a:xfrm>
            <a:off x="628651" y="3183663"/>
            <a:ext cx="7902033" cy="461665"/>
          </a:xfrm>
          <a:prstGeom prst="rect">
            <a:avLst/>
          </a:prstGeom>
        </p:spPr>
        <p:txBody>
          <a:bodyPr/>
          <a:lstStyle>
            <a:lvl1pPr marL="0" indent="0">
              <a:buNone/>
              <a:defRPr sz="3000">
                <a:solidFill>
                  <a:schemeClr val="bg2"/>
                </a:solidFill>
              </a:defRPr>
            </a:lvl1pPr>
            <a:lvl2pPr>
              <a:defRPr sz="3000">
                <a:solidFill>
                  <a:schemeClr val="bg1"/>
                </a:solidFill>
              </a:defRPr>
            </a:lvl2pPr>
            <a:lvl3pPr>
              <a:defRPr sz="3000">
                <a:solidFill>
                  <a:schemeClr val="bg1"/>
                </a:solidFill>
              </a:defRPr>
            </a:lvl3pPr>
            <a:lvl4pPr>
              <a:defRPr sz="3000">
                <a:solidFill>
                  <a:schemeClr val="bg1"/>
                </a:solidFill>
              </a:defRPr>
            </a:lvl4pPr>
            <a:lvl5pPr>
              <a:defRPr sz="3000">
                <a:solidFill>
                  <a:schemeClr val="bg1"/>
                </a:solidFill>
              </a:defRPr>
            </a:lvl5pPr>
          </a:lstStyle>
          <a:p>
            <a:pPr lvl="0"/>
            <a:r>
              <a:rPr lang="en-US" smtClean="0"/>
              <a:t>Click to edit Master text styles</a:t>
            </a:r>
          </a:p>
        </p:txBody>
      </p:sp>
      <p:sp>
        <p:nvSpPr>
          <p:cNvPr id="25" name="Content Placeholder 10"/>
          <p:cNvSpPr>
            <a:spLocks noGrp="1"/>
          </p:cNvSpPr>
          <p:nvPr>
            <p:ph sz="quarter" idx="14"/>
          </p:nvPr>
        </p:nvSpPr>
        <p:spPr>
          <a:xfrm>
            <a:off x="628651" y="3762094"/>
            <a:ext cx="7902033" cy="230833"/>
          </a:xfrm>
          <a:prstGeom prst="rect">
            <a:avLst/>
          </a:prstGeom>
        </p:spPr>
        <p:txBody>
          <a:bodyPr>
            <a:noAutofit/>
          </a:bodyPr>
          <a:lstStyle>
            <a:lvl1pPr marL="0" indent="0">
              <a:buNone/>
              <a:defRPr sz="2000">
                <a:solidFill>
                  <a:schemeClr val="bg1"/>
                </a:solidFill>
              </a:defRPr>
            </a:lvl1pPr>
            <a:lvl2pPr>
              <a:defRPr sz="3000">
                <a:solidFill>
                  <a:schemeClr val="bg1"/>
                </a:solidFill>
              </a:defRPr>
            </a:lvl2pPr>
            <a:lvl3pPr>
              <a:defRPr sz="3000">
                <a:solidFill>
                  <a:schemeClr val="bg1"/>
                </a:solidFill>
              </a:defRPr>
            </a:lvl3pPr>
            <a:lvl4pPr>
              <a:defRPr sz="3000">
                <a:solidFill>
                  <a:schemeClr val="bg1"/>
                </a:solidFill>
              </a:defRPr>
            </a:lvl4pPr>
            <a:lvl5pPr>
              <a:defRPr sz="3000">
                <a:solidFill>
                  <a:schemeClr val="bg1"/>
                </a:solidFill>
              </a:defRPr>
            </a:lvl5pPr>
          </a:lstStyle>
          <a:p>
            <a:pPr lvl="0"/>
            <a:r>
              <a:rPr lang="en-US" smtClean="0"/>
              <a:t>Click to edit Master text styles</a:t>
            </a:r>
          </a:p>
        </p:txBody>
      </p:sp>
      <p:sp>
        <p:nvSpPr>
          <p:cNvPr id="26" name="Content Placeholder 3"/>
          <p:cNvSpPr>
            <a:spLocks noGrp="1"/>
          </p:cNvSpPr>
          <p:nvPr>
            <p:ph sz="quarter" idx="15"/>
          </p:nvPr>
        </p:nvSpPr>
        <p:spPr>
          <a:xfrm>
            <a:off x="630483" y="4117112"/>
            <a:ext cx="1642042" cy="346249"/>
          </a:xfrm>
          <a:prstGeom prst="rect">
            <a:avLst/>
          </a:prstGeom>
        </p:spPr>
        <p:txBody>
          <a:bodyPr>
            <a:noAutofit/>
          </a:bodyPr>
          <a:lstStyle>
            <a:lvl1pPr marL="0" indent="0">
              <a:spcBef>
                <a:spcPct val="0"/>
              </a:spcBef>
              <a:buNone/>
              <a:defRPr sz="1500" baseline="0">
                <a:solidFill>
                  <a:schemeClr val="bg1"/>
                </a:solidFill>
              </a:defRPr>
            </a:lvl1pPr>
          </a:lstStyle>
          <a:p>
            <a:pPr lvl="0"/>
            <a:r>
              <a:rPr lang="en-US" smtClean="0"/>
              <a:t>Click to edit Master text styles</a:t>
            </a:r>
          </a:p>
        </p:txBody>
      </p:sp>
      <p:sp>
        <p:nvSpPr>
          <p:cNvPr id="27" name="Content Placeholder 3"/>
          <p:cNvSpPr>
            <a:spLocks noGrp="1"/>
          </p:cNvSpPr>
          <p:nvPr>
            <p:ph sz="quarter" idx="16"/>
          </p:nvPr>
        </p:nvSpPr>
        <p:spPr>
          <a:xfrm>
            <a:off x="2827056" y="4117111"/>
            <a:ext cx="1642042" cy="346249"/>
          </a:xfrm>
          <a:prstGeom prst="rect">
            <a:avLst/>
          </a:prstGeom>
        </p:spPr>
        <p:txBody>
          <a:bodyPr>
            <a:noAutofit/>
          </a:bodyPr>
          <a:lstStyle>
            <a:lvl1pPr marL="0" indent="0">
              <a:spcBef>
                <a:spcPct val="0"/>
              </a:spcBef>
              <a:buNone/>
              <a:defRPr sz="1500" baseline="0">
                <a:solidFill>
                  <a:schemeClr val="bg1"/>
                </a:solidFill>
              </a:defRPr>
            </a:lvl1pPr>
          </a:lstStyle>
          <a:p>
            <a:pPr lvl="0"/>
            <a:r>
              <a:rPr lang="en-US" smtClean="0"/>
              <a:t>Click to edit Master text styles</a:t>
            </a:r>
          </a:p>
        </p:txBody>
      </p:sp>
      <p:sp>
        <p:nvSpPr>
          <p:cNvPr id="28" name="Content Placeholder 3"/>
          <p:cNvSpPr>
            <a:spLocks noGrp="1"/>
          </p:cNvSpPr>
          <p:nvPr>
            <p:ph sz="quarter" idx="17"/>
          </p:nvPr>
        </p:nvSpPr>
        <p:spPr>
          <a:xfrm>
            <a:off x="5025459" y="4117111"/>
            <a:ext cx="1642042" cy="346249"/>
          </a:xfrm>
          <a:prstGeom prst="rect">
            <a:avLst/>
          </a:prstGeom>
        </p:spPr>
        <p:txBody>
          <a:bodyPr>
            <a:noAutofit/>
          </a:bodyPr>
          <a:lstStyle>
            <a:lvl1pPr marL="0" indent="0">
              <a:spcBef>
                <a:spcPct val="0"/>
              </a:spcBef>
              <a:buNone/>
              <a:defRPr sz="1500" baseline="0">
                <a:solidFill>
                  <a:schemeClr val="bg1"/>
                </a:solidFill>
              </a:defRPr>
            </a:lvl1pPr>
          </a:lstStyle>
          <a:p>
            <a:pPr lvl="0"/>
            <a:r>
              <a:rPr lang="en-US" smtClean="0"/>
              <a:t>Click to edit Master text styles</a:t>
            </a:r>
          </a:p>
        </p:txBody>
      </p:sp>
      <p:sp>
        <p:nvSpPr>
          <p:cNvPr id="29" name="Content Placeholder 10"/>
          <p:cNvSpPr>
            <a:spLocks noGrp="1"/>
          </p:cNvSpPr>
          <p:nvPr>
            <p:ph sz="quarter" idx="18"/>
          </p:nvPr>
        </p:nvSpPr>
        <p:spPr>
          <a:xfrm>
            <a:off x="628650" y="4636237"/>
            <a:ext cx="6038850" cy="115416"/>
          </a:xfrm>
          <a:prstGeom prst="rect">
            <a:avLst/>
          </a:prstGeom>
        </p:spPr>
        <p:txBody>
          <a:bodyPr>
            <a:noAutofit/>
          </a:bodyPr>
          <a:lstStyle>
            <a:lvl1pPr marL="0" indent="0">
              <a:buNone/>
              <a:defRPr sz="1000">
                <a:solidFill>
                  <a:schemeClr val="bg1"/>
                </a:solidFill>
              </a:defRPr>
            </a:lvl1pPr>
            <a:lvl2pPr>
              <a:defRPr sz="3000">
                <a:solidFill>
                  <a:schemeClr val="bg1"/>
                </a:solidFill>
              </a:defRPr>
            </a:lvl2pPr>
            <a:lvl3pPr>
              <a:defRPr sz="3000">
                <a:solidFill>
                  <a:schemeClr val="bg1"/>
                </a:solidFill>
              </a:defRPr>
            </a:lvl3pPr>
            <a:lvl4pPr>
              <a:defRPr sz="3000">
                <a:solidFill>
                  <a:schemeClr val="bg1"/>
                </a:solidFill>
              </a:defRPr>
            </a:lvl4pPr>
            <a:lvl5pPr>
              <a:defRPr sz="30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750172721"/>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5" name="Picture 6"/>
          <p:cNvPicPr>
            <a:picLocks noChangeAspect="1"/>
          </p:cNvPicPr>
          <p:nvPr/>
        </p:nvPicPr>
        <p:blipFill>
          <a:blip r:embed="rId2">
            <a:extLst>
              <a:ext uri="{28A0092B-C50C-407E-A947-70E740481C1C}">
                <a14:useLocalDpi xmlns:a14="http://schemas.microsoft.com/office/drawing/2010/main" val="0"/>
              </a:ext>
            </a:extLst>
          </a:blip>
          <a:srcRect l="1752" t="39696" r="11176" b="16957"/>
          <a:stretch>
            <a:fillRect/>
          </a:stretch>
        </p:blipFill>
        <p:spPr bwMode="auto">
          <a:xfrm>
            <a:off x="-2381" y="0"/>
            <a:ext cx="9144000" cy="3036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3036094"/>
            <a:ext cx="9144000" cy="21074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1013"/>
          </a:p>
        </p:txBody>
      </p:sp>
      <p:pic>
        <p:nvPicPr>
          <p:cNvPr id="8"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731919" y="4506516"/>
            <a:ext cx="112037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3"/>
          <p:cNvSpPr>
            <a:spLocks noGrp="1"/>
          </p:cNvSpPr>
          <p:nvPr>
            <p:ph type="dt" sz="half" idx="18"/>
          </p:nvPr>
        </p:nvSpPr>
        <p:spPr/>
        <p:txBody>
          <a:bodyPr/>
          <a:lstStyle>
            <a:lvl1pPr>
              <a:defRPr/>
            </a:lvl1pPr>
          </a:lstStyle>
          <a:p>
            <a:pPr>
              <a:defRPr/>
            </a:pPr>
            <a:fld id="{3A1B6579-10D5-4744-90A7-1C659962BA69}" type="datetime1">
              <a:rPr lang="en-US" smtClean="0"/>
              <a:t>7/9/2018</a:t>
            </a:fld>
            <a:endParaRPr lang="en-US"/>
          </a:p>
        </p:txBody>
      </p:sp>
      <p:sp>
        <p:nvSpPr>
          <p:cNvPr id="10" name="Footer Placeholder 4"/>
          <p:cNvSpPr>
            <a:spLocks noGrp="1"/>
          </p:cNvSpPr>
          <p:nvPr>
            <p:ph type="ftr" sz="quarter" idx="19"/>
          </p:nvPr>
        </p:nvSpPr>
        <p:spPr/>
        <p:txBody>
          <a:bodyPr/>
          <a:lstStyle>
            <a:lvl1pPr>
              <a:defRPr/>
            </a:lvl1pPr>
          </a:lstStyle>
          <a:p>
            <a:pPr>
              <a:defRPr/>
            </a:pPr>
            <a:endParaRPr lang="en-US"/>
          </a:p>
        </p:txBody>
      </p:sp>
      <p:sp>
        <p:nvSpPr>
          <p:cNvPr id="11" name="Content Placeholder 3"/>
          <p:cNvSpPr>
            <a:spLocks noGrp="1"/>
          </p:cNvSpPr>
          <p:nvPr>
            <p:ph sz="quarter" idx="15"/>
          </p:nvPr>
        </p:nvSpPr>
        <p:spPr>
          <a:xfrm>
            <a:off x="628650" y="3397859"/>
            <a:ext cx="1642042" cy="346249"/>
          </a:xfrm>
          <a:prstGeom prst="rect">
            <a:avLst/>
          </a:prstGeom>
        </p:spPr>
        <p:txBody>
          <a:bodyPr>
            <a:noAutofit/>
          </a:bodyPr>
          <a:lstStyle>
            <a:lvl1pPr marL="0" indent="0">
              <a:spcBef>
                <a:spcPct val="0"/>
              </a:spcBef>
              <a:buNone/>
              <a:defRPr sz="1500" baseline="0">
                <a:solidFill>
                  <a:schemeClr val="bg1"/>
                </a:solidFill>
              </a:defRPr>
            </a:lvl1pPr>
          </a:lstStyle>
          <a:p>
            <a:pPr lvl="0"/>
            <a:r>
              <a:rPr lang="en-US" smtClean="0"/>
              <a:t>Click to edit Master text styles</a:t>
            </a:r>
          </a:p>
        </p:txBody>
      </p:sp>
      <p:sp>
        <p:nvSpPr>
          <p:cNvPr id="12" name="Content Placeholder 3"/>
          <p:cNvSpPr>
            <a:spLocks noGrp="1"/>
          </p:cNvSpPr>
          <p:nvPr>
            <p:ph sz="quarter" idx="16"/>
          </p:nvPr>
        </p:nvSpPr>
        <p:spPr>
          <a:xfrm>
            <a:off x="3222525" y="3397856"/>
            <a:ext cx="1642042" cy="346249"/>
          </a:xfrm>
          <a:prstGeom prst="rect">
            <a:avLst/>
          </a:prstGeom>
        </p:spPr>
        <p:txBody>
          <a:bodyPr>
            <a:noAutofit/>
          </a:bodyPr>
          <a:lstStyle>
            <a:lvl1pPr marL="0" indent="0">
              <a:spcBef>
                <a:spcPct val="0"/>
              </a:spcBef>
              <a:buNone/>
              <a:defRPr sz="1500" baseline="0">
                <a:solidFill>
                  <a:schemeClr val="bg1"/>
                </a:solidFill>
              </a:defRPr>
            </a:lvl1pPr>
          </a:lstStyle>
          <a:p>
            <a:pPr lvl="0"/>
            <a:r>
              <a:rPr lang="en-US" smtClean="0"/>
              <a:t>Click to edit Master text styles</a:t>
            </a:r>
          </a:p>
        </p:txBody>
      </p:sp>
      <p:sp>
        <p:nvSpPr>
          <p:cNvPr id="13" name="Content Placeholder 3"/>
          <p:cNvSpPr>
            <a:spLocks noGrp="1"/>
          </p:cNvSpPr>
          <p:nvPr>
            <p:ph sz="quarter" idx="17"/>
          </p:nvPr>
        </p:nvSpPr>
        <p:spPr>
          <a:xfrm>
            <a:off x="5816400" y="3397855"/>
            <a:ext cx="1642042" cy="346249"/>
          </a:xfrm>
          <a:prstGeom prst="rect">
            <a:avLst/>
          </a:prstGeom>
        </p:spPr>
        <p:txBody>
          <a:bodyPr>
            <a:noAutofit/>
          </a:bodyPr>
          <a:lstStyle>
            <a:lvl1pPr marL="0" indent="0">
              <a:spcBef>
                <a:spcPct val="0"/>
              </a:spcBef>
              <a:buNone/>
              <a:defRPr sz="1500" baseline="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2363802665"/>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pic>
        <p:nvPicPr>
          <p:cNvPr id="5"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3097" y="-35719"/>
            <a:ext cx="9157097" cy="3302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3036094"/>
            <a:ext cx="9144000" cy="21074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1013"/>
          </a:p>
        </p:txBody>
      </p:sp>
      <p:sp>
        <p:nvSpPr>
          <p:cNvPr id="7" name="Rectangle 6"/>
          <p:cNvSpPr/>
          <p:nvPr/>
        </p:nvSpPr>
        <p:spPr>
          <a:xfrm>
            <a:off x="144066" y="3234929"/>
            <a:ext cx="6858000" cy="18061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1013"/>
          </a:p>
        </p:txBody>
      </p:sp>
      <p:pic>
        <p:nvPicPr>
          <p:cNvPr id="8"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731919" y="4506516"/>
            <a:ext cx="112037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3"/>
          <p:cNvSpPr>
            <a:spLocks noGrp="1"/>
          </p:cNvSpPr>
          <p:nvPr>
            <p:ph type="dt" sz="half" idx="18"/>
          </p:nvPr>
        </p:nvSpPr>
        <p:spPr/>
        <p:txBody>
          <a:bodyPr/>
          <a:lstStyle>
            <a:lvl1pPr>
              <a:defRPr/>
            </a:lvl1pPr>
          </a:lstStyle>
          <a:p>
            <a:pPr>
              <a:defRPr/>
            </a:pPr>
            <a:fld id="{B7F0C2AC-5BC3-42A4-A2F2-0A9D45E6502D}" type="datetime1">
              <a:rPr lang="en-US" smtClean="0"/>
              <a:t>7/9/2018</a:t>
            </a:fld>
            <a:endParaRPr lang="en-US"/>
          </a:p>
        </p:txBody>
      </p:sp>
      <p:sp>
        <p:nvSpPr>
          <p:cNvPr id="10" name="Footer Placeholder 4"/>
          <p:cNvSpPr>
            <a:spLocks noGrp="1"/>
          </p:cNvSpPr>
          <p:nvPr>
            <p:ph type="ftr" sz="quarter" idx="19"/>
          </p:nvPr>
        </p:nvSpPr>
        <p:spPr/>
        <p:txBody>
          <a:bodyPr/>
          <a:lstStyle>
            <a:lvl1pPr>
              <a:defRPr/>
            </a:lvl1pPr>
          </a:lstStyle>
          <a:p>
            <a:pPr>
              <a:defRPr/>
            </a:pPr>
            <a:endParaRPr lang="en-US"/>
          </a:p>
        </p:txBody>
      </p:sp>
      <p:sp>
        <p:nvSpPr>
          <p:cNvPr id="11" name="Content Placeholder 3"/>
          <p:cNvSpPr>
            <a:spLocks noGrp="1"/>
          </p:cNvSpPr>
          <p:nvPr>
            <p:ph sz="quarter" idx="15"/>
          </p:nvPr>
        </p:nvSpPr>
        <p:spPr>
          <a:xfrm>
            <a:off x="628650" y="3397859"/>
            <a:ext cx="1642042" cy="346249"/>
          </a:xfrm>
          <a:prstGeom prst="rect">
            <a:avLst/>
          </a:prstGeom>
        </p:spPr>
        <p:txBody>
          <a:bodyPr>
            <a:noAutofit/>
          </a:bodyPr>
          <a:lstStyle>
            <a:lvl1pPr marL="0" indent="0">
              <a:spcBef>
                <a:spcPct val="0"/>
              </a:spcBef>
              <a:buNone/>
              <a:defRPr sz="1500" baseline="0">
                <a:solidFill>
                  <a:schemeClr val="bg1"/>
                </a:solidFill>
              </a:defRPr>
            </a:lvl1pPr>
          </a:lstStyle>
          <a:p>
            <a:pPr lvl="0"/>
            <a:r>
              <a:rPr lang="en-US" smtClean="0"/>
              <a:t>Click to edit Master text styles</a:t>
            </a:r>
          </a:p>
        </p:txBody>
      </p:sp>
      <p:sp>
        <p:nvSpPr>
          <p:cNvPr id="12" name="Content Placeholder 3"/>
          <p:cNvSpPr>
            <a:spLocks noGrp="1"/>
          </p:cNvSpPr>
          <p:nvPr>
            <p:ph sz="quarter" idx="16"/>
          </p:nvPr>
        </p:nvSpPr>
        <p:spPr>
          <a:xfrm>
            <a:off x="3222525" y="3397856"/>
            <a:ext cx="1642042" cy="346249"/>
          </a:xfrm>
          <a:prstGeom prst="rect">
            <a:avLst/>
          </a:prstGeom>
        </p:spPr>
        <p:txBody>
          <a:bodyPr>
            <a:noAutofit/>
          </a:bodyPr>
          <a:lstStyle>
            <a:lvl1pPr marL="0" indent="0">
              <a:spcBef>
                <a:spcPct val="0"/>
              </a:spcBef>
              <a:buNone/>
              <a:defRPr sz="1500" baseline="0">
                <a:solidFill>
                  <a:schemeClr val="bg1"/>
                </a:solidFill>
              </a:defRPr>
            </a:lvl1pPr>
          </a:lstStyle>
          <a:p>
            <a:pPr lvl="0"/>
            <a:r>
              <a:rPr lang="en-US" smtClean="0"/>
              <a:t>Click to edit Master text styles</a:t>
            </a:r>
          </a:p>
        </p:txBody>
      </p:sp>
      <p:sp>
        <p:nvSpPr>
          <p:cNvPr id="13" name="Content Placeholder 3"/>
          <p:cNvSpPr>
            <a:spLocks noGrp="1"/>
          </p:cNvSpPr>
          <p:nvPr>
            <p:ph sz="quarter" idx="17"/>
          </p:nvPr>
        </p:nvSpPr>
        <p:spPr>
          <a:xfrm>
            <a:off x="5816400" y="3397855"/>
            <a:ext cx="1642042" cy="346249"/>
          </a:xfrm>
          <a:prstGeom prst="rect">
            <a:avLst/>
          </a:prstGeom>
        </p:spPr>
        <p:txBody>
          <a:bodyPr>
            <a:noAutofit/>
          </a:bodyPr>
          <a:lstStyle>
            <a:lvl1pPr marL="0" indent="0">
              <a:spcBef>
                <a:spcPct val="0"/>
              </a:spcBef>
              <a:buNone/>
              <a:defRPr sz="1500" baseline="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1690075668"/>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pic>
        <p:nvPicPr>
          <p:cNvPr id="5" name="Picture 6"/>
          <p:cNvPicPr>
            <a:picLocks noChangeAspect="1"/>
          </p:cNvPicPr>
          <p:nvPr/>
        </p:nvPicPr>
        <p:blipFill>
          <a:blip r:embed="rId2">
            <a:extLst>
              <a:ext uri="{28A0092B-C50C-407E-A947-70E740481C1C}">
                <a14:useLocalDpi xmlns:a14="http://schemas.microsoft.com/office/drawing/2010/main" val="0"/>
              </a:ext>
            </a:extLst>
          </a:blip>
          <a:srcRect l="-180"/>
          <a:stretch>
            <a:fillRect/>
          </a:stretch>
        </p:blipFill>
        <p:spPr bwMode="auto">
          <a:xfrm>
            <a:off x="-15479" y="-5954"/>
            <a:ext cx="9159479" cy="478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3036094"/>
            <a:ext cx="9144000" cy="21074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1013"/>
          </a:p>
        </p:txBody>
      </p:sp>
      <p:pic>
        <p:nvPicPr>
          <p:cNvPr id="8"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731919" y="4506516"/>
            <a:ext cx="112037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3"/>
          <p:cNvSpPr>
            <a:spLocks noGrp="1"/>
          </p:cNvSpPr>
          <p:nvPr>
            <p:ph type="dt" sz="half" idx="18"/>
          </p:nvPr>
        </p:nvSpPr>
        <p:spPr/>
        <p:txBody>
          <a:bodyPr/>
          <a:lstStyle>
            <a:lvl1pPr>
              <a:defRPr/>
            </a:lvl1pPr>
          </a:lstStyle>
          <a:p>
            <a:pPr>
              <a:defRPr/>
            </a:pPr>
            <a:fld id="{DF39DEBA-138F-481F-AA1E-1374F82A0827}" type="datetime1">
              <a:rPr lang="en-US" smtClean="0"/>
              <a:t>7/9/2018</a:t>
            </a:fld>
            <a:endParaRPr lang="en-US"/>
          </a:p>
        </p:txBody>
      </p:sp>
      <p:sp>
        <p:nvSpPr>
          <p:cNvPr id="10" name="Footer Placeholder 4"/>
          <p:cNvSpPr>
            <a:spLocks noGrp="1"/>
          </p:cNvSpPr>
          <p:nvPr>
            <p:ph type="ftr" sz="quarter" idx="19"/>
          </p:nvPr>
        </p:nvSpPr>
        <p:spPr/>
        <p:txBody>
          <a:bodyPr/>
          <a:lstStyle>
            <a:lvl1pPr>
              <a:defRPr/>
            </a:lvl1pPr>
          </a:lstStyle>
          <a:p>
            <a:pPr>
              <a:defRPr/>
            </a:pPr>
            <a:endParaRPr lang="en-US"/>
          </a:p>
        </p:txBody>
      </p:sp>
      <p:sp>
        <p:nvSpPr>
          <p:cNvPr id="11" name="Content Placeholder 3"/>
          <p:cNvSpPr>
            <a:spLocks noGrp="1"/>
          </p:cNvSpPr>
          <p:nvPr>
            <p:ph sz="quarter" idx="15"/>
          </p:nvPr>
        </p:nvSpPr>
        <p:spPr>
          <a:xfrm>
            <a:off x="628650" y="3397859"/>
            <a:ext cx="1642042" cy="346249"/>
          </a:xfrm>
          <a:prstGeom prst="rect">
            <a:avLst/>
          </a:prstGeom>
        </p:spPr>
        <p:txBody>
          <a:bodyPr>
            <a:noAutofit/>
          </a:bodyPr>
          <a:lstStyle>
            <a:lvl1pPr marL="0" indent="0">
              <a:spcBef>
                <a:spcPct val="0"/>
              </a:spcBef>
              <a:buNone/>
              <a:defRPr sz="1500" baseline="0">
                <a:solidFill>
                  <a:schemeClr val="bg1"/>
                </a:solidFill>
              </a:defRPr>
            </a:lvl1pPr>
          </a:lstStyle>
          <a:p>
            <a:pPr lvl="0"/>
            <a:r>
              <a:rPr lang="en-US" smtClean="0"/>
              <a:t>Click to edit Master text styles</a:t>
            </a:r>
          </a:p>
        </p:txBody>
      </p:sp>
      <p:sp>
        <p:nvSpPr>
          <p:cNvPr id="12" name="Content Placeholder 3"/>
          <p:cNvSpPr>
            <a:spLocks noGrp="1"/>
          </p:cNvSpPr>
          <p:nvPr>
            <p:ph sz="quarter" idx="16"/>
          </p:nvPr>
        </p:nvSpPr>
        <p:spPr>
          <a:xfrm>
            <a:off x="3222525" y="3397856"/>
            <a:ext cx="1642042" cy="346249"/>
          </a:xfrm>
          <a:prstGeom prst="rect">
            <a:avLst/>
          </a:prstGeom>
        </p:spPr>
        <p:txBody>
          <a:bodyPr>
            <a:noAutofit/>
          </a:bodyPr>
          <a:lstStyle>
            <a:lvl1pPr marL="0" indent="0">
              <a:spcBef>
                <a:spcPct val="0"/>
              </a:spcBef>
              <a:buNone/>
              <a:defRPr sz="1500" baseline="0">
                <a:solidFill>
                  <a:schemeClr val="bg1"/>
                </a:solidFill>
              </a:defRPr>
            </a:lvl1pPr>
          </a:lstStyle>
          <a:p>
            <a:pPr lvl="0"/>
            <a:r>
              <a:rPr lang="en-US" smtClean="0"/>
              <a:t>Click to edit Master text styles</a:t>
            </a:r>
          </a:p>
        </p:txBody>
      </p:sp>
      <p:sp>
        <p:nvSpPr>
          <p:cNvPr id="13" name="Content Placeholder 3"/>
          <p:cNvSpPr>
            <a:spLocks noGrp="1"/>
          </p:cNvSpPr>
          <p:nvPr>
            <p:ph sz="quarter" idx="17"/>
          </p:nvPr>
        </p:nvSpPr>
        <p:spPr>
          <a:xfrm>
            <a:off x="5816400" y="3397855"/>
            <a:ext cx="1642042" cy="346249"/>
          </a:xfrm>
          <a:prstGeom prst="rect">
            <a:avLst/>
          </a:prstGeom>
        </p:spPr>
        <p:txBody>
          <a:bodyPr>
            <a:noAutofit/>
          </a:bodyPr>
          <a:lstStyle>
            <a:lvl1pPr marL="0" indent="0">
              <a:spcBef>
                <a:spcPct val="0"/>
              </a:spcBef>
              <a:buNone/>
              <a:defRPr sz="1500" baseline="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1489376939"/>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pic>
        <p:nvPicPr>
          <p:cNvPr id="5" name="Picture 6"/>
          <p:cNvPicPr>
            <a:picLocks noChangeAspect="1"/>
          </p:cNvPicPr>
          <p:nvPr/>
        </p:nvPicPr>
        <p:blipFill>
          <a:blip r:embed="rId2">
            <a:extLst>
              <a:ext uri="{28A0092B-C50C-407E-A947-70E740481C1C}">
                <a14:useLocalDpi xmlns:a14="http://schemas.microsoft.com/office/drawing/2010/main" val="0"/>
              </a:ext>
            </a:extLst>
          </a:blip>
          <a:srcRect r="-159"/>
          <a:stretch>
            <a:fillRect/>
          </a:stretch>
        </p:blipFill>
        <p:spPr bwMode="auto">
          <a:xfrm>
            <a:off x="-2381" y="-7143"/>
            <a:ext cx="9160669" cy="4317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3036094"/>
            <a:ext cx="9144000" cy="21074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1013"/>
          </a:p>
        </p:txBody>
      </p:sp>
      <p:pic>
        <p:nvPicPr>
          <p:cNvPr id="8"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731919" y="4506516"/>
            <a:ext cx="112037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3"/>
          <p:cNvSpPr>
            <a:spLocks noGrp="1"/>
          </p:cNvSpPr>
          <p:nvPr>
            <p:ph type="dt" sz="half" idx="18"/>
          </p:nvPr>
        </p:nvSpPr>
        <p:spPr/>
        <p:txBody>
          <a:bodyPr/>
          <a:lstStyle>
            <a:lvl1pPr>
              <a:defRPr/>
            </a:lvl1pPr>
          </a:lstStyle>
          <a:p>
            <a:pPr>
              <a:defRPr/>
            </a:pPr>
            <a:fld id="{433E9EA3-264F-4D92-869F-7ED70D013255}" type="datetime1">
              <a:rPr lang="en-US" smtClean="0"/>
              <a:t>7/9/2018</a:t>
            </a:fld>
            <a:endParaRPr lang="en-US"/>
          </a:p>
        </p:txBody>
      </p:sp>
      <p:sp>
        <p:nvSpPr>
          <p:cNvPr id="10" name="Footer Placeholder 4"/>
          <p:cNvSpPr>
            <a:spLocks noGrp="1"/>
          </p:cNvSpPr>
          <p:nvPr>
            <p:ph type="ftr" sz="quarter" idx="19"/>
          </p:nvPr>
        </p:nvSpPr>
        <p:spPr/>
        <p:txBody>
          <a:bodyPr/>
          <a:lstStyle>
            <a:lvl1pPr>
              <a:defRPr/>
            </a:lvl1pPr>
          </a:lstStyle>
          <a:p>
            <a:pPr>
              <a:defRPr/>
            </a:pPr>
            <a:endParaRPr lang="en-US"/>
          </a:p>
        </p:txBody>
      </p:sp>
      <p:sp>
        <p:nvSpPr>
          <p:cNvPr id="11" name="Content Placeholder 3"/>
          <p:cNvSpPr>
            <a:spLocks noGrp="1"/>
          </p:cNvSpPr>
          <p:nvPr>
            <p:ph sz="quarter" idx="15"/>
          </p:nvPr>
        </p:nvSpPr>
        <p:spPr>
          <a:xfrm>
            <a:off x="628650" y="3397859"/>
            <a:ext cx="1642042" cy="346249"/>
          </a:xfrm>
          <a:prstGeom prst="rect">
            <a:avLst/>
          </a:prstGeom>
        </p:spPr>
        <p:txBody>
          <a:bodyPr>
            <a:noAutofit/>
          </a:bodyPr>
          <a:lstStyle>
            <a:lvl1pPr marL="0" indent="0">
              <a:spcBef>
                <a:spcPct val="0"/>
              </a:spcBef>
              <a:buNone/>
              <a:defRPr sz="1500" baseline="0">
                <a:solidFill>
                  <a:schemeClr val="bg1"/>
                </a:solidFill>
              </a:defRPr>
            </a:lvl1pPr>
          </a:lstStyle>
          <a:p>
            <a:pPr lvl="0"/>
            <a:r>
              <a:rPr lang="en-US" smtClean="0"/>
              <a:t>Click to edit Master text styles</a:t>
            </a:r>
          </a:p>
        </p:txBody>
      </p:sp>
      <p:sp>
        <p:nvSpPr>
          <p:cNvPr id="12" name="Content Placeholder 3"/>
          <p:cNvSpPr>
            <a:spLocks noGrp="1"/>
          </p:cNvSpPr>
          <p:nvPr>
            <p:ph sz="quarter" idx="16"/>
          </p:nvPr>
        </p:nvSpPr>
        <p:spPr>
          <a:xfrm>
            <a:off x="3222525" y="3397856"/>
            <a:ext cx="1642042" cy="346249"/>
          </a:xfrm>
          <a:prstGeom prst="rect">
            <a:avLst/>
          </a:prstGeom>
        </p:spPr>
        <p:txBody>
          <a:bodyPr>
            <a:noAutofit/>
          </a:bodyPr>
          <a:lstStyle>
            <a:lvl1pPr marL="0" indent="0">
              <a:spcBef>
                <a:spcPct val="0"/>
              </a:spcBef>
              <a:buNone/>
              <a:defRPr sz="1500" baseline="0">
                <a:solidFill>
                  <a:schemeClr val="bg1"/>
                </a:solidFill>
              </a:defRPr>
            </a:lvl1pPr>
          </a:lstStyle>
          <a:p>
            <a:pPr lvl="0"/>
            <a:r>
              <a:rPr lang="en-US" smtClean="0"/>
              <a:t>Click to edit Master text styles</a:t>
            </a:r>
          </a:p>
        </p:txBody>
      </p:sp>
      <p:sp>
        <p:nvSpPr>
          <p:cNvPr id="13" name="Content Placeholder 3"/>
          <p:cNvSpPr>
            <a:spLocks noGrp="1"/>
          </p:cNvSpPr>
          <p:nvPr>
            <p:ph sz="quarter" idx="17"/>
          </p:nvPr>
        </p:nvSpPr>
        <p:spPr>
          <a:xfrm>
            <a:off x="5816400" y="3397855"/>
            <a:ext cx="1642042" cy="346249"/>
          </a:xfrm>
          <a:prstGeom prst="rect">
            <a:avLst/>
          </a:prstGeom>
        </p:spPr>
        <p:txBody>
          <a:bodyPr>
            <a:noAutofit/>
          </a:bodyPr>
          <a:lstStyle>
            <a:lvl1pPr marL="0" indent="0">
              <a:spcBef>
                <a:spcPct val="0"/>
              </a:spcBef>
              <a:buNone/>
              <a:defRPr sz="1500" baseline="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1354496954"/>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pic>
        <p:nvPicPr>
          <p:cNvPr id="5"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512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3036094"/>
            <a:ext cx="9144000" cy="21074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1013"/>
          </a:p>
        </p:txBody>
      </p:sp>
      <p:pic>
        <p:nvPicPr>
          <p:cNvPr id="8"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731919" y="4506516"/>
            <a:ext cx="112037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3"/>
          <p:cNvSpPr>
            <a:spLocks noGrp="1"/>
          </p:cNvSpPr>
          <p:nvPr>
            <p:ph type="dt" sz="half" idx="18"/>
          </p:nvPr>
        </p:nvSpPr>
        <p:spPr/>
        <p:txBody>
          <a:bodyPr/>
          <a:lstStyle>
            <a:lvl1pPr>
              <a:defRPr/>
            </a:lvl1pPr>
          </a:lstStyle>
          <a:p>
            <a:pPr>
              <a:defRPr/>
            </a:pPr>
            <a:fld id="{8E860F15-9086-4DD1-87E1-6F99EF3B1FCA}" type="datetime1">
              <a:rPr lang="en-US" smtClean="0"/>
              <a:t>7/9/2018</a:t>
            </a:fld>
            <a:endParaRPr lang="en-US"/>
          </a:p>
        </p:txBody>
      </p:sp>
      <p:sp>
        <p:nvSpPr>
          <p:cNvPr id="10" name="Footer Placeholder 4"/>
          <p:cNvSpPr>
            <a:spLocks noGrp="1"/>
          </p:cNvSpPr>
          <p:nvPr>
            <p:ph type="ftr" sz="quarter" idx="19"/>
          </p:nvPr>
        </p:nvSpPr>
        <p:spPr/>
        <p:txBody>
          <a:bodyPr/>
          <a:lstStyle>
            <a:lvl1pPr>
              <a:defRPr/>
            </a:lvl1pPr>
          </a:lstStyle>
          <a:p>
            <a:pPr>
              <a:defRPr/>
            </a:pPr>
            <a:endParaRPr lang="en-US"/>
          </a:p>
        </p:txBody>
      </p:sp>
      <p:sp>
        <p:nvSpPr>
          <p:cNvPr id="11" name="Content Placeholder 3"/>
          <p:cNvSpPr>
            <a:spLocks noGrp="1"/>
          </p:cNvSpPr>
          <p:nvPr>
            <p:ph sz="quarter" idx="15"/>
          </p:nvPr>
        </p:nvSpPr>
        <p:spPr>
          <a:xfrm>
            <a:off x="628650" y="3397859"/>
            <a:ext cx="1642042" cy="346249"/>
          </a:xfrm>
          <a:prstGeom prst="rect">
            <a:avLst/>
          </a:prstGeom>
        </p:spPr>
        <p:txBody>
          <a:bodyPr>
            <a:noAutofit/>
          </a:bodyPr>
          <a:lstStyle>
            <a:lvl1pPr marL="0" indent="0">
              <a:spcBef>
                <a:spcPct val="0"/>
              </a:spcBef>
              <a:buNone/>
              <a:defRPr sz="1500" baseline="0">
                <a:solidFill>
                  <a:schemeClr val="bg1"/>
                </a:solidFill>
              </a:defRPr>
            </a:lvl1pPr>
          </a:lstStyle>
          <a:p>
            <a:pPr lvl="0"/>
            <a:r>
              <a:rPr lang="en-US" smtClean="0"/>
              <a:t>Click to edit Master text styles</a:t>
            </a:r>
          </a:p>
        </p:txBody>
      </p:sp>
      <p:sp>
        <p:nvSpPr>
          <p:cNvPr id="12" name="Content Placeholder 3"/>
          <p:cNvSpPr>
            <a:spLocks noGrp="1"/>
          </p:cNvSpPr>
          <p:nvPr>
            <p:ph sz="quarter" idx="16"/>
          </p:nvPr>
        </p:nvSpPr>
        <p:spPr>
          <a:xfrm>
            <a:off x="3222525" y="3397856"/>
            <a:ext cx="1642042" cy="346249"/>
          </a:xfrm>
          <a:prstGeom prst="rect">
            <a:avLst/>
          </a:prstGeom>
        </p:spPr>
        <p:txBody>
          <a:bodyPr>
            <a:noAutofit/>
          </a:bodyPr>
          <a:lstStyle>
            <a:lvl1pPr marL="0" indent="0">
              <a:spcBef>
                <a:spcPct val="0"/>
              </a:spcBef>
              <a:buNone/>
              <a:defRPr sz="1500" baseline="0">
                <a:solidFill>
                  <a:schemeClr val="bg1"/>
                </a:solidFill>
              </a:defRPr>
            </a:lvl1pPr>
          </a:lstStyle>
          <a:p>
            <a:pPr lvl="0"/>
            <a:r>
              <a:rPr lang="en-US" smtClean="0"/>
              <a:t>Click to edit Master text styles</a:t>
            </a:r>
          </a:p>
        </p:txBody>
      </p:sp>
      <p:sp>
        <p:nvSpPr>
          <p:cNvPr id="13" name="Content Placeholder 3"/>
          <p:cNvSpPr>
            <a:spLocks noGrp="1"/>
          </p:cNvSpPr>
          <p:nvPr>
            <p:ph sz="quarter" idx="17"/>
          </p:nvPr>
        </p:nvSpPr>
        <p:spPr>
          <a:xfrm>
            <a:off x="5816400" y="3397855"/>
            <a:ext cx="1642042" cy="346249"/>
          </a:xfrm>
          <a:prstGeom prst="rect">
            <a:avLst/>
          </a:prstGeom>
        </p:spPr>
        <p:txBody>
          <a:bodyPr>
            <a:noAutofit/>
          </a:bodyPr>
          <a:lstStyle>
            <a:lvl1pPr marL="0" indent="0">
              <a:spcBef>
                <a:spcPct val="0"/>
              </a:spcBef>
              <a:buNone/>
              <a:defRPr sz="1500" baseline="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1329518801"/>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pic>
        <p:nvPicPr>
          <p:cNvPr id="14"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2381" y="-14288"/>
            <a:ext cx="9154716"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3036094"/>
            <a:ext cx="9144000" cy="21074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1013"/>
          </a:p>
        </p:txBody>
      </p:sp>
      <p:pic>
        <p:nvPicPr>
          <p:cNvPr id="8"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731919" y="4506516"/>
            <a:ext cx="112037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3"/>
          <p:cNvSpPr>
            <a:spLocks noGrp="1"/>
          </p:cNvSpPr>
          <p:nvPr>
            <p:ph type="dt" sz="half" idx="18"/>
          </p:nvPr>
        </p:nvSpPr>
        <p:spPr/>
        <p:txBody>
          <a:bodyPr/>
          <a:lstStyle>
            <a:lvl1pPr>
              <a:defRPr/>
            </a:lvl1pPr>
          </a:lstStyle>
          <a:p>
            <a:pPr>
              <a:defRPr/>
            </a:pPr>
            <a:fld id="{BF39C173-8E11-45A6-8BE9-0F523748325C}" type="datetime1">
              <a:rPr lang="en-US" smtClean="0"/>
              <a:t>7/9/2018</a:t>
            </a:fld>
            <a:endParaRPr lang="en-US"/>
          </a:p>
        </p:txBody>
      </p:sp>
      <p:sp>
        <p:nvSpPr>
          <p:cNvPr id="10" name="Footer Placeholder 4"/>
          <p:cNvSpPr>
            <a:spLocks noGrp="1"/>
          </p:cNvSpPr>
          <p:nvPr>
            <p:ph type="ftr" sz="quarter" idx="19"/>
          </p:nvPr>
        </p:nvSpPr>
        <p:spPr/>
        <p:txBody>
          <a:bodyPr/>
          <a:lstStyle>
            <a:lvl1pPr>
              <a:defRPr/>
            </a:lvl1pPr>
          </a:lstStyle>
          <a:p>
            <a:pPr>
              <a:defRPr/>
            </a:pPr>
            <a:endParaRPr lang="en-US"/>
          </a:p>
        </p:txBody>
      </p:sp>
      <p:sp>
        <p:nvSpPr>
          <p:cNvPr id="11" name="Content Placeholder 3"/>
          <p:cNvSpPr>
            <a:spLocks noGrp="1"/>
          </p:cNvSpPr>
          <p:nvPr>
            <p:ph sz="quarter" idx="15"/>
          </p:nvPr>
        </p:nvSpPr>
        <p:spPr>
          <a:xfrm>
            <a:off x="628650" y="3397859"/>
            <a:ext cx="1642042" cy="346249"/>
          </a:xfrm>
          <a:prstGeom prst="rect">
            <a:avLst/>
          </a:prstGeom>
        </p:spPr>
        <p:txBody>
          <a:bodyPr>
            <a:noAutofit/>
          </a:bodyPr>
          <a:lstStyle>
            <a:lvl1pPr marL="0" indent="0">
              <a:spcBef>
                <a:spcPct val="0"/>
              </a:spcBef>
              <a:buNone/>
              <a:defRPr sz="1500" baseline="0">
                <a:solidFill>
                  <a:schemeClr val="bg1"/>
                </a:solidFill>
              </a:defRPr>
            </a:lvl1pPr>
          </a:lstStyle>
          <a:p>
            <a:pPr lvl="0"/>
            <a:r>
              <a:rPr lang="en-US" smtClean="0"/>
              <a:t>Click to edit Master text styles</a:t>
            </a:r>
          </a:p>
        </p:txBody>
      </p:sp>
      <p:sp>
        <p:nvSpPr>
          <p:cNvPr id="12" name="Content Placeholder 3"/>
          <p:cNvSpPr>
            <a:spLocks noGrp="1"/>
          </p:cNvSpPr>
          <p:nvPr>
            <p:ph sz="quarter" idx="16"/>
          </p:nvPr>
        </p:nvSpPr>
        <p:spPr>
          <a:xfrm>
            <a:off x="3222525" y="3397856"/>
            <a:ext cx="1642042" cy="346249"/>
          </a:xfrm>
          <a:prstGeom prst="rect">
            <a:avLst/>
          </a:prstGeom>
        </p:spPr>
        <p:txBody>
          <a:bodyPr>
            <a:noAutofit/>
          </a:bodyPr>
          <a:lstStyle>
            <a:lvl1pPr marL="0" indent="0">
              <a:spcBef>
                <a:spcPct val="0"/>
              </a:spcBef>
              <a:buNone/>
              <a:defRPr sz="1500" baseline="0">
                <a:solidFill>
                  <a:schemeClr val="bg1"/>
                </a:solidFill>
              </a:defRPr>
            </a:lvl1pPr>
          </a:lstStyle>
          <a:p>
            <a:pPr lvl="0"/>
            <a:r>
              <a:rPr lang="en-US" smtClean="0"/>
              <a:t>Click to edit Master text styles</a:t>
            </a:r>
          </a:p>
        </p:txBody>
      </p:sp>
      <p:sp>
        <p:nvSpPr>
          <p:cNvPr id="13" name="Content Placeholder 3"/>
          <p:cNvSpPr>
            <a:spLocks noGrp="1"/>
          </p:cNvSpPr>
          <p:nvPr>
            <p:ph sz="quarter" idx="17"/>
          </p:nvPr>
        </p:nvSpPr>
        <p:spPr>
          <a:xfrm>
            <a:off x="5816400" y="3397855"/>
            <a:ext cx="1642042" cy="346249"/>
          </a:xfrm>
          <a:prstGeom prst="rect">
            <a:avLst/>
          </a:prstGeom>
        </p:spPr>
        <p:txBody>
          <a:bodyPr>
            <a:noAutofit/>
          </a:bodyPr>
          <a:lstStyle>
            <a:lvl1pPr marL="0" indent="0">
              <a:spcBef>
                <a:spcPct val="0"/>
              </a:spcBef>
              <a:buNone/>
              <a:defRPr sz="1500" baseline="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33164824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H Construction Title #1 Full">
    <p:spTree>
      <p:nvGrpSpPr>
        <p:cNvPr id="1" name=""/>
        <p:cNvGrpSpPr/>
        <p:nvPr/>
      </p:nvGrpSpPr>
      <p:grpSpPr>
        <a:xfrm>
          <a:off x="0" y="0"/>
          <a:ext cx="0" cy="0"/>
          <a:chOff x="0" y="0"/>
          <a:chExt cx="0" cy="0"/>
        </a:xfrm>
      </p:grpSpPr>
      <p:pic>
        <p:nvPicPr>
          <p:cNvPr id="18" name="Picture 1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570" y="-8363"/>
            <a:ext cx="9157570" cy="4228857"/>
          </a:xfrm>
          <a:prstGeom prst="rect">
            <a:avLst/>
          </a:prstGeom>
        </p:spPr>
      </p:pic>
      <p:sp>
        <p:nvSpPr>
          <p:cNvPr id="4" name="Date Placeholder 3"/>
          <p:cNvSpPr>
            <a:spLocks noGrp="1"/>
          </p:cNvSpPr>
          <p:nvPr>
            <p:ph type="dt" sz="half" idx="10"/>
          </p:nvPr>
        </p:nvSpPr>
        <p:spPr/>
        <p:txBody>
          <a:bodyPr/>
          <a:lstStyle/>
          <a:p>
            <a:fld id="{3B281DA0-DFAD-4CCF-84ED-11B02E2C2295}" type="datetime1">
              <a:rPr lang="en-US" smtClean="0"/>
              <a:t>7/9/2018</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0" y="3035920"/>
            <a:ext cx="9144000" cy="21075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Rectangle 8"/>
          <p:cNvSpPr/>
          <p:nvPr/>
        </p:nvSpPr>
        <p:spPr>
          <a:xfrm>
            <a:off x="143933" y="3234497"/>
            <a:ext cx="6858000" cy="18066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32492" y="4505948"/>
            <a:ext cx="1119932" cy="484008"/>
          </a:xfrm>
          <a:prstGeom prst="rect">
            <a:avLst/>
          </a:prstGeom>
        </p:spPr>
      </p:pic>
      <p:sp>
        <p:nvSpPr>
          <p:cNvPr id="11" name="TextBox 10"/>
          <p:cNvSpPr txBox="1"/>
          <p:nvPr/>
        </p:nvSpPr>
        <p:spPr>
          <a:xfrm>
            <a:off x="285751" y="4863794"/>
            <a:ext cx="1037463" cy="184666"/>
          </a:xfrm>
          <a:prstGeom prst="rect">
            <a:avLst/>
          </a:prstGeom>
          <a:noFill/>
        </p:spPr>
        <p:txBody>
          <a:bodyPr wrap="none" rtlCol="0">
            <a:spAutoFit/>
          </a:bodyPr>
          <a:lstStyle/>
          <a:p>
            <a:r>
              <a:rPr lang="en-US" sz="600" smtClean="0">
                <a:solidFill>
                  <a:schemeClr val="bg1"/>
                </a:solidFill>
                <a:latin typeface="Calibri" panose="020F0502020204030204" pitchFamily="34" charset="0"/>
              </a:rPr>
              <a:t>©2018 All Rights</a:t>
            </a:r>
            <a:r>
              <a:rPr lang="en-US" sz="600" baseline="0" smtClean="0">
                <a:solidFill>
                  <a:schemeClr val="bg1"/>
                </a:solidFill>
                <a:latin typeface="Calibri" panose="020F0502020204030204" pitchFamily="34" charset="0"/>
              </a:rPr>
              <a:t> Reserved.</a:t>
            </a:r>
            <a:endParaRPr lang="en-US" sz="600">
              <a:solidFill>
                <a:schemeClr val="bg1"/>
              </a:solidFill>
              <a:latin typeface="Calibri" panose="020F0502020204030204" pitchFamily="34" charset="0"/>
            </a:endParaRPr>
          </a:p>
        </p:txBody>
      </p:sp>
      <p:sp>
        <p:nvSpPr>
          <p:cNvPr id="12" name="Content Placeholder 10"/>
          <p:cNvSpPr>
            <a:spLocks noGrp="1"/>
          </p:cNvSpPr>
          <p:nvPr>
            <p:ph sz="quarter" idx="13"/>
          </p:nvPr>
        </p:nvSpPr>
        <p:spPr>
          <a:xfrm>
            <a:off x="628651" y="3183663"/>
            <a:ext cx="7902033" cy="461665"/>
          </a:xfrm>
        </p:spPr>
        <p:txBody>
          <a:bodyPr/>
          <a:lstStyle>
            <a:lvl1pPr marL="0" indent="0">
              <a:buNone/>
              <a:defRPr sz="3000">
                <a:solidFill>
                  <a:schemeClr val="bg2"/>
                </a:solidFill>
              </a:defRPr>
            </a:lvl1pPr>
            <a:lvl2pPr>
              <a:defRPr sz="3000">
                <a:solidFill>
                  <a:schemeClr val="bg1"/>
                </a:solidFill>
              </a:defRPr>
            </a:lvl2pPr>
            <a:lvl3pPr>
              <a:defRPr sz="3000">
                <a:solidFill>
                  <a:schemeClr val="bg1"/>
                </a:solidFill>
              </a:defRPr>
            </a:lvl3pPr>
            <a:lvl4pPr>
              <a:defRPr sz="3000">
                <a:solidFill>
                  <a:schemeClr val="bg1"/>
                </a:solidFill>
              </a:defRPr>
            </a:lvl4pPr>
            <a:lvl5pPr>
              <a:defRPr sz="3000">
                <a:solidFill>
                  <a:schemeClr val="bg1"/>
                </a:solidFill>
              </a:defRPr>
            </a:lvl5pPr>
          </a:lstStyle>
          <a:p>
            <a:pPr lvl="0"/>
            <a:r>
              <a:rPr lang="en-US" smtClean="0"/>
              <a:t>Click to edit Master text styles</a:t>
            </a:r>
          </a:p>
        </p:txBody>
      </p:sp>
      <p:sp>
        <p:nvSpPr>
          <p:cNvPr id="13" name="Content Placeholder 10"/>
          <p:cNvSpPr>
            <a:spLocks noGrp="1"/>
          </p:cNvSpPr>
          <p:nvPr>
            <p:ph sz="quarter" idx="14"/>
          </p:nvPr>
        </p:nvSpPr>
        <p:spPr>
          <a:xfrm>
            <a:off x="628651" y="3770258"/>
            <a:ext cx="7902033" cy="230833"/>
          </a:xfrm>
        </p:spPr>
        <p:txBody>
          <a:bodyPr>
            <a:noAutofit/>
          </a:bodyPr>
          <a:lstStyle>
            <a:lvl1pPr marL="0" indent="0">
              <a:buNone/>
              <a:defRPr sz="1650">
                <a:solidFill>
                  <a:schemeClr val="bg1"/>
                </a:solidFill>
              </a:defRPr>
            </a:lvl1pPr>
            <a:lvl2pPr>
              <a:defRPr sz="3000">
                <a:solidFill>
                  <a:schemeClr val="bg1"/>
                </a:solidFill>
              </a:defRPr>
            </a:lvl2pPr>
            <a:lvl3pPr>
              <a:defRPr sz="3000">
                <a:solidFill>
                  <a:schemeClr val="bg1"/>
                </a:solidFill>
              </a:defRPr>
            </a:lvl3pPr>
            <a:lvl4pPr>
              <a:defRPr sz="3000">
                <a:solidFill>
                  <a:schemeClr val="bg1"/>
                </a:solidFill>
              </a:defRPr>
            </a:lvl4pPr>
            <a:lvl5pPr>
              <a:defRPr sz="3000">
                <a:solidFill>
                  <a:schemeClr val="bg1"/>
                </a:solidFill>
              </a:defRPr>
            </a:lvl5pPr>
          </a:lstStyle>
          <a:p>
            <a:pPr lvl="0"/>
            <a:r>
              <a:rPr lang="en-US" smtClean="0"/>
              <a:t>Click to edit Master text styles</a:t>
            </a:r>
          </a:p>
        </p:txBody>
      </p:sp>
      <p:sp>
        <p:nvSpPr>
          <p:cNvPr id="14" name="Content Placeholder 3"/>
          <p:cNvSpPr>
            <a:spLocks noGrp="1"/>
          </p:cNvSpPr>
          <p:nvPr>
            <p:ph sz="quarter" idx="15" hasCustomPrompt="1"/>
          </p:nvPr>
        </p:nvSpPr>
        <p:spPr>
          <a:xfrm>
            <a:off x="630483" y="4117112"/>
            <a:ext cx="1642042" cy="346249"/>
          </a:xfrm>
        </p:spPr>
        <p:txBody>
          <a:bodyPr/>
          <a:lstStyle>
            <a:lvl1pPr marL="0" indent="0">
              <a:spcBef>
                <a:spcPct val="0"/>
              </a:spcBef>
              <a:buNone/>
              <a:defRPr sz="1125" baseline="0">
                <a:solidFill>
                  <a:schemeClr val="bg1"/>
                </a:solidFill>
              </a:defRPr>
            </a:lvl1pPr>
          </a:lstStyle>
          <a:p>
            <a:pPr lvl="0"/>
            <a:r>
              <a:rPr lang="en-US" smtClean="0"/>
              <a:t>Click to edit Attorney Name and Contact Info</a:t>
            </a:r>
          </a:p>
        </p:txBody>
      </p:sp>
      <p:sp>
        <p:nvSpPr>
          <p:cNvPr id="15" name="Content Placeholder 3"/>
          <p:cNvSpPr>
            <a:spLocks noGrp="1"/>
          </p:cNvSpPr>
          <p:nvPr>
            <p:ph sz="quarter" idx="16" hasCustomPrompt="1"/>
          </p:nvPr>
        </p:nvSpPr>
        <p:spPr>
          <a:xfrm>
            <a:off x="2827056" y="4117111"/>
            <a:ext cx="1642042" cy="346249"/>
          </a:xfrm>
        </p:spPr>
        <p:txBody>
          <a:bodyPr/>
          <a:lstStyle>
            <a:lvl1pPr marL="0" indent="0">
              <a:spcBef>
                <a:spcPct val="0"/>
              </a:spcBef>
              <a:buNone/>
              <a:defRPr sz="1125" baseline="0">
                <a:solidFill>
                  <a:schemeClr val="bg1"/>
                </a:solidFill>
              </a:defRPr>
            </a:lvl1pPr>
          </a:lstStyle>
          <a:p>
            <a:pPr lvl="0"/>
            <a:r>
              <a:rPr lang="en-US" smtClean="0"/>
              <a:t>Click to edit Attorney Name and Contact Info</a:t>
            </a:r>
          </a:p>
        </p:txBody>
      </p:sp>
      <p:sp>
        <p:nvSpPr>
          <p:cNvPr id="16" name="Content Placeholder 3"/>
          <p:cNvSpPr>
            <a:spLocks noGrp="1"/>
          </p:cNvSpPr>
          <p:nvPr>
            <p:ph sz="quarter" idx="17" hasCustomPrompt="1"/>
          </p:nvPr>
        </p:nvSpPr>
        <p:spPr>
          <a:xfrm>
            <a:off x="5025459" y="4117111"/>
            <a:ext cx="1642042" cy="346249"/>
          </a:xfrm>
        </p:spPr>
        <p:txBody>
          <a:bodyPr/>
          <a:lstStyle>
            <a:lvl1pPr marL="0" indent="0">
              <a:spcBef>
                <a:spcPct val="0"/>
              </a:spcBef>
              <a:buNone/>
              <a:defRPr sz="1125" baseline="0">
                <a:solidFill>
                  <a:schemeClr val="bg1"/>
                </a:solidFill>
              </a:defRPr>
            </a:lvl1pPr>
          </a:lstStyle>
          <a:p>
            <a:pPr lvl="0"/>
            <a:r>
              <a:rPr lang="en-US" smtClean="0"/>
              <a:t>Click to edit Attorney Name and Contact Info</a:t>
            </a:r>
          </a:p>
        </p:txBody>
      </p:sp>
      <p:sp>
        <p:nvSpPr>
          <p:cNvPr id="17" name="Content Placeholder 10"/>
          <p:cNvSpPr>
            <a:spLocks noGrp="1"/>
          </p:cNvSpPr>
          <p:nvPr>
            <p:ph sz="quarter" idx="18" hasCustomPrompt="1"/>
          </p:nvPr>
        </p:nvSpPr>
        <p:spPr>
          <a:xfrm>
            <a:off x="628650" y="4603581"/>
            <a:ext cx="6038850" cy="115416"/>
          </a:xfrm>
        </p:spPr>
        <p:txBody>
          <a:bodyPr>
            <a:noAutofit/>
          </a:bodyPr>
          <a:lstStyle>
            <a:lvl1pPr marL="0" indent="0">
              <a:buNone/>
              <a:defRPr sz="1000">
                <a:solidFill>
                  <a:schemeClr val="bg1"/>
                </a:solidFill>
              </a:defRPr>
            </a:lvl1pPr>
            <a:lvl2pPr>
              <a:defRPr sz="3000">
                <a:solidFill>
                  <a:schemeClr val="bg1"/>
                </a:solidFill>
              </a:defRPr>
            </a:lvl2pPr>
            <a:lvl3pPr>
              <a:defRPr sz="3000">
                <a:solidFill>
                  <a:schemeClr val="bg1"/>
                </a:solidFill>
              </a:defRPr>
            </a:lvl3pPr>
            <a:lvl4pPr>
              <a:defRPr sz="3000">
                <a:solidFill>
                  <a:schemeClr val="bg1"/>
                </a:solidFill>
              </a:defRPr>
            </a:lvl4pPr>
            <a:lvl5pPr>
              <a:defRPr sz="3000">
                <a:solidFill>
                  <a:schemeClr val="bg1"/>
                </a:solidFill>
              </a:defRPr>
            </a:lvl5pPr>
          </a:lstStyle>
          <a:p>
            <a:pPr lvl="0"/>
            <a:r>
              <a:rPr lang="en-US" smtClean="0"/>
              <a:t>Click to edit Date</a:t>
            </a:r>
          </a:p>
        </p:txBody>
      </p:sp>
      <p:sp>
        <p:nvSpPr>
          <p:cNvPr id="19" name="Rectangle 18"/>
          <p:cNvSpPr/>
          <p:nvPr userDrawn="1"/>
        </p:nvSpPr>
        <p:spPr>
          <a:xfrm>
            <a:off x="144066" y="3234929"/>
            <a:ext cx="6858000" cy="18061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1013"/>
          </a:p>
        </p:txBody>
      </p:sp>
      <p:pic>
        <p:nvPicPr>
          <p:cNvPr id="2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7731919" y="4506516"/>
            <a:ext cx="112037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10"/>
          <p:cNvSpPr txBox="1">
            <a:spLocks noChangeArrowheads="1"/>
          </p:cNvSpPr>
          <p:nvPr userDrawn="1"/>
        </p:nvSpPr>
        <p:spPr bwMode="auto">
          <a:xfrm>
            <a:off x="285751" y="4863703"/>
            <a:ext cx="131799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chemeClr val="bg1"/>
                </a:solidFill>
              </a:rPr>
              <a:t>©2018 All Rights Reserved.</a:t>
            </a:r>
          </a:p>
        </p:txBody>
      </p:sp>
    </p:spTree>
    <p:extLst>
      <p:ext uri="{BB962C8B-B14F-4D97-AF65-F5344CB8AC3E}">
        <p14:creationId xmlns:p14="http://schemas.microsoft.com/office/powerpoint/2010/main" val="239961370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H Construction Title #2 Full">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440" y="-8363"/>
            <a:ext cx="9171138" cy="4228857"/>
          </a:xfrm>
          <a:prstGeom prst="rect">
            <a:avLst/>
          </a:prstGeom>
        </p:spPr>
      </p:pic>
      <p:sp>
        <p:nvSpPr>
          <p:cNvPr id="4" name="Date Placeholder 3"/>
          <p:cNvSpPr>
            <a:spLocks noGrp="1"/>
          </p:cNvSpPr>
          <p:nvPr>
            <p:ph type="dt" sz="half" idx="10"/>
          </p:nvPr>
        </p:nvSpPr>
        <p:spPr/>
        <p:txBody>
          <a:bodyPr/>
          <a:lstStyle/>
          <a:p>
            <a:fld id="{F70F85BA-992E-466C-AAA3-F0EC6EEDCF44}" type="datetime1">
              <a:rPr lang="en-US" smtClean="0"/>
              <a:t>7/9/2018</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0" y="3035920"/>
            <a:ext cx="9144000" cy="21075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Rectangle 8"/>
          <p:cNvSpPr/>
          <p:nvPr/>
        </p:nvSpPr>
        <p:spPr>
          <a:xfrm>
            <a:off x="143933" y="3234497"/>
            <a:ext cx="6858000" cy="18066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32492" y="4505948"/>
            <a:ext cx="1119932" cy="484008"/>
          </a:xfrm>
          <a:prstGeom prst="rect">
            <a:avLst/>
          </a:prstGeom>
        </p:spPr>
      </p:pic>
      <p:sp>
        <p:nvSpPr>
          <p:cNvPr id="11" name="TextBox 10"/>
          <p:cNvSpPr txBox="1"/>
          <p:nvPr/>
        </p:nvSpPr>
        <p:spPr>
          <a:xfrm>
            <a:off x="285751" y="4863794"/>
            <a:ext cx="1037463" cy="184666"/>
          </a:xfrm>
          <a:prstGeom prst="rect">
            <a:avLst/>
          </a:prstGeom>
          <a:noFill/>
        </p:spPr>
        <p:txBody>
          <a:bodyPr wrap="none" rtlCol="0">
            <a:spAutoFit/>
          </a:bodyPr>
          <a:lstStyle/>
          <a:p>
            <a:r>
              <a:rPr lang="en-US" sz="600" smtClean="0">
                <a:solidFill>
                  <a:schemeClr val="bg1"/>
                </a:solidFill>
                <a:latin typeface="Calibri" panose="020F0502020204030204" pitchFamily="34" charset="0"/>
              </a:rPr>
              <a:t>©2018 All Rights</a:t>
            </a:r>
            <a:r>
              <a:rPr lang="en-US" sz="600" baseline="0" smtClean="0">
                <a:solidFill>
                  <a:schemeClr val="bg1"/>
                </a:solidFill>
                <a:latin typeface="Calibri" panose="020F0502020204030204" pitchFamily="34" charset="0"/>
              </a:rPr>
              <a:t> Reserved.</a:t>
            </a:r>
            <a:endParaRPr lang="en-US" sz="600">
              <a:solidFill>
                <a:schemeClr val="bg1"/>
              </a:solidFill>
              <a:latin typeface="Calibri" panose="020F0502020204030204" pitchFamily="34" charset="0"/>
            </a:endParaRPr>
          </a:p>
        </p:txBody>
      </p:sp>
      <p:sp>
        <p:nvSpPr>
          <p:cNvPr id="12" name="Content Placeholder 10"/>
          <p:cNvSpPr>
            <a:spLocks noGrp="1"/>
          </p:cNvSpPr>
          <p:nvPr>
            <p:ph sz="quarter" idx="13"/>
          </p:nvPr>
        </p:nvSpPr>
        <p:spPr>
          <a:xfrm>
            <a:off x="628651" y="3183663"/>
            <a:ext cx="7902033" cy="461665"/>
          </a:xfrm>
        </p:spPr>
        <p:txBody>
          <a:bodyPr/>
          <a:lstStyle>
            <a:lvl1pPr marL="0" indent="0">
              <a:buNone/>
              <a:defRPr sz="3000">
                <a:solidFill>
                  <a:schemeClr val="bg2"/>
                </a:solidFill>
              </a:defRPr>
            </a:lvl1pPr>
            <a:lvl2pPr>
              <a:defRPr sz="3000">
                <a:solidFill>
                  <a:schemeClr val="bg1"/>
                </a:solidFill>
              </a:defRPr>
            </a:lvl2pPr>
            <a:lvl3pPr>
              <a:defRPr sz="3000">
                <a:solidFill>
                  <a:schemeClr val="bg1"/>
                </a:solidFill>
              </a:defRPr>
            </a:lvl3pPr>
            <a:lvl4pPr>
              <a:defRPr sz="3000">
                <a:solidFill>
                  <a:schemeClr val="bg1"/>
                </a:solidFill>
              </a:defRPr>
            </a:lvl4pPr>
            <a:lvl5pPr>
              <a:defRPr sz="3000">
                <a:solidFill>
                  <a:schemeClr val="bg1"/>
                </a:solidFill>
              </a:defRPr>
            </a:lvl5pPr>
          </a:lstStyle>
          <a:p>
            <a:pPr lvl="0"/>
            <a:r>
              <a:rPr lang="en-US" smtClean="0"/>
              <a:t>Click to edit Master text styles</a:t>
            </a:r>
          </a:p>
        </p:txBody>
      </p:sp>
      <p:sp>
        <p:nvSpPr>
          <p:cNvPr id="13" name="Content Placeholder 10"/>
          <p:cNvSpPr>
            <a:spLocks noGrp="1"/>
          </p:cNvSpPr>
          <p:nvPr>
            <p:ph sz="quarter" idx="14"/>
          </p:nvPr>
        </p:nvSpPr>
        <p:spPr>
          <a:xfrm>
            <a:off x="628651" y="3770258"/>
            <a:ext cx="7902033" cy="230833"/>
          </a:xfrm>
        </p:spPr>
        <p:txBody>
          <a:bodyPr>
            <a:noAutofit/>
          </a:bodyPr>
          <a:lstStyle>
            <a:lvl1pPr marL="0" indent="0">
              <a:buNone/>
              <a:defRPr sz="1650">
                <a:solidFill>
                  <a:schemeClr val="bg1"/>
                </a:solidFill>
              </a:defRPr>
            </a:lvl1pPr>
            <a:lvl2pPr>
              <a:defRPr sz="3000">
                <a:solidFill>
                  <a:schemeClr val="bg1"/>
                </a:solidFill>
              </a:defRPr>
            </a:lvl2pPr>
            <a:lvl3pPr>
              <a:defRPr sz="3000">
                <a:solidFill>
                  <a:schemeClr val="bg1"/>
                </a:solidFill>
              </a:defRPr>
            </a:lvl3pPr>
            <a:lvl4pPr>
              <a:defRPr sz="3000">
                <a:solidFill>
                  <a:schemeClr val="bg1"/>
                </a:solidFill>
              </a:defRPr>
            </a:lvl4pPr>
            <a:lvl5pPr>
              <a:defRPr sz="3000">
                <a:solidFill>
                  <a:schemeClr val="bg1"/>
                </a:solidFill>
              </a:defRPr>
            </a:lvl5pPr>
          </a:lstStyle>
          <a:p>
            <a:pPr lvl="0"/>
            <a:r>
              <a:rPr lang="en-US" smtClean="0"/>
              <a:t>Click to edit Master text styles</a:t>
            </a:r>
          </a:p>
        </p:txBody>
      </p:sp>
      <p:sp>
        <p:nvSpPr>
          <p:cNvPr id="14" name="Content Placeholder 3"/>
          <p:cNvSpPr>
            <a:spLocks noGrp="1"/>
          </p:cNvSpPr>
          <p:nvPr>
            <p:ph sz="quarter" idx="15" hasCustomPrompt="1"/>
          </p:nvPr>
        </p:nvSpPr>
        <p:spPr>
          <a:xfrm>
            <a:off x="630483" y="4117112"/>
            <a:ext cx="1642042" cy="346249"/>
          </a:xfrm>
        </p:spPr>
        <p:txBody>
          <a:bodyPr/>
          <a:lstStyle>
            <a:lvl1pPr marL="0" indent="0">
              <a:spcBef>
                <a:spcPct val="0"/>
              </a:spcBef>
              <a:buNone/>
              <a:defRPr sz="1125" baseline="0">
                <a:solidFill>
                  <a:schemeClr val="bg1"/>
                </a:solidFill>
              </a:defRPr>
            </a:lvl1pPr>
          </a:lstStyle>
          <a:p>
            <a:pPr lvl="0"/>
            <a:r>
              <a:rPr lang="en-US" smtClean="0"/>
              <a:t>Click to edit Attorney Name and Contact Info</a:t>
            </a:r>
          </a:p>
        </p:txBody>
      </p:sp>
      <p:sp>
        <p:nvSpPr>
          <p:cNvPr id="15" name="Content Placeholder 3"/>
          <p:cNvSpPr>
            <a:spLocks noGrp="1"/>
          </p:cNvSpPr>
          <p:nvPr>
            <p:ph sz="quarter" idx="16" hasCustomPrompt="1"/>
          </p:nvPr>
        </p:nvSpPr>
        <p:spPr>
          <a:xfrm>
            <a:off x="2827056" y="4117111"/>
            <a:ext cx="1642042" cy="346249"/>
          </a:xfrm>
        </p:spPr>
        <p:txBody>
          <a:bodyPr/>
          <a:lstStyle>
            <a:lvl1pPr marL="0" indent="0">
              <a:spcBef>
                <a:spcPct val="0"/>
              </a:spcBef>
              <a:buNone/>
              <a:defRPr sz="1125" baseline="0">
                <a:solidFill>
                  <a:schemeClr val="bg1"/>
                </a:solidFill>
              </a:defRPr>
            </a:lvl1pPr>
          </a:lstStyle>
          <a:p>
            <a:pPr lvl="0"/>
            <a:r>
              <a:rPr lang="en-US" smtClean="0"/>
              <a:t>Click to edit Attorney Name and Contact Info</a:t>
            </a:r>
          </a:p>
        </p:txBody>
      </p:sp>
      <p:sp>
        <p:nvSpPr>
          <p:cNvPr id="16" name="Content Placeholder 3"/>
          <p:cNvSpPr>
            <a:spLocks noGrp="1"/>
          </p:cNvSpPr>
          <p:nvPr>
            <p:ph sz="quarter" idx="17" hasCustomPrompt="1"/>
          </p:nvPr>
        </p:nvSpPr>
        <p:spPr>
          <a:xfrm>
            <a:off x="5025459" y="4117111"/>
            <a:ext cx="1642042" cy="346249"/>
          </a:xfrm>
        </p:spPr>
        <p:txBody>
          <a:bodyPr/>
          <a:lstStyle>
            <a:lvl1pPr marL="0" indent="0">
              <a:spcBef>
                <a:spcPct val="0"/>
              </a:spcBef>
              <a:buNone/>
              <a:defRPr sz="1125" baseline="0">
                <a:solidFill>
                  <a:schemeClr val="bg1"/>
                </a:solidFill>
              </a:defRPr>
            </a:lvl1pPr>
          </a:lstStyle>
          <a:p>
            <a:pPr lvl="0"/>
            <a:r>
              <a:rPr lang="en-US" smtClean="0"/>
              <a:t>Click to edit Attorney Name and Contact Info</a:t>
            </a:r>
          </a:p>
        </p:txBody>
      </p:sp>
      <p:sp>
        <p:nvSpPr>
          <p:cNvPr id="17" name="Content Placeholder 10"/>
          <p:cNvSpPr>
            <a:spLocks noGrp="1"/>
          </p:cNvSpPr>
          <p:nvPr>
            <p:ph sz="quarter" idx="18" hasCustomPrompt="1"/>
          </p:nvPr>
        </p:nvSpPr>
        <p:spPr>
          <a:xfrm>
            <a:off x="628650" y="4603581"/>
            <a:ext cx="6038850" cy="115416"/>
          </a:xfrm>
        </p:spPr>
        <p:txBody>
          <a:bodyPr>
            <a:noAutofit/>
          </a:bodyPr>
          <a:lstStyle>
            <a:lvl1pPr marL="0" indent="0">
              <a:buNone/>
              <a:defRPr sz="1000">
                <a:solidFill>
                  <a:schemeClr val="bg1"/>
                </a:solidFill>
              </a:defRPr>
            </a:lvl1pPr>
            <a:lvl2pPr>
              <a:defRPr sz="3000">
                <a:solidFill>
                  <a:schemeClr val="bg1"/>
                </a:solidFill>
              </a:defRPr>
            </a:lvl2pPr>
            <a:lvl3pPr>
              <a:defRPr sz="3000">
                <a:solidFill>
                  <a:schemeClr val="bg1"/>
                </a:solidFill>
              </a:defRPr>
            </a:lvl3pPr>
            <a:lvl4pPr>
              <a:defRPr sz="3000">
                <a:solidFill>
                  <a:schemeClr val="bg1"/>
                </a:solidFill>
              </a:defRPr>
            </a:lvl4pPr>
            <a:lvl5pPr>
              <a:defRPr sz="3000">
                <a:solidFill>
                  <a:schemeClr val="bg1"/>
                </a:solidFill>
              </a:defRPr>
            </a:lvl5pPr>
          </a:lstStyle>
          <a:p>
            <a:pPr lvl="0"/>
            <a:r>
              <a:rPr lang="en-US" smtClean="0"/>
              <a:t>Click to edit Date</a:t>
            </a:r>
          </a:p>
        </p:txBody>
      </p:sp>
      <p:sp>
        <p:nvSpPr>
          <p:cNvPr id="18" name="Rectangle 17"/>
          <p:cNvSpPr/>
          <p:nvPr userDrawn="1"/>
        </p:nvSpPr>
        <p:spPr>
          <a:xfrm>
            <a:off x="0" y="3036094"/>
            <a:ext cx="9144000" cy="21074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1013"/>
          </a:p>
        </p:txBody>
      </p:sp>
      <p:sp>
        <p:nvSpPr>
          <p:cNvPr id="19" name="Rectangle 18"/>
          <p:cNvSpPr/>
          <p:nvPr userDrawn="1"/>
        </p:nvSpPr>
        <p:spPr>
          <a:xfrm>
            <a:off x="144066" y="3234929"/>
            <a:ext cx="6858000" cy="18061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1013"/>
          </a:p>
        </p:txBody>
      </p:sp>
      <p:pic>
        <p:nvPicPr>
          <p:cNvPr id="2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7731919" y="4506516"/>
            <a:ext cx="112037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10"/>
          <p:cNvSpPr txBox="1">
            <a:spLocks noChangeArrowheads="1"/>
          </p:cNvSpPr>
          <p:nvPr userDrawn="1"/>
        </p:nvSpPr>
        <p:spPr bwMode="auto">
          <a:xfrm>
            <a:off x="285751" y="4863703"/>
            <a:ext cx="131799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a:solidFill>
                  <a:schemeClr val="bg1"/>
                </a:solidFill>
              </a:rPr>
              <a:t>©2018 All Rights Reserved.</a:t>
            </a:r>
          </a:p>
        </p:txBody>
      </p:sp>
    </p:spTree>
    <p:extLst>
      <p:ext uri="{BB962C8B-B14F-4D97-AF65-F5344CB8AC3E}">
        <p14:creationId xmlns:p14="http://schemas.microsoft.com/office/powerpoint/2010/main" val="19301594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H Construction Sub #1">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570" y="-8363"/>
            <a:ext cx="9157570" cy="4228857"/>
          </a:xfrm>
          <a:prstGeom prst="rect">
            <a:avLst/>
          </a:prstGeom>
        </p:spPr>
      </p:pic>
      <p:sp>
        <p:nvSpPr>
          <p:cNvPr id="4" name="Date Placeholder 3"/>
          <p:cNvSpPr>
            <a:spLocks noGrp="1"/>
          </p:cNvSpPr>
          <p:nvPr>
            <p:ph type="dt" sz="half" idx="10"/>
          </p:nvPr>
        </p:nvSpPr>
        <p:spPr/>
        <p:txBody>
          <a:bodyPr/>
          <a:lstStyle/>
          <a:p>
            <a:pPr>
              <a:defRPr/>
            </a:pPr>
            <a:fld id="{8FAA63A8-CB60-4E0D-A7E3-A967ED952059}" type="datetime1">
              <a:rPr lang="en-US" smtClean="0"/>
              <a:t>7/9/2018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Rectangle 7"/>
          <p:cNvSpPr/>
          <p:nvPr/>
        </p:nvSpPr>
        <p:spPr>
          <a:xfrm>
            <a:off x="0" y="3035920"/>
            <a:ext cx="9144000" cy="21075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32492" y="4505948"/>
            <a:ext cx="1119932" cy="484008"/>
          </a:xfrm>
          <a:prstGeom prst="rect">
            <a:avLst/>
          </a:prstGeom>
        </p:spPr>
      </p:pic>
      <p:sp>
        <p:nvSpPr>
          <p:cNvPr id="19" name="Content Placeholder 18"/>
          <p:cNvSpPr>
            <a:spLocks noGrp="1"/>
          </p:cNvSpPr>
          <p:nvPr>
            <p:ph sz="quarter" idx="13"/>
          </p:nvPr>
        </p:nvSpPr>
        <p:spPr>
          <a:xfrm>
            <a:off x="628651" y="3663555"/>
            <a:ext cx="7492604" cy="584597"/>
          </a:xfrm>
        </p:spPr>
        <p:txBody>
          <a:bodyPr>
            <a:normAutofit/>
          </a:bodyPr>
          <a:lstStyle>
            <a:lvl1pPr marL="0" indent="0">
              <a:buNone/>
              <a:defRPr sz="3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1464551964"/>
      </p:ext>
    </p:extLst>
  </p:cSld>
  <p:clrMapOvr>
    <a:masterClrMapping/>
  </p:clrMapOvr>
  <p:transition/>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3844"/>
            <a:ext cx="8058150" cy="91278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186627"/>
            <a:ext cx="8058150" cy="344609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C8DC5F1B-4CB6-4BBA-8BD1-694E2C007200}" type="datetime1">
              <a:rPr lang="en-US" smtClean="0"/>
              <a:t>7/9/2018</a:t>
            </a:fld>
            <a:endParaRPr lang="en-U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932600" y="4767264"/>
            <a:ext cx="2057400" cy="273844"/>
          </a:xfrm>
          <a:prstGeom prst="rect">
            <a:avLst/>
          </a:prstGeom>
        </p:spPr>
        <p:txBody>
          <a:bodyPr vert="horz" lIns="91440" tIns="45720" rIns="91440" bIns="45720" rtlCol="0" anchor="ctr"/>
          <a:lstStyle>
            <a:lvl1pPr algn="r">
              <a:defRPr sz="900">
                <a:solidFill>
                  <a:schemeClr val="tx1"/>
                </a:solidFill>
              </a:defRPr>
            </a:lvl1pPr>
          </a:lstStyle>
          <a:p>
            <a:pPr>
              <a:defRPr/>
            </a:pPr>
            <a:r>
              <a:rPr lang="en-US" smtClean="0"/>
              <a:t>schiffhardin.com | </a:t>
            </a:r>
            <a:fld id="{F0005385-04A6-4DFD-A975-59BC547DAF47}" type="slidenum">
              <a:rPr lang="en-US" smtClean="0"/>
              <a:pPr>
                <a:defRPr/>
              </a:pPr>
              <a:t>‹#›</a:t>
            </a:fld>
            <a:endParaRPr lang="en-US"/>
          </a:p>
        </p:txBody>
      </p:sp>
    </p:spTree>
    <p:extLst>
      <p:ext uri="{BB962C8B-B14F-4D97-AF65-F5344CB8AC3E}">
        <p14:creationId xmlns:p14="http://schemas.microsoft.com/office/powerpoint/2010/main" val="181150028"/>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 id="2147483831" r:id="rId17"/>
    <p:sldLayoutId id="2147483832" r:id="rId18"/>
    <p:sldLayoutId id="2147483833" r:id="rId19"/>
    <p:sldLayoutId id="2147483834" r:id="rId20"/>
    <p:sldLayoutId id="2147483835" r:id="rId21"/>
    <p:sldLayoutId id="2147483836" r:id="rId22"/>
    <p:sldLayoutId id="2147483837" r:id="rId23"/>
    <p:sldLayoutId id="2147483838" r:id="rId24"/>
    <p:sldLayoutId id="2147483839" r:id="rId25"/>
    <p:sldLayoutId id="2147483840" r:id="rId26"/>
    <p:sldLayoutId id="2147483841" r:id="rId27"/>
    <p:sldLayoutId id="2147483842" r:id="rId28"/>
    <p:sldLayoutId id="2147483843" r:id="rId29"/>
    <p:sldLayoutId id="2147483844" r:id="rId30"/>
    <p:sldLayoutId id="2147483845" r:id="rId31"/>
    <p:sldLayoutId id="2147483846" r:id="rId32"/>
    <p:sldLayoutId id="2147483847" r:id="rId33"/>
    <p:sldLayoutId id="2147483883" r:id="rId34"/>
    <p:sldLayoutId id="2147483867" r:id="rId35"/>
    <p:sldLayoutId id="2147483868" r:id="rId36"/>
    <p:sldLayoutId id="2147483871" r:id="rId37"/>
    <p:sldLayoutId id="2147483872" r:id="rId38"/>
    <p:sldLayoutId id="2147483873" r:id="rId39"/>
    <p:sldLayoutId id="2147483880" r:id="rId40"/>
    <p:sldLayoutId id="2147483881" r:id="rId41"/>
    <p:sldLayoutId id="2147483882" r:id="rId42"/>
    <p:sldLayoutId id="2147483874" r:id="rId43"/>
    <p:sldLayoutId id="2147483875" r:id="rId44"/>
    <p:sldLayoutId id="2147483876" r:id="rId45"/>
    <p:sldLayoutId id="2147483877" r:id="rId46"/>
    <p:sldLayoutId id="2147483878" r:id="rId47"/>
    <p:sldLayoutId id="2147483879" r:id="rId48"/>
    <p:sldLayoutId id="2147483861" r:id="rId49"/>
    <p:sldLayoutId id="2147483862" r:id="rId50"/>
    <p:sldLayoutId id="2147483863" r:id="rId51"/>
    <p:sldLayoutId id="2147483864" r:id="rId52"/>
    <p:sldLayoutId id="2147483865" r:id="rId53"/>
    <p:sldLayoutId id="2147483866" r:id="rId54"/>
    <p:sldLayoutId id="2147483766" r:id="rId55"/>
    <p:sldLayoutId id="2147483771" r:id="rId56"/>
    <p:sldLayoutId id="2147483772" r:id="rId57"/>
    <p:sldLayoutId id="2147483776" r:id="rId58"/>
    <p:sldLayoutId id="2147483781" r:id="rId59"/>
    <p:sldLayoutId id="2147483786" r:id="rId60"/>
    <p:sldLayoutId id="2147483790" r:id="rId61"/>
    <p:sldLayoutId id="2147483794" r:id="rId62"/>
    <p:sldLayoutId id="2147483795" r:id="rId63"/>
    <p:sldLayoutId id="2147483807" r:id="rId64"/>
    <p:sldLayoutId id="2147483808" r:id="rId65"/>
    <p:sldLayoutId id="2147483809" r:id="rId66"/>
    <p:sldLayoutId id="2147483810" r:id="rId67"/>
    <p:sldLayoutId id="2147483811" r:id="rId68"/>
    <p:sldLayoutId id="2147483813" r:id="rId69"/>
  </p:sldLayoutIdLst>
  <p:transition/>
  <p:hf hdr="0" ftr="0" dt="0"/>
  <p:txStyles>
    <p:titleStyle>
      <a:lvl1pPr algn="l" defTabSz="685783" rtl="0" eaLnBrk="1" latinLnBrk="0" hangingPunct="1">
        <a:lnSpc>
          <a:spcPct val="90000"/>
        </a:lnSpc>
        <a:spcBef>
          <a:spcPct val="0"/>
        </a:spcBef>
        <a:buNone/>
        <a:defRPr sz="2800" kern="1200">
          <a:solidFill>
            <a:schemeClr val="bg2"/>
          </a:solidFill>
          <a:latin typeface="+mj-lt"/>
          <a:ea typeface="+mj-ea"/>
          <a:cs typeface="+mj-cs"/>
        </a:defRPr>
      </a:lvl1pPr>
    </p:titleStyle>
    <p:bodyStyle>
      <a:lvl1pPr marL="290513" indent="-290513" algn="l" defTabSz="685783" rtl="0" eaLnBrk="1" latinLnBrk="0" hangingPunct="1">
        <a:lnSpc>
          <a:spcPct val="90000"/>
        </a:lnSpc>
        <a:spcBef>
          <a:spcPts val="600"/>
        </a:spcBef>
        <a:buSzPct val="80000"/>
        <a:buFont typeface="Wingdings 3" panose="05040102010807070707" pitchFamily="18" charset="2"/>
        <a:buChar char=""/>
        <a:defRPr sz="2200" kern="1200">
          <a:solidFill>
            <a:schemeClr val="tx1"/>
          </a:solidFill>
          <a:latin typeface="+mn-lt"/>
          <a:ea typeface="+mn-ea"/>
          <a:cs typeface="+mn-cs"/>
        </a:defRPr>
      </a:lvl1pPr>
      <a:lvl2pPr marL="514337" indent="-171446" algn="l" defTabSz="685783" rtl="0" eaLnBrk="1" latinLnBrk="0" hangingPunct="1">
        <a:lnSpc>
          <a:spcPct val="90000"/>
        </a:lnSpc>
        <a:spcBef>
          <a:spcPts val="600"/>
        </a:spcBef>
        <a:buSzPct val="80000"/>
        <a:buFont typeface="Calibri" panose="020F0502020204030204" pitchFamily="34" charset="0"/>
        <a:buChar char="−"/>
        <a:defRPr sz="2000" kern="1200">
          <a:solidFill>
            <a:schemeClr val="tx1"/>
          </a:solidFill>
          <a:latin typeface="+mn-lt"/>
          <a:ea typeface="+mn-ea"/>
          <a:cs typeface="+mn-cs"/>
        </a:defRPr>
      </a:lvl2pPr>
      <a:lvl3pPr marL="857228" indent="-171446" algn="l" defTabSz="685783" rtl="0" eaLnBrk="1" latinLnBrk="0" hangingPunct="1">
        <a:lnSpc>
          <a:spcPct val="90000"/>
        </a:lnSpc>
        <a:spcBef>
          <a:spcPts val="600"/>
        </a:spcBef>
        <a:buSzPct val="80000"/>
        <a:buFont typeface="Wingdings 3" panose="05040102010807070707" pitchFamily="18" charset="2"/>
        <a:buChar char=""/>
        <a:defRPr sz="1800" kern="1200">
          <a:solidFill>
            <a:schemeClr val="tx1"/>
          </a:solidFill>
          <a:latin typeface="+mn-lt"/>
          <a:ea typeface="+mn-ea"/>
          <a:cs typeface="+mn-cs"/>
        </a:defRPr>
      </a:lvl3pPr>
      <a:lvl4pPr marL="1200120" indent="-171446" algn="l" defTabSz="685783" rtl="0" eaLnBrk="1" latinLnBrk="0" hangingPunct="1">
        <a:lnSpc>
          <a:spcPct val="90000"/>
        </a:lnSpc>
        <a:spcBef>
          <a:spcPts val="600"/>
        </a:spcBef>
        <a:buSzPct val="80000"/>
        <a:buFont typeface="Calibri" panose="020F0502020204030204" pitchFamily="34" charset="0"/>
        <a:buChar char="−"/>
        <a:defRPr sz="1600" kern="1200">
          <a:solidFill>
            <a:schemeClr val="tx1"/>
          </a:solidFill>
          <a:latin typeface="+mn-lt"/>
          <a:ea typeface="+mn-ea"/>
          <a:cs typeface="+mn-cs"/>
        </a:defRPr>
      </a:lvl4pPr>
      <a:lvl5pPr marL="1543012" indent="-171446" algn="l" defTabSz="685783" rtl="0" eaLnBrk="1" latinLnBrk="0" hangingPunct="1">
        <a:lnSpc>
          <a:spcPct val="90000"/>
        </a:lnSpc>
        <a:spcBef>
          <a:spcPts val="600"/>
        </a:spcBef>
        <a:buSzPct val="80000"/>
        <a:buFont typeface="Wingdings 3" panose="05040102010807070707" pitchFamily="18" charset="2"/>
        <a:buChar char=""/>
        <a:defRPr sz="16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3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a:xfrm>
            <a:off x="604159" y="2770423"/>
            <a:ext cx="7902033" cy="461665"/>
          </a:xfrm>
        </p:spPr>
        <p:txBody>
          <a:bodyPr>
            <a:noAutofit/>
          </a:bodyPr>
          <a:lstStyle/>
          <a:p>
            <a:r>
              <a:rPr lang="en-US" sz="2600" smtClean="0"/>
              <a:t>Metropolitan Mayor’s Caucus</a:t>
            </a:r>
          </a:p>
          <a:p>
            <a:r>
              <a:rPr lang="en-US" sz="2200" smtClean="0">
                <a:solidFill>
                  <a:schemeClr val="bg1"/>
                </a:solidFill>
              </a:rPr>
              <a:t>Environmental Committee and Energy Sub Committee Meeting</a:t>
            </a:r>
            <a:endParaRPr lang="en-US" sz="2200">
              <a:solidFill>
                <a:schemeClr val="bg1"/>
              </a:solidFill>
            </a:endParaRPr>
          </a:p>
        </p:txBody>
      </p:sp>
      <p:sp>
        <p:nvSpPr>
          <p:cNvPr id="5" name="Content Placeholder 4"/>
          <p:cNvSpPr>
            <a:spLocks noGrp="1"/>
          </p:cNvSpPr>
          <p:nvPr>
            <p:ph sz="quarter" idx="14"/>
          </p:nvPr>
        </p:nvSpPr>
        <p:spPr>
          <a:xfrm>
            <a:off x="642938" y="3549218"/>
            <a:ext cx="7902033" cy="230833"/>
          </a:xfrm>
        </p:spPr>
        <p:txBody>
          <a:bodyPr/>
          <a:lstStyle/>
          <a:p>
            <a:r>
              <a:rPr lang="en-US" smtClean="0"/>
              <a:t>Community Solar &amp; Brownfield Solar</a:t>
            </a:r>
            <a:endParaRPr lang="en-US"/>
          </a:p>
        </p:txBody>
      </p:sp>
      <p:sp>
        <p:nvSpPr>
          <p:cNvPr id="6" name="Content Placeholder 5"/>
          <p:cNvSpPr>
            <a:spLocks noGrp="1"/>
          </p:cNvSpPr>
          <p:nvPr>
            <p:ph sz="quarter" idx="15"/>
          </p:nvPr>
        </p:nvSpPr>
        <p:spPr>
          <a:xfrm>
            <a:off x="630482" y="4050921"/>
            <a:ext cx="2563967" cy="346249"/>
          </a:xfrm>
        </p:spPr>
        <p:txBody>
          <a:bodyPr/>
          <a:lstStyle/>
          <a:p>
            <a:r>
              <a:rPr lang="en-US" b="1" smtClean="0"/>
              <a:t>Amy Antoniolli</a:t>
            </a:r>
          </a:p>
          <a:p>
            <a:r>
              <a:rPr lang="en-US" smtClean="0"/>
              <a:t>aantoniolli@schiffhardin.com</a:t>
            </a:r>
          </a:p>
          <a:p>
            <a:r>
              <a:rPr lang="en-US" smtClean="0"/>
              <a:t>312-258-5550</a:t>
            </a:r>
            <a:endParaRPr lang="en-US"/>
          </a:p>
        </p:txBody>
      </p:sp>
      <p:sp>
        <p:nvSpPr>
          <p:cNvPr id="7" name="Content Placeholder 5"/>
          <p:cNvSpPr>
            <a:spLocks noGrp="1"/>
          </p:cNvSpPr>
          <p:nvPr>
            <p:ph sz="quarter" idx="16"/>
          </p:nvPr>
        </p:nvSpPr>
        <p:spPr>
          <a:xfrm>
            <a:off x="5740222" y="4050920"/>
            <a:ext cx="2277882" cy="346249"/>
          </a:xfrm>
        </p:spPr>
        <p:txBody>
          <a:bodyPr/>
          <a:lstStyle/>
          <a:p>
            <a:r>
              <a:rPr lang="en-US" b="1" smtClean="0"/>
              <a:t>Alex Garel-Frantzen</a:t>
            </a:r>
          </a:p>
          <a:p>
            <a:r>
              <a:rPr lang="en-US" smtClean="0"/>
              <a:t>Agarel@schiffhardin.com</a:t>
            </a:r>
          </a:p>
          <a:p>
            <a:r>
              <a:rPr lang="en-US" smtClean="0"/>
              <a:t>312-258-5521</a:t>
            </a:r>
            <a:endParaRPr lang="en-US"/>
          </a:p>
        </p:txBody>
      </p:sp>
      <p:sp>
        <p:nvSpPr>
          <p:cNvPr id="9" name="Content Placeholder 8"/>
          <p:cNvSpPr>
            <a:spLocks noGrp="1"/>
          </p:cNvSpPr>
          <p:nvPr>
            <p:ph sz="quarter" idx="18"/>
          </p:nvPr>
        </p:nvSpPr>
        <p:spPr>
          <a:xfrm>
            <a:off x="7202951" y="833439"/>
            <a:ext cx="1771943" cy="249773"/>
          </a:xfrm>
        </p:spPr>
        <p:txBody>
          <a:bodyPr/>
          <a:lstStyle/>
          <a:p>
            <a:pPr algn="r"/>
            <a:r>
              <a:rPr lang="en-US" sz="1200" smtClean="0">
                <a:solidFill>
                  <a:schemeClr val="tx1"/>
                </a:solidFill>
              </a:rPr>
              <a:t>July 9, 2018</a:t>
            </a:r>
            <a:endParaRPr lang="en-US" sz="1200">
              <a:solidFill>
                <a:schemeClr val="tx1"/>
              </a:solidFill>
            </a:endParaRPr>
          </a:p>
        </p:txBody>
      </p:sp>
    </p:spTree>
    <p:extLst>
      <p:ext uri="{BB962C8B-B14F-4D97-AF65-F5344CB8AC3E}">
        <p14:creationId xmlns:p14="http://schemas.microsoft.com/office/powerpoint/2010/main" val="383493953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6"/>
          </p:nvPr>
        </p:nvSpPr>
        <p:spPr/>
        <p:txBody>
          <a:bodyPr/>
          <a:lstStyle/>
          <a:p>
            <a:pPr>
              <a:defRPr/>
            </a:pPr>
            <a:r>
              <a:rPr lang="en-US" smtClean="0"/>
              <a:t>schiffhardin.com | </a:t>
            </a:r>
            <a:fld id="{D6886276-65C3-48E3-B032-BEC56EF18D88}" type="slidenum">
              <a:rPr lang="en-US" smtClean="0"/>
              <a:pPr>
                <a:defRPr/>
              </a:pPr>
              <a:t>10</a:t>
            </a:fld>
            <a:endParaRPr lang="en-US"/>
          </a:p>
        </p:txBody>
      </p:sp>
      <p:sp>
        <p:nvSpPr>
          <p:cNvPr id="3" name="Title 2"/>
          <p:cNvSpPr>
            <a:spLocks noGrp="1"/>
          </p:cNvSpPr>
          <p:nvPr>
            <p:ph type="title"/>
          </p:nvPr>
        </p:nvSpPr>
        <p:spPr/>
        <p:txBody>
          <a:bodyPr/>
          <a:lstStyle/>
          <a:p>
            <a:r>
              <a:rPr lang="en-US" smtClean="0"/>
              <a:t>New Solar Legislation</a:t>
            </a:r>
            <a:endParaRPr lang="en-US"/>
          </a:p>
        </p:txBody>
      </p:sp>
      <p:sp>
        <p:nvSpPr>
          <p:cNvPr id="4" name="Content Placeholder 3"/>
          <p:cNvSpPr>
            <a:spLocks noGrp="1"/>
          </p:cNvSpPr>
          <p:nvPr>
            <p:ph idx="1"/>
          </p:nvPr>
        </p:nvSpPr>
        <p:spPr/>
        <p:txBody>
          <a:bodyPr/>
          <a:lstStyle/>
          <a:p>
            <a:r>
              <a:rPr lang="en-US" smtClean="0"/>
              <a:t>Property Tax Amendments for Solar Energy Systems (SB486)</a:t>
            </a:r>
          </a:p>
          <a:p>
            <a:pPr lvl="1"/>
            <a:r>
              <a:rPr lang="en-US" smtClean="0"/>
              <a:t>Passed both houses on 5/31/2018</a:t>
            </a:r>
          </a:p>
          <a:p>
            <a:pPr lvl="1"/>
            <a:r>
              <a:rPr lang="en-US" smtClean="0"/>
              <a:t>Ground-mounted solar energy systems</a:t>
            </a:r>
          </a:p>
          <a:p>
            <a:pPr lvl="1"/>
            <a:r>
              <a:rPr lang="en-US" smtClean="0"/>
              <a:t>How property taxes are calculated for land hosting ground-mounted commercial solar systems</a:t>
            </a:r>
          </a:p>
          <a:p>
            <a:pPr lvl="1"/>
            <a:r>
              <a:rPr lang="en-US" smtClean="0"/>
              <a:t>Benefits:</a:t>
            </a:r>
          </a:p>
          <a:p>
            <a:pPr lvl="2"/>
            <a:r>
              <a:rPr lang="en-US" smtClean="0"/>
              <a:t>Predictability for developers and property owners</a:t>
            </a:r>
          </a:p>
          <a:p>
            <a:pPr lvl="2"/>
            <a:r>
              <a:rPr lang="en-US" smtClean="0"/>
              <a:t>Tax revenue for communities</a:t>
            </a:r>
            <a:endParaRPr lang="en-US"/>
          </a:p>
        </p:txBody>
      </p:sp>
      <p:pic>
        <p:nvPicPr>
          <p:cNvPr id="8" name="Picture Placeholder 7"/>
          <p:cNvPicPr>
            <a:picLocks noGrp="1" noChangeAspect="1"/>
          </p:cNvPicPr>
          <p:nvPr>
            <p:ph type="pic" sz="quarter" idx="13"/>
          </p:nvPr>
        </p:nvPicPr>
        <p:blipFill>
          <a:blip r:embed="rId3"/>
          <a:srcRect l="20422" r="20422"/>
          <a:stretch>
            <a:fillRect/>
          </a:stretch>
        </p:blipFill>
        <p:spPr>
          <a:prstGeom prst="rect">
            <a:avLst/>
          </a:prstGeom>
        </p:spPr>
      </p:pic>
      <p:sp>
        <p:nvSpPr>
          <p:cNvPr id="6" name="Isosceles Triangle 5"/>
          <p:cNvSpPr/>
          <p:nvPr/>
        </p:nvSpPr>
        <p:spPr>
          <a:xfrm rot="10800000">
            <a:off x="7033846" y="533501"/>
            <a:ext cx="514244" cy="393896"/>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530641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p:txBody>
          <a:bodyPr/>
          <a:lstStyle/>
          <a:p>
            <a:r>
              <a:rPr lang="en-US"/>
              <a:t>Brownfields </a:t>
            </a:r>
            <a:r>
              <a:rPr lang="en-US" smtClean="0"/>
              <a:t>Solar</a:t>
            </a:r>
            <a:endParaRPr lang="en-US"/>
          </a:p>
        </p:txBody>
      </p:sp>
    </p:spTree>
    <p:extLst>
      <p:ext uri="{BB962C8B-B14F-4D97-AF65-F5344CB8AC3E}">
        <p14:creationId xmlns:p14="http://schemas.microsoft.com/office/powerpoint/2010/main" val="100495300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a:t>P</a:t>
            </a:r>
            <a:r>
              <a:rPr lang="en-US" i="1" smtClean="0"/>
              <a:t>urpose </a:t>
            </a:r>
            <a:r>
              <a:rPr lang="en-US" i="1"/>
              <a:t>of </a:t>
            </a:r>
            <a:r>
              <a:rPr lang="en-US" i="1" smtClean="0"/>
              <a:t>brownfield site PV projects is </a:t>
            </a:r>
            <a:r>
              <a:rPr lang="en-US" i="1"/>
              <a:t>to “return blighted or contaminated land to productive use” through the development of solar projects. 20 ILCS 3855/1‐5(8). </a:t>
            </a:r>
          </a:p>
        </p:txBody>
      </p:sp>
      <p:sp>
        <p:nvSpPr>
          <p:cNvPr id="3" name="Slide Number Placeholder 2"/>
          <p:cNvSpPr>
            <a:spLocks noGrp="1"/>
          </p:cNvSpPr>
          <p:nvPr>
            <p:ph type="sldNum" sz="quarter" idx="12"/>
          </p:nvPr>
        </p:nvSpPr>
        <p:spPr/>
        <p:txBody>
          <a:bodyPr/>
          <a:lstStyle/>
          <a:p>
            <a:pPr>
              <a:defRPr/>
            </a:pPr>
            <a:r>
              <a:rPr lang="en-US" smtClean="0"/>
              <a:t>schiffhardin.com | </a:t>
            </a:r>
            <a:fld id="{04E3A0E2-CB2B-4A3B-8C97-DB78B0A71FE4}" type="slidenum">
              <a:rPr lang="en-US" smtClean="0"/>
              <a:pPr>
                <a:defRPr/>
              </a:pPr>
              <a:t>12</a:t>
            </a:fld>
            <a:endParaRPr lang="en-US"/>
          </a:p>
        </p:txBody>
      </p:sp>
    </p:spTree>
    <p:extLst>
      <p:ext uri="{BB962C8B-B14F-4D97-AF65-F5344CB8AC3E}">
        <p14:creationId xmlns:p14="http://schemas.microsoft.com/office/powerpoint/2010/main" val="166920056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mtClean="0"/>
              <a:t>Brownfields Solar</a:t>
            </a:r>
            <a:endParaRPr lang="en-US"/>
          </a:p>
        </p:txBody>
      </p:sp>
      <p:sp>
        <p:nvSpPr>
          <p:cNvPr id="4" name="Content Placeholder 3"/>
          <p:cNvSpPr>
            <a:spLocks noGrp="1"/>
          </p:cNvSpPr>
          <p:nvPr>
            <p:ph idx="1"/>
          </p:nvPr>
        </p:nvSpPr>
        <p:spPr>
          <a:xfrm>
            <a:off x="457199" y="1057784"/>
            <a:ext cx="4187903" cy="3785679"/>
          </a:xfrm>
        </p:spPr>
        <p:txBody>
          <a:bodyPr>
            <a:normAutofit/>
          </a:bodyPr>
          <a:lstStyle/>
          <a:p>
            <a:r>
              <a:rPr lang="en-US" sz="2400" smtClean="0"/>
              <a:t>What is a brownfield solar project?</a:t>
            </a:r>
          </a:p>
          <a:p>
            <a:pPr lvl="1"/>
            <a:r>
              <a:rPr lang="en-US"/>
              <a:t>Solar project located on abandoned or under-used industrial and commercial properties </a:t>
            </a:r>
            <a:r>
              <a:rPr lang="en-US" smtClean="0"/>
              <a:t>with </a:t>
            </a:r>
            <a:r>
              <a:rPr lang="en-US"/>
              <a:t>actual or perceived contamination and an active potential </a:t>
            </a:r>
            <a:r>
              <a:rPr lang="en-US" smtClean="0"/>
              <a:t>for redevelopment.</a:t>
            </a:r>
          </a:p>
          <a:p>
            <a:pPr lvl="1"/>
            <a:r>
              <a:rPr lang="en-US" smtClean="0"/>
              <a:t>No size limit.</a:t>
            </a:r>
          </a:p>
          <a:p>
            <a:pPr lvl="1"/>
            <a:r>
              <a:rPr lang="en-US" smtClean="0"/>
              <a:t>Environmentally sensitive properties come with challenges.</a:t>
            </a:r>
          </a:p>
        </p:txBody>
      </p:sp>
      <p:pic>
        <p:nvPicPr>
          <p:cNvPr id="2" name="Picture 1"/>
          <p:cNvPicPr>
            <a:picLocks noChangeAspect="1"/>
          </p:cNvPicPr>
          <p:nvPr/>
        </p:nvPicPr>
        <p:blipFill>
          <a:blip r:embed="rId3"/>
          <a:stretch>
            <a:fillRect/>
          </a:stretch>
        </p:blipFill>
        <p:spPr>
          <a:xfrm>
            <a:off x="4645103" y="1186626"/>
            <a:ext cx="3446913" cy="3432491"/>
          </a:xfrm>
          <a:prstGeom prst="rect">
            <a:avLst/>
          </a:prstGeom>
        </p:spPr>
      </p:pic>
    </p:spTree>
    <p:extLst>
      <p:ext uri="{BB962C8B-B14F-4D97-AF65-F5344CB8AC3E}">
        <p14:creationId xmlns:p14="http://schemas.microsoft.com/office/powerpoint/2010/main" val="331396466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IPA Act and Long-Term Renewable Resources Plan</a:t>
            </a:r>
          </a:p>
        </p:txBody>
      </p:sp>
      <p:sp>
        <p:nvSpPr>
          <p:cNvPr id="3" name="Content Placeholder 2"/>
          <p:cNvSpPr>
            <a:spLocks noGrp="1"/>
          </p:cNvSpPr>
          <p:nvPr>
            <p:ph idx="1"/>
          </p:nvPr>
        </p:nvSpPr>
        <p:spPr/>
        <p:txBody>
          <a:bodyPr>
            <a:normAutofit lnSpcReduction="10000"/>
          </a:bodyPr>
          <a:lstStyle/>
          <a:p>
            <a:r>
              <a:rPr lang="en-US" sz="2400"/>
              <a:t>A brownfield site PV projects is a PV project that is interconnected to an Illinois investor owned utility, cooperative, or municipal utility and regulated under any of four brownfield programs. 20 ILCS 3855/1‐10. </a:t>
            </a:r>
          </a:p>
          <a:p>
            <a:r>
              <a:rPr lang="en-US" sz="2400" smtClean="0"/>
              <a:t>Sites </a:t>
            </a:r>
            <a:r>
              <a:rPr lang="en-US" sz="2400"/>
              <a:t>may enroll in IEPA’s Site Remediation Program even when there is merely perceived (not actual) contamination. </a:t>
            </a:r>
          </a:p>
          <a:p>
            <a:r>
              <a:rPr lang="en-US" sz="2400"/>
              <a:t>ICC adopted stricter criteria:</a:t>
            </a:r>
          </a:p>
          <a:p>
            <a:pPr lvl="1"/>
            <a:r>
              <a:rPr lang="en-US"/>
              <a:t>Only projects that “currently feature or featured actual blight or contamination prior to remediation” are eligible.</a:t>
            </a:r>
          </a:p>
          <a:p>
            <a:r>
              <a:rPr lang="en-US" sz="2400" smtClean="0"/>
              <a:t>What sites will qualify as Brownfields?</a:t>
            </a:r>
            <a:endParaRPr lang="en-US" sz="2400"/>
          </a:p>
          <a:p>
            <a:endParaRPr lang="en-US"/>
          </a:p>
        </p:txBody>
      </p:sp>
      <p:sp>
        <p:nvSpPr>
          <p:cNvPr id="4" name="Slide Number Placeholder 3"/>
          <p:cNvSpPr>
            <a:spLocks noGrp="1"/>
          </p:cNvSpPr>
          <p:nvPr>
            <p:ph type="sldNum" sz="quarter" idx="12"/>
          </p:nvPr>
        </p:nvSpPr>
        <p:spPr/>
        <p:txBody>
          <a:bodyPr/>
          <a:lstStyle/>
          <a:p>
            <a:pPr>
              <a:defRPr/>
            </a:pPr>
            <a:r>
              <a:rPr lang="en-US" smtClean="0"/>
              <a:t>schiffhardin.com | </a:t>
            </a:r>
            <a:fld id="{EE440A33-5334-4C1F-BEA7-A137236196E0}" type="slidenum">
              <a:rPr lang="en-US" smtClean="0"/>
              <a:pPr>
                <a:defRPr/>
              </a:pPr>
              <a:t>14</a:t>
            </a:fld>
            <a:endParaRPr lang="en-US"/>
          </a:p>
        </p:txBody>
      </p:sp>
    </p:spTree>
    <p:extLst>
      <p:ext uri="{BB962C8B-B14F-4D97-AF65-F5344CB8AC3E}">
        <p14:creationId xmlns:p14="http://schemas.microsoft.com/office/powerpoint/2010/main" val="194788303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IEPA Brownfields Incentives</a:t>
            </a:r>
            <a:endParaRPr lang="en-US"/>
          </a:p>
        </p:txBody>
      </p:sp>
      <p:sp>
        <p:nvSpPr>
          <p:cNvPr id="3" name="Content Placeholder 2"/>
          <p:cNvSpPr>
            <a:spLocks noGrp="1"/>
          </p:cNvSpPr>
          <p:nvPr>
            <p:ph idx="1"/>
          </p:nvPr>
        </p:nvSpPr>
        <p:spPr/>
        <p:txBody>
          <a:bodyPr/>
          <a:lstStyle/>
          <a:p>
            <a:r>
              <a:rPr lang="en-US" smtClean="0"/>
              <a:t>IEPA’s Municipal Brownfields Redevelopment Grant Program – no longer funded!</a:t>
            </a:r>
          </a:p>
          <a:p>
            <a:r>
              <a:rPr lang="en-US" smtClean="0"/>
              <a:t>Redevelopment Assessments</a:t>
            </a:r>
          </a:p>
          <a:p>
            <a:pPr lvl="1"/>
            <a:r>
              <a:rPr lang="en-US" smtClean="0"/>
              <a:t>Done by USEPA or IEPA</a:t>
            </a:r>
          </a:p>
          <a:p>
            <a:pPr lvl="1"/>
            <a:r>
              <a:rPr lang="en-US" smtClean="0"/>
              <a:t>Will come to your community to perform an assessment to provide information about the environmental condition of a specific piece of property.</a:t>
            </a:r>
          </a:p>
          <a:p>
            <a:pPr lvl="1"/>
            <a:r>
              <a:rPr lang="en-US" smtClean="0"/>
              <a:t>Local government must own the property or obtain permission from the owner and must document interest in developing the property.</a:t>
            </a:r>
          </a:p>
          <a:p>
            <a:pPr lvl="1"/>
            <a:r>
              <a:rPr lang="en-US" smtClean="0"/>
              <a:t>IEPA can do 6-8 approximately assessments per year.</a:t>
            </a:r>
          </a:p>
          <a:p>
            <a:pPr lvl="1"/>
            <a:endParaRPr lang="en-US"/>
          </a:p>
        </p:txBody>
      </p:sp>
      <p:sp>
        <p:nvSpPr>
          <p:cNvPr id="4" name="Slide Number Placeholder 3"/>
          <p:cNvSpPr>
            <a:spLocks noGrp="1"/>
          </p:cNvSpPr>
          <p:nvPr>
            <p:ph type="sldNum" sz="quarter" idx="12"/>
          </p:nvPr>
        </p:nvSpPr>
        <p:spPr/>
        <p:txBody>
          <a:bodyPr/>
          <a:lstStyle/>
          <a:p>
            <a:pPr>
              <a:defRPr/>
            </a:pPr>
            <a:r>
              <a:rPr lang="en-US" smtClean="0"/>
              <a:t>schiffhardin.com | </a:t>
            </a:r>
            <a:fld id="{EE440A33-5334-4C1F-BEA7-A137236196E0}" type="slidenum">
              <a:rPr lang="en-US" smtClean="0"/>
              <a:pPr>
                <a:defRPr/>
              </a:pPr>
              <a:t>15</a:t>
            </a:fld>
            <a:endParaRPr lang="en-US"/>
          </a:p>
        </p:txBody>
      </p:sp>
    </p:spTree>
    <p:extLst>
      <p:ext uri="{BB962C8B-B14F-4D97-AF65-F5344CB8AC3E}">
        <p14:creationId xmlns:p14="http://schemas.microsoft.com/office/powerpoint/2010/main" val="86870135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3844"/>
            <a:ext cx="8212667" cy="912782"/>
          </a:xfrm>
        </p:spPr>
        <p:txBody>
          <a:bodyPr/>
          <a:lstStyle/>
          <a:p>
            <a:r>
              <a:rPr lang="en-US" smtClean="0"/>
              <a:t>The Build Act Provides Added Protection and Incentives</a:t>
            </a:r>
            <a:endParaRPr lang="en-US"/>
          </a:p>
        </p:txBody>
      </p:sp>
      <p:sp>
        <p:nvSpPr>
          <p:cNvPr id="3" name="Content Placeholder 2"/>
          <p:cNvSpPr>
            <a:spLocks noGrp="1"/>
          </p:cNvSpPr>
          <p:nvPr>
            <p:ph idx="1"/>
          </p:nvPr>
        </p:nvSpPr>
        <p:spPr/>
        <p:txBody>
          <a:bodyPr>
            <a:normAutofit/>
          </a:bodyPr>
          <a:lstStyle/>
          <a:p>
            <a:r>
              <a:rPr lang="en-US"/>
              <a:t>President Trump signed on March 23, </a:t>
            </a:r>
            <a:r>
              <a:rPr lang="en-US" smtClean="0"/>
              <a:t>2018</a:t>
            </a:r>
          </a:p>
          <a:p>
            <a:r>
              <a:rPr lang="en-US" smtClean="0"/>
              <a:t>Clarifies </a:t>
            </a:r>
            <a:r>
              <a:rPr lang="en-US"/>
              <a:t>that states and local governments that acquire properties through seizure or other law enforcement activities are also excluded from CERCLA’s definition of </a:t>
            </a:r>
            <a:r>
              <a:rPr lang="en-US" smtClean="0"/>
              <a:t>“owner </a:t>
            </a:r>
            <a:r>
              <a:rPr lang="en-US"/>
              <a:t>and </a:t>
            </a:r>
            <a:r>
              <a:rPr lang="en-US" smtClean="0"/>
              <a:t>operator.”</a:t>
            </a:r>
          </a:p>
          <a:p>
            <a:r>
              <a:rPr lang="en-US" smtClean="0"/>
              <a:t>Adds </a:t>
            </a:r>
            <a:r>
              <a:rPr lang="en-US"/>
              <a:t>several new criteria to be considered in </a:t>
            </a:r>
            <a:r>
              <a:rPr lang="en-US" smtClean="0"/>
              <a:t>evaluating and prioritizing </a:t>
            </a:r>
            <a:r>
              <a:rPr lang="en-US"/>
              <a:t>grant applications. For example, </a:t>
            </a:r>
            <a:r>
              <a:rPr lang="en-US" smtClean="0"/>
              <a:t>whether </a:t>
            </a:r>
            <a:r>
              <a:rPr lang="en-US"/>
              <a:t>the brownfield redevelopment would generate renewable electricity from wind, solar or geothermal energy or would improve energy </a:t>
            </a:r>
            <a:r>
              <a:rPr lang="en-US" smtClean="0"/>
              <a:t>efficiency.</a:t>
            </a:r>
            <a:endParaRPr lang="en-US"/>
          </a:p>
        </p:txBody>
      </p:sp>
      <p:sp>
        <p:nvSpPr>
          <p:cNvPr id="4" name="Slide Number Placeholder 3"/>
          <p:cNvSpPr>
            <a:spLocks noGrp="1"/>
          </p:cNvSpPr>
          <p:nvPr>
            <p:ph type="sldNum" sz="quarter" idx="12"/>
          </p:nvPr>
        </p:nvSpPr>
        <p:spPr/>
        <p:txBody>
          <a:bodyPr/>
          <a:lstStyle/>
          <a:p>
            <a:pPr>
              <a:defRPr/>
            </a:pPr>
            <a:r>
              <a:rPr lang="en-US" smtClean="0"/>
              <a:t>schiffhardin.com | </a:t>
            </a:r>
            <a:fld id="{EE440A33-5334-4C1F-BEA7-A137236196E0}" type="slidenum">
              <a:rPr lang="en-US" smtClean="0"/>
              <a:pPr>
                <a:defRPr/>
              </a:pPr>
              <a:t>16</a:t>
            </a:fld>
            <a:endParaRPr lang="en-US"/>
          </a:p>
        </p:txBody>
      </p:sp>
    </p:spTree>
    <p:extLst>
      <p:ext uri="{BB962C8B-B14F-4D97-AF65-F5344CB8AC3E}">
        <p14:creationId xmlns:p14="http://schemas.microsoft.com/office/powerpoint/2010/main" val="295376629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Encouraging Solar in your Community</a:t>
            </a:r>
            <a:endParaRPr lang="en-US"/>
          </a:p>
        </p:txBody>
      </p:sp>
      <p:sp>
        <p:nvSpPr>
          <p:cNvPr id="3" name="Slide Number Placeholder 2"/>
          <p:cNvSpPr>
            <a:spLocks noGrp="1"/>
          </p:cNvSpPr>
          <p:nvPr>
            <p:ph type="sldNum" sz="quarter" idx="12"/>
          </p:nvPr>
        </p:nvSpPr>
        <p:spPr/>
        <p:txBody>
          <a:bodyPr/>
          <a:lstStyle/>
          <a:p>
            <a:pPr>
              <a:defRPr/>
            </a:pPr>
            <a:r>
              <a:rPr lang="en-US" smtClean="0"/>
              <a:t>schiffhardin.com | </a:t>
            </a:r>
            <a:fld id="{04E3A0E2-CB2B-4A3B-8C97-DB78B0A71FE4}" type="slidenum">
              <a:rPr lang="en-US" smtClean="0"/>
              <a:pPr>
                <a:defRPr/>
              </a:pPr>
              <a:t>17</a:t>
            </a:fld>
            <a:endParaRPr lang="en-US"/>
          </a:p>
        </p:txBody>
      </p:sp>
    </p:spTree>
    <p:extLst>
      <p:ext uri="{BB962C8B-B14F-4D97-AF65-F5344CB8AC3E}">
        <p14:creationId xmlns:p14="http://schemas.microsoft.com/office/powerpoint/2010/main" val="143888610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22240" y="205595"/>
            <a:ext cx="6292850" cy="721243"/>
          </a:xfr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3319" y="3462172"/>
            <a:ext cx="7554379" cy="75258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643" y="827221"/>
            <a:ext cx="8497230" cy="1475873"/>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932" y="4038776"/>
            <a:ext cx="6144482" cy="828791"/>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76761" y="2471172"/>
            <a:ext cx="4288102" cy="991000"/>
          </a:xfrm>
          <a:prstGeom prst="rect">
            <a:avLst/>
          </a:prstGeom>
        </p:spPr>
      </p:pic>
    </p:spTree>
    <p:extLst>
      <p:ext uri="{BB962C8B-B14F-4D97-AF65-F5344CB8AC3E}">
        <p14:creationId xmlns:p14="http://schemas.microsoft.com/office/powerpoint/2010/main" val="69903186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Best Practices</a:t>
            </a:r>
            <a:endParaRPr lang="en-US"/>
          </a:p>
        </p:txBody>
      </p:sp>
      <p:sp>
        <p:nvSpPr>
          <p:cNvPr id="3" name="Content Placeholder 2"/>
          <p:cNvSpPr>
            <a:spLocks noGrp="1"/>
          </p:cNvSpPr>
          <p:nvPr>
            <p:ph idx="1"/>
          </p:nvPr>
        </p:nvSpPr>
        <p:spPr/>
        <p:txBody>
          <a:bodyPr/>
          <a:lstStyle/>
          <a:p>
            <a:r>
              <a:rPr lang="en-US" smtClean="0"/>
              <a:t>Facilitate relationships between developers and landowners</a:t>
            </a:r>
          </a:p>
          <a:p>
            <a:r>
              <a:rPr lang="en-US" smtClean="0"/>
              <a:t>Adopt supportive local policy</a:t>
            </a:r>
          </a:p>
          <a:p>
            <a:r>
              <a:rPr lang="en-US" smtClean="0"/>
              <a:t>Adopt a solar ordinance addressing community issues</a:t>
            </a:r>
          </a:p>
          <a:p>
            <a:r>
              <a:rPr lang="en-US" smtClean="0"/>
              <a:t>Streamline permitting and zoning requirements</a:t>
            </a:r>
          </a:p>
          <a:p>
            <a:r>
              <a:rPr lang="en-US" smtClean="0"/>
              <a:t>Help identify subscribers </a:t>
            </a:r>
          </a:p>
        </p:txBody>
      </p:sp>
      <p:sp>
        <p:nvSpPr>
          <p:cNvPr id="4" name="Slide Number Placeholder 3"/>
          <p:cNvSpPr>
            <a:spLocks noGrp="1"/>
          </p:cNvSpPr>
          <p:nvPr>
            <p:ph type="sldNum" sz="quarter" idx="12"/>
          </p:nvPr>
        </p:nvSpPr>
        <p:spPr/>
        <p:txBody>
          <a:bodyPr/>
          <a:lstStyle/>
          <a:p>
            <a:pPr>
              <a:defRPr/>
            </a:pPr>
            <a:r>
              <a:rPr lang="en-US" smtClean="0"/>
              <a:t>schiffhardin.com | </a:t>
            </a:r>
            <a:fld id="{EE440A33-5334-4C1F-BEA7-A137236196E0}" type="slidenum">
              <a:rPr lang="en-US" smtClean="0"/>
              <a:pPr>
                <a:defRPr/>
              </a:pPr>
              <a:t>19</a:t>
            </a:fld>
            <a:endParaRPr lang="en-US"/>
          </a:p>
        </p:txBody>
      </p:sp>
    </p:spTree>
    <p:extLst>
      <p:ext uri="{BB962C8B-B14F-4D97-AF65-F5344CB8AC3E}">
        <p14:creationId xmlns:p14="http://schemas.microsoft.com/office/powerpoint/2010/main" val="307719987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smtClean="0"/>
              <a:t>Today’s Agenda</a:t>
            </a:r>
            <a:endParaRPr lang="en-US" b="1"/>
          </a:p>
        </p:txBody>
      </p:sp>
      <p:sp>
        <p:nvSpPr>
          <p:cNvPr id="3" name="Content Placeholder 2"/>
          <p:cNvSpPr>
            <a:spLocks noGrp="1"/>
          </p:cNvSpPr>
          <p:nvPr>
            <p:ph idx="1"/>
          </p:nvPr>
        </p:nvSpPr>
        <p:spPr/>
        <p:txBody>
          <a:bodyPr/>
          <a:lstStyle/>
          <a:p>
            <a:pPr>
              <a:spcBef>
                <a:spcPts val="1800"/>
              </a:spcBef>
            </a:pPr>
            <a:r>
              <a:rPr lang="en-US" smtClean="0"/>
              <a:t>Community Solar in Illinois</a:t>
            </a:r>
          </a:p>
          <a:p>
            <a:pPr>
              <a:spcBef>
                <a:spcPts val="1800"/>
              </a:spcBef>
            </a:pPr>
            <a:r>
              <a:rPr lang="en-US" smtClean="0"/>
              <a:t>Brownfields Solar</a:t>
            </a:r>
          </a:p>
          <a:p>
            <a:pPr>
              <a:spcBef>
                <a:spcPts val="1800"/>
              </a:spcBef>
            </a:pPr>
            <a:r>
              <a:rPr lang="en-US" smtClean="0"/>
              <a:t>Best Practices</a:t>
            </a:r>
          </a:p>
          <a:p>
            <a:pPr marL="0" indent="0">
              <a:spcBef>
                <a:spcPts val="1800"/>
              </a:spcBef>
              <a:buNone/>
            </a:pPr>
            <a:r>
              <a:rPr lang="en-US" smtClean="0"/>
              <a:t> </a:t>
            </a:r>
            <a:endParaRPr lang="en-US"/>
          </a:p>
        </p:txBody>
      </p:sp>
      <p:sp>
        <p:nvSpPr>
          <p:cNvPr id="4" name="Slide Number Placeholder 3"/>
          <p:cNvSpPr>
            <a:spLocks noGrp="1"/>
          </p:cNvSpPr>
          <p:nvPr>
            <p:ph type="sldNum" sz="quarter" idx="12"/>
          </p:nvPr>
        </p:nvSpPr>
        <p:spPr/>
        <p:txBody>
          <a:bodyPr/>
          <a:lstStyle/>
          <a:p>
            <a:pPr>
              <a:defRPr/>
            </a:pPr>
            <a:r>
              <a:rPr lang="en-US" smtClean="0"/>
              <a:t>schiffhardin.com | </a:t>
            </a:r>
            <a:fld id="{EE440A33-5334-4C1F-BEA7-A137236196E0}" type="slidenum">
              <a:rPr lang="en-US" smtClean="0"/>
              <a:pPr>
                <a:defRPr/>
              </a:pPr>
              <a:t>2</a:t>
            </a:fld>
            <a:endParaRPr lang="en-US"/>
          </a:p>
        </p:txBody>
      </p:sp>
    </p:spTree>
    <p:extLst>
      <p:ext uri="{BB962C8B-B14F-4D97-AF65-F5344CB8AC3E}">
        <p14:creationId xmlns:p14="http://schemas.microsoft.com/office/powerpoint/2010/main" val="301488302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5"/>
          <p:cNvSpPr>
            <a:spLocks noGrp="1"/>
          </p:cNvSpPr>
          <p:nvPr>
            <p:ph sz="quarter" idx="15"/>
          </p:nvPr>
        </p:nvSpPr>
        <p:spPr>
          <a:xfrm>
            <a:off x="616414" y="3333468"/>
            <a:ext cx="2563967" cy="346249"/>
          </a:xfrm>
        </p:spPr>
        <p:txBody>
          <a:bodyPr/>
          <a:lstStyle/>
          <a:p>
            <a:r>
              <a:rPr lang="en-US" b="1" smtClean="0"/>
              <a:t>Amy Antoniolli</a:t>
            </a:r>
          </a:p>
          <a:p>
            <a:r>
              <a:rPr lang="en-US" smtClean="0"/>
              <a:t>aantoniolli@schiffhardin.com</a:t>
            </a:r>
          </a:p>
          <a:p>
            <a:r>
              <a:rPr lang="en-US" smtClean="0"/>
              <a:t>312-258-5550</a:t>
            </a:r>
            <a:endParaRPr lang="en-US"/>
          </a:p>
        </p:txBody>
      </p:sp>
      <p:sp>
        <p:nvSpPr>
          <p:cNvPr id="13" name="Content Placeholder 5"/>
          <p:cNvSpPr>
            <a:spLocks noGrp="1"/>
          </p:cNvSpPr>
          <p:nvPr>
            <p:ph sz="quarter" idx="16"/>
          </p:nvPr>
        </p:nvSpPr>
        <p:spPr>
          <a:xfrm>
            <a:off x="6071294" y="3333467"/>
            <a:ext cx="2277882" cy="346249"/>
          </a:xfrm>
        </p:spPr>
        <p:txBody>
          <a:bodyPr/>
          <a:lstStyle/>
          <a:p>
            <a:r>
              <a:rPr lang="en-US" b="1" smtClean="0"/>
              <a:t>Alex Garel-Frantzen</a:t>
            </a:r>
          </a:p>
          <a:p>
            <a:r>
              <a:rPr lang="en-US" smtClean="0"/>
              <a:t>Agarel@schiffhardin.com</a:t>
            </a:r>
          </a:p>
          <a:p>
            <a:r>
              <a:rPr lang="en-US" smtClean="0"/>
              <a:t>312-258-5521</a:t>
            </a:r>
            <a:endParaRPr lang="en-US"/>
          </a:p>
        </p:txBody>
      </p:sp>
    </p:spTree>
    <p:extLst>
      <p:ext uri="{BB962C8B-B14F-4D97-AF65-F5344CB8AC3E}">
        <p14:creationId xmlns:p14="http://schemas.microsoft.com/office/powerpoint/2010/main" val="416105436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lstStyle/>
          <a:p>
            <a:r>
              <a:rPr lang="en-US" smtClean="0"/>
              <a:t>Questions?</a:t>
            </a:r>
            <a:endParaRPr lang="en-US"/>
          </a:p>
        </p:txBody>
      </p:sp>
    </p:spTree>
    <p:extLst>
      <p:ext uri="{BB962C8B-B14F-4D97-AF65-F5344CB8AC3E}">
        <p14:creationId xmlns:p14="http://schemas.microsoft.com/office/powerpoint/2010/main" val="322395537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a:xfrm>
            <a:off x="628651" y="3888638"/>
            <a:ext cx="7492604" cy="584597"/>
          </a:xfrm>
        </p:spPr>
        <p:txBody>
          <a:bodyPr/>
          <a:lstStyle/>
          <a:p>
            <a:r>
              <a:rPr lang="en-US"/>
              <a:t>Community Solar in Illinois</a:t>
            </a:r>
          </a:p>
        </p:txBody>
      </p:sp>
    </p:spTree>
    <p:extLst>
      <p:ext uri="{BB962C8B-B14F-4D97-AF65-F5344CB8AC3E}">
        <p14:creationId xmlns:p14="http://schemas.microsoft.com/office/powerpoint/2010/main" val="365122138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i="1"/>
              <a:t>Developing new renewable energy resources in Illinois, including brownfield solar projects and community solar projects, will help to diversify Illinois electricity supply, avoid and reduce pollution, reduce peak demand, and enhance public health and well-being of Illinois residents. 20 ILCS 3855/1-5(6). </a:t>
            </a:r>
          </a:p>
        </p:txBody>
      </p:sp>
      <p:sp>
        <p:nvSpPr>
          <p:cNvPr id="4" name="Slide Number Placeholder 3"/>
          <p:cNvSpPr>
            <a:spLocks noGrp="1"/>
          </p:cNvSpPr>
          <p:nvPr>
            <p:ph type="sldNum" sz="quarter" idx="12"/>
          </p:nvPr>
        </p:nvSpPr>
        <p:spPr/>
        <p:txBody>
          <a:bodyPr/>
          <a:lstStyle/>
          <a:p>
            <a:pPr>
              <a:defRPr/>
            </a:pPr>
            <a:r>
              <a:rPr lang="en-US" smtClean="0"/>
              <a:t>schiffhardin.com | </a:t>
            </a:r>
            <a:fld id="{EE440A33-5334-4C1F-BEA7-A137236196E0}" type="slidenum">
              <a:rPr lang="en-US" smtClean="0"/>
              <a:pPr>
                <a:defRPr/>
              </a:pPr>
              <a:t>4</a:t>
            </a:fld>
            <a:endParaRPr lang="en-US"/>
          </a:p>
        </p:txBody>
      </p:sp>
    </p:spTree>
    <p:extLst>
      <p:ext uri="{BB962C8B-B14F-4D97-AF65-F5344CB8AC3E}">
        <p14:creationId xmlns:p14="http://schemas.microsoft.com/office/powerpoint/2010/main" val="354417913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6"/>
          </p:nvPr>
        </p:nvSpPr>
        <p:spPr/>
        <p:txBody>
          <a:bodyPr/>
          <a:lstStyle/>
          <a:p>
            <a:pPr>
              <a:defRPr/>
            </a:pPr>
            <a:r>
              <a:rPr lang="en-US" smtClean="0"/>
              <a:t>schiffhardin.com | </a:t>
            </a:r>
            <a:fld id="{A6D1B33B-5ED1-4AF0-8F2F-34C7BECFBA09}" type="slidenum">
              <a:rPr lang="en-US" smtClean="0"/>
              <a:pPr>
                <a:defRPr/>
              </a:pPr>
              <a:t>5</a:t>
            </a:fld>
            <a:endParaRPr lang="en-US"/>
          </a:p>
        </p:txBody>
      </p:sp>
      <p:sp>
        <p:nvSpPr>
          <p:cNvPr id="5" name="Title 4"/>
          <p:cNvSpPr>
            <a:spLocks noGrp="1"/>
          </p:cNvSpPr>
          <p:nvPr>
            <p:ph type="title"/>
          </p:nvPr>
        </p:nvSpPr>
        <p:spPr/>
        <p:txBody>
          <a:bodyPr/>
          <a:lstStyle/>
          <a:p>
            <a:pPr algn="ctr"/>
            <a:r>
              <a:rPr lang="en-US" b="1" smtClean="0"/>
              <a:t>Community Solar: Why is it good policy?</a:t>
            </a:r>
            <a:endParaRPr lang="en-US" b="1"/>
          </a:p>
        </p:txBody>
      </p:sp>
      <p:sp>
        <p:nvSpPr>
          <p:cNvPr id="6" name="Content Placeholder 5"/>
          <p:cNvSpPr>
            <a:spLocks noGrp="1"/>
          </p:cNvSpPr>
          <p:nvPr>
            <p:ph idx="1"/>
          </p:nvPr>
        </p:nvSpPr>
        <p:spPr/>
        <p:txBody>
          <a:bodyPr>
            <a:normAutofit/>
          </a:bodyPr>
          <a:lstStyle/>
          <a:p>
            <a:r>
              <a:rPr lang="en-US" smtClean="0"/>
              <a:t>Affordable renewable energy</a:t>
            </a:r>
          </a:p>
          <a:p>
            <a:r>
              <a:rPr lang="en-US" smtClean="0"/>
              <a:t>Productive use for vacant land</a:t>
            </a:r>
          </a:p>
          <a:p>
            <a:r>
              <a:rPr lang="en-US" smtClean="0"/>
              <a:t>Lower cost of entry</a:t>
            </a:r>
          </a:p>
          <a:p>
            <a:r>
              <a:rPr lang="en-US" smtClean="0"/>
              <a:t>Reduction in demand during peak hours</a:t>
            </a:r>
          </a:p>
          <a:p>
            <a:r>
              <a:rPr lang="en-US" smtClean="0"/>
              <a:t>RECs to support utility goals</a:t>
            </a:r>
          </a:p>
          <a:p>
            <a:r>
              <a:rPr lang="en-US" smtClean="0"/>
              <a:t>Return on investment</a:t>
            </a:r>
          </a:p>
          <a:p>
            <a:r>
              <a:rPr lang="en-US" smtClean="0"/>
              <a:t>Progress towards meeting community goals (e.g. Greenest Region Compact)</a:t>
            </a:r>
          </a:p>
        </p:txBody>
      </p:sp>
      <p:pic>
        <p:nvPicPr>
          <p:cNvPr id="10" name="Picture Placeholder 2"/>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0275" r="30275"/>
          <a:stretch>
            <a:fillRect/>
          </a:stretch>
        </p:blipFill>
        <p:spPr>
          <a:prstGeom prst="rect">
            <a:avLst/>
          </a:prstGeom>
          <a:noFill/>
          <a:ln>
            <a:noFill/>
          </a:ln>
        </p:spPr>
      </p:pic>
      <p:sp>
        <p:nvSpPr>
          <p:cNvPr id="2" name="Isosceles Triangle 1"/>
          <p:cNvSpPr/>
          <p:nvPr/>
        </p:nvSpPr>
        <p:spPr>
          <a:xfrm rot="10800000">
            <a:off x="7033846" y="533501"/>
            <a:ext cx="514244" cy="393896"/>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178421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Illinois Definition of Community Solar</a:t>
            </a:r>
            <a:endParaRPr lang="en-US"/>
          </a:p>
        </p:txBody>
      </p:sp>
      <p:sp>
        <p:nvSpPr>
          <p:cNvPr id="4" name="Content Placeholder 3"/>
          <p:cNvSpPr>
            <a:spLocks noGrp="1"/>
          </p:cNvSpPr>
          <p:nvPr>
            <p:ph idx="1"/>
          </p:nvPr>
        </p:nvSpPr>
        <p:spPr/>
        <p:txBody>
          <a:bodyPr>
            <a:normAutofit lnSpcReduction="10000"/>
          </a:bodyPr>
          <a:lstStyle/>
          <a:p>
            <a:r>
              <a:rPr lang="en-US" sz="2400" smtClean="0"/>
              <a:t>“Community </a:t>
            </a:r>
            <a:r>
              <a:rPr lang="en-US" sz="2400"/>
              <a:t>renewable generation project”</a:t>
            </a:r>
          </a:p>
          <a:p>
            <a:pPr lvl="1"/>
            <a:r>
              <a:rPr lang="en-US" sz="2400"/>
              <a:t>Can be solar or another source of renewable energy</a:t>
            </a:r>
          </a:p>
          <a:p>
            <a:pPr lvl="1"/>
            <a:r>
              <a:rPr lang="en-US" sz="2400"/>
              <a:t>Credits the value of electricity generated to the subscribers of the </a:t>
            </a:r>
            <a:r>
              <a:rPr lang="en-US" sz="2400" smtClean="0"/>
              <a:t>facility</a:t>
            </a:r>
          </a:p>
          <a:p>
            <a:pPr lvl="1"/>
            <a:r>
              <a:rPr lang="en-US" sz="2400" smtClean="0"/>
              <a:t>Subscribers must be in same service territory</a:t>
            </a:r>
            <a:endParaRPr lang="en-US" sz="2400"/>
          </a:p>
          <a:p>
            <a:pPr lvl="1"/>
            <a:r>
              <a:rPr lang="en-US" sz="2400" smtClean="0"/>
              <a:t>2MW </a:t>
            </a:r>
            <a:r>
              <a:rPr lang="en-US" sz="2400"/>
              <a:t>or </a:t>
            </a:r>
            <a:r>
              <a:rPr lang="en-US" sz="2400" smtClean="0"/>
              <a:t>less</a:t>
            </a:r>
          </a:p>
          <a:p>
            <a:pPr lvl="1"/>
            <a:r>
              <a:rPr lang="en-US" sz="2400" smtClean="0"/>
              <a:t>ICC approved co-location</a:t>
            </a:r>
          </a:p>
          <a:p>
            <a:pPr lvl="2"/>
            <a:r>
              <a:rPr lang="en-US" sz="2200" smtClean="0"/>
              <a:t>Two 2MW projects on one parcel</a:t>
            </a:r>
          </a:p>
          <a:p>
            <a:pPr lvl="2"/>
            <a:r>
              <a:rPr lang="en-US" sz="2200" smtClean="0"/>
              <a:t>One 2MW on each of two contiguous parcels</a:t>
            </a:r>
            <a:endParaRPr lang="en-US" sz="2200"/>
          </a:p>
        </p:txBody>
      </p:sp>
      <p:sp>
        <p:nvSpPr>
          <p:cNvPr id="2" name="Slide Number Placeholder 1"/>
          <p:cNvSpPr>
            <a:spLocks noGrp="1"/>
          </p:cNvSpPr>
          <p:nvPr>
            <p:ph type="sldNum" sz="quarter" idx="12"/>
          </p:nvPr>
        </p:nvSpPr>
        <p:spPr/>
        <p:txBody>
          <a:bodyPr/>
          <a:lstStyle/>
          <a:p>
            <a:pPr>
              <a:defRPr/>
            </a:pPr>
            <a:r>
              <a:rPr lang="en-US" smtClean="0"/>
              <a:t>schiffhardin.com | </a:t>
            </a:r>
            <a:fld id="{D6886276-65C3-48E3-B032-BEC56EF18D88}" type="slidenum">
              <a:rPr lang="en-US" smtClean="0"/>
              <a:pPr>
                <a:defRPr/>
              </a:pPr>
              <a:t>6</a:t>
            </a:fld>
            <a:endParaRPr lang="en-US"/>
          </a:p>
        </p:txBody>
      </p:sp>
    </p:spTree>
    <p:extLst>
      <p:ext uri="{BB962C8B-B14F-4D97-AF65-F5344CB8AC3E}">
        <p14:creationId xmlns:p14="http://schemas.microsoft.com/office/powerpoint/2010/main" val="246474134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More Small Subscribers = Greater REC Prices</a:t>
            </a:r>
            <a:endParaRPr lang="en-US"/>
          </a:p>
        </p:txBody>
      </p:sp>
      <p:sp>
        <p:nvSpPr>
          <p:cNvPr id="2" name="Slide Number Placeholder 1"/>
          <p:cNvSpPr>
            <a:spLocks noGrp="1"/>
          </p:cNvSpPr>
          <p:nvPr>
            <p:ph type="sldNum" sz="quarter" idx="17"/>
          </p:nvPr>
        </p:nvSpPr>
        <p:spPr/>
        <p:txBody>
          <a:bodyPr/>
          <a:lstStyle/>
          <a:p>
            <a:pPr>
              <a:defRPr/>
            </a:pPr>
            <a:r>
              <a:rPr lang="en-US" smtClean="0"/>
              <a:t>schiffhardin.com | </a:t>
            </a:r>
            <a:fld id="{D6886276-65C3-48E3-B032-BEC56EF18D88}" type="slidenum">
              <a:rPr lang="en-US" smtClean="0"/>
              <a:pPr>
                <a:defRPr/>
              </a:pPr>
              <a:t>7</a:t>
            </a:fld>
            <a:endParaRPr lang="en-US"/>
          </a:p>
        </p:txBody>
      </p:sp>
      <p:pic>
        <p:nvPicPr>
          <p:cNvPr id="3" name="Picture 2"/>
          <p:cNvPicPr>
            <a:picLocks noChangeAspect="1"/>
          </p:cNvPicPr>
          <p:nvPr/>
        </p:nvPicPr>
        <p:blipFill>
          <a:blip r:embed="rId3"/>
          <a:stretch>
            <a:fillRect/>
          </a:stretch>
        </p:blipFill>
        <p:spPr>
          <a:xfrm>
            <a:off x="577719" y="1186626"/>
            <a:ext cx="8106965" cy="3182174"/>
          </a:xfrm>
          <a:prstGeom prst="rect">
            <a:avLst/>
          </a:prstGeom>
        </p:spPr>
      </p:pic>
    </p:spTree>
    <p:extLst>
      <p:ext uri="{BB962C8B-B14F-4D97-AF65-F5344CB8AC3E}">
        <p14:creationId xmlns:p14="http://schemas.microsoft.com/office/powerpoint/2010/main" val="317311216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3"/>
          </p:nvPr>
        </p:nvPicPr>
        <p:blipFill>
          <a:blip r:embed="rId3"/>
          <a:srcRect l="15452" r="15452"/>
          <a:stretch>
            <a:fillRect/>
          </a:stretch>
        </p:blipFill>
        <p:spPr>
          <a:prstGeom prst="rect">
            <a:avLst/>
          </a:prstGeom>
        </p:spPr>
      </p:pic>
      <p:sp>
        <p:nvSpPr>
          <p:cNvPr id="2" name="Slide Number Placeholder 1"/>
          <p:cNvSpPr>
            <a:spLocks noGrp="1"/>
          </p:cNvSpPr>
          <p:nvPr>
            <p:ph type="sldNum" sz="quarter" idx="16"/>
          </p:nvPr>
        </p:nvSpPr>
        <p:spPr/>
        <p:txBody>
          <a:bodyPr/>
          <a:lstStyle/>
          <a:p>
            <a:pPr>
              <a:defRPr/>
            </a:pPr>
            <a:r>
              <a:rPr lang="en-US" smtClean="0"/>
              <a:t>schiffhardin.com | </a:t>
            </a:r>
            <a:fld id="{D6886276-65C3-48E3-B032-BEC56EF18D88}" type="slidenum">
              <a:rPr lang="en-US" smtClean="0"/>
              <a:pPr>
                <a:defRPr/>
              </a:pPr>
              <a:t>8</a:t>
            </a:fld>
            <a:endParaRPr lang="en-US"/>
          </a:p>
        </p:txBody>
      </p:sp>
      <p:sp>
        <p:nvSpPr>
          <p:cNvPr id="3" name="Title 2"/>
          <p:cNvSpPr>
            <a:spLocks noGrp="1"/>
          </p:cNvSpPr>
          <p:nvPr>
            <p:ph type="title"/>
          </p:nvPr>
        </p:nvSpPr>
        <p:spPr/>
        <p:txBody>
          <a:bodyPr/>
          <a:lstStyle/>
          <a:p>
            <a:r>
              <a:rPr lang="en-US" smtClean="0"/>
              <a:t>New Solar Legislation</a:t>
            </a:r>
            <a:endParaRPr lang="en-US"/>
          </a:p>
        </p:txBody>
      </p:sp>
      <p:sp>
        <p:nvSpPr>
          <p:cNvPr id="4" name="Content Placeholder 3"/>
          <p:cNvSpPr>
            <a:spLocks noGrp="1"/>
          </p:cNvSpPr>
          <p:nvPr>
            <p:ph idx="1"/>
          </p:nvPr>
        </p:nvSpPr>
        <p:spPr/>
        <p:txBody>
          <a:bodyPr>
            <a:normAutofit fontScale="92500" lnSpcReduction="10000"/>
          </a:bodyPr>
          <a:lstStyle/>
          <a:p>
            <a:r>
              <a:rPr lang="en-US" smtClean="0"/>
              <a:t>Pollinator Friendly Solar Site Act (SB3214)</a:t>
            </a:r>
          </a:p>
          <a:p>
            <a:pPr lvl="1"/>
            <a:r>
              <a:rPr lang="en-US" smtClean="0"/>
              <a:t>Passed both houses on 5/28/2018</a:t>
            </a:r>
          </a:p>
          <a:p>
            <a:pPr lvl="1"/>
            <a:r>
              <a:rPr lang="en-US" smtClean="0"/>
              <a:t>Solar installations with generating capacity of 40+ kW</a:t>
            </a:r>
          </a:p>
          <a:p>
            <a:pPr lvl="1"/>
            <a:r>
              <a:rPr lang="en-US" smtClean="0"/>
              <a:t>May claim solar site as “pollinator-friendly” if adherence to DNR scorecard</a:t>
            </a:r>
          </a:p>
          <a:p>
            <a:pPr lvl="1"/>
            <a:r>
              <a:rPr lang="en-US" smtClean="0"/>
              <a:t>Benefits:</a:t>
            </a:r>
          </a:p>
          <a:p>
            <a:pPr lvl="2"/>
            <a:r>
              <a:rPr lang="en-US" smtClean="0"/>
              <a:t>Promotes solar energy development</a:t>
            </a:r>
          </a:p>
          <a:p>
            <a:pPr lvl="2"/>
            <a:r>
              <a:rPr lang="en-US" smtClean="0"/>
              <a:t>Encourages creation of habitat for pollinators within their solar sites</a:t>
            </a:r>
          </a:p>
          <a:p>
            <a:pPr lvl="2"/>
            <a:r>
              <a:rPr lang="en-US" smtClean="0"/>
              <a:t>Reduces soil erosion and fertilizer runoff</a:t>
            </a:r>
          </a:p>
          <a:p>
            <a:pPr lvl="2"/>
            <a:r>
              <a:rPr lang="en-US" smtClean="0"/>
              <a:t>Reduces costs</a:t>
            </a:r>
            <a:endParaRPr lang="en-US"/>
          </a:p>
        </p:txBody>
      </p:sp>
      <p:sp>
        <p:nvSpPr>
          <p:cNvPr id="7" name="Isosceles Triangle 6"/>
          <p:cNvSpPr/>
          <p:nvPr/>
        </p:nvSpPr>
        <p:spPr>
          <a:xfrm rot="10800000">
            <a:off x="7033846" y="533501"/>
            <a:ext cx="514244" cy="393896"/>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91680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6"/>
          </p:nvPr>
        </p:nvSpPr>
        <p:spPr/>
        <p:txBody>
          <a:bodyPr/>
          <a:lstStyle/>
          <a:p>
            <a:pPr>
              <a:defRPr/>
            </a:pPr>
            <a:r>
              <a:rPr lang="en-US" smtClean="0"/>
              <a:t>schiffhardin.com | </a:t>
            </a:r>
            <a:fld id="{D6886276-65C3-48E3-B032-BEC56EF18D88}" type="slidenum">
              <a:rPr lang="en-US" smtClean="0"/>
              <a:pPr>
                <a:defRPr/>
              </a:pPr>
              <a:t>9</a:t>
            </a:fld>
            <a:endParaRPr lang="en-US"/>
          </a:p>
        </p:txBody>
      </p:sp>
      <p:sp>
        <p:nvSpPr>
          <p:cNvPr id="3" name="Title 2"/>
          <p:cNvSpPr>
            <a:spLocks noGrp="1"/>
          </p:cNvSpPr>
          <p:nvPr>
            <p:ph type="title"/>
          </p:nvPr>
        </p:nvSpPr>
        <p:spPr/>
        <p:txBody>
          <a:bodyPr/>
          <a:lstStyle/>
          <a:p>
            <a:r>
              <a:rPr lang="en-US" smtClean="0"/>
              <a:t>New Solar Legislation</a:t>
            </a:r>
            <a:endParaRPr lang="en-US"/>
          </a:p>
        </p:txBody>
      </p:sp>
      <p:sp>
        <p:nvSpPr>
          <p:cNvPr id="4" name="Content Placeholder 3"/>
          <p:cNvSpPr>
            <a:spLocks noGrp="1"/>
          </p:cNvSpPr>
          <p:nvPr>
            <p:ph idx="1"/>
          </p:nvPr>
        </p:nvSpPr>
        <p:spPr/>
        <p:txBody>
          <a:bodyPr/>
          <a:lstStyle/>
          <a:p>
            <a:r>
              <a:rPr lang="en-US" smtClean="0"/>
              <a:t>Renewable Energy Facilities Agricultural Impact Mitigation Act (PA 100-0598)</a:t>
            </a:r>
          </a:p>
          <a:p>
            <a:pPr lvl="1"/>
            <a:r>
              <a:rPr lang="en-US" smtClean="0"/>
              <a:t>Approved by Gov. on 6/29/2018</a:t>
            </a:r>
          </a:p>
          <a:p>
            <a:pPr lvl="1"/>
            <a:r>
              <a:rPr lang="en-US" smtClean="0"/>
              <a:t>Solar installations of 500+ kW</a:t>
            </a:r>
          </a:p>
          <a:p>
            <a:pPr lvl="1"/>
            <a:r>
              <a:rPr lang="en-US" smtClean="0"/>
              <a:t>Extends same agricultural impact requirements currently applicable to wind farms:</a:t>
            </a:r>
          </a:p>
          <a:p>
            <a:pPr lvl="2"/>
            <a:r>
              <a:rPr lang="en-US" smtClean="0"/>
              <a:t>Agricultural impact mitigation agreement – USDA</a:t>
            </a:r>
          </a:p>
          <a:p>
            <a:pPr lvl="2"/>
            <a:r>
              <a:rPr lang="en-US" smtClean="0"/>
              <a:t>Appropriate financial assurance mechanism – county governments</a:t>
            </a:r>
          </a:p>
          <a:p>
            <a:pPr lvl="1"/>
            <a:endParaRPr lang="en-US"/>
          </a:p>
        </p:txBody>
      </p:sp>
      <p:pic>
        <p:nvPicPr>
          <p:cNvPr id="1026" name="Picture 2"/>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l="29092" r="29092" b="7792"/>
          <a:stretch>
            <a:fillRect/>
          </a:stretch>
        </p:blipFill>
        <p:spPr bwMode="auto">
          <a:xfrm>
            <a:off x="6774367" y="570034"/>
            <a:ext cx="2369634" cy="4573466"/>
          </a:xfrm>
          <a:prstGeom prst="rect">
            <a:avLst/>
          </a:prstGeom>
          <a:noFill/>
          <a:extLst>
            <a:ext uri="{909E8E84-426E-40DD-AFC4-6F175D3DCCD1}">
              <a14:hiddenFill xmlns:a14="http://schemas.microsoft.com/office/drawing/2010/main">
                <a:solidFill>
                  <a:srgbClr val="FFFFFF"/>
                </a:solidFill>
              </a14:hiddenFill>
            </a:ext>
          </a:extLst>
        </p:spPr>
      </p:pic>
      <p:sp>
        <p:nvSpPr>
          <p:cNvPr id="6" name="Isosceles Triangle 5"/>
          <p:cNvSpPr/>
          <p:nvPr/>
        </p:nvSpPr>
        <p:spPr>
          <a:xfrm rot="10800000">
            <a:off x="7033846" y="533501"/>
            <a:ext cx="514244" cy="393896"/>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9097088"/>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1.7601 Service Pack 1"/>
  <p:tag name="AS_RELEASE_DATE" val="2017.05.17"/>
  <p:tag name="AS_TITLE" val="Aspose.Slides for .NET 4.0"/>
  <p:tag name="AS_VERSION" val="17.5"/>
</p:tagLst>
</file>

<file path=ppt/theme/theme1.xml><?xml version="1.0" encoding="utf-8"?>
<a:theme xmlns:a="http://schemas.openxmlformats.org/drawingml/2006/main" name="SH_FullImageTheme">
  <a:themeElements>
    <a:clrScheme name="SH18">
      <a:dk1>
        <a:sysClr val="windowText" lastClr="000000"/>
      </a:dk1>
      <a:lt1>
        <a:sysClr val="window" lastClr="FFFFFF"/>
      </a:lt1>
      <a:dk2>
        <a:srgbClr val="776E64"/>
      </a:dk2>
      <a:lt2>
        <a:srgbClr val="0085CA"/>
      </a:lt2>
      <a:accent1>
        <a:srgbClr val="0085CA"/>
      </a:accent1>
      <a:accent2>
        <a:srgbClr val="CFB500"/>
      </a:accent2>
      <a:accent3>
        <a:srgbClr val="007681"/>
      </a:accent3>
      <a:accent4>
        <a:srgbClr val="285780"/>
      </a:accent4>
      <a:accent5>
        <a:srgbClr val="BE531C"/>
      </a:accent5>
      <a:accent6>
        <a:srgbClr val="830065"/>
      </a:accent6>
      <a:hlink>
        <a:srgbClr val="0085CA"/>
      </a:hlink>
      <a:folHlink>
        <a:srgbClr val="830065"/>
      </a:folHlink>
    </a:clrScheme>
    <a:fontScheme name="Calibri">
      <a:majorFont>
        <a:latin typeface="Calibri" panose="020F0502020204030204"/>
        <a:ea typeface="Arial"/>
        <a:cs typeface="Arial"/>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Arial"/>
        <a:cs typeface="Arial"/>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_Marketing Template 2_full image.potx" id="{4376CFDE-0218-48C2-B069-AE170D59F837}" vid="{9A1D1816-33D6-4934-B733-B8BDB3198E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SH_Marketing_Template_2_full image</Template>
  <TotalTime>0</TotalTime>
  <Words>791</Words>
  <Application>Microsoft Office PowerPoint</Application>
  <PresentationFormat>On-screen Show (16:9)</PresentationFormat>
  <Paragraphs>133</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Wingdings 3</vt:lpstr>
      <vt:lpstr>SH_FullImageTheme</vt:lpstr>
      <vt:lpstr>PowerPoint Presentation</vt:lpstr>
      <vt:lpstr>Today’s Agenda</vt:lpstr>
      <vt:lpstr>PowerPoint Presentation</vt:lpstr>
      <vt:lpstr>Developing new renewable energy resources in Illinois, including brownfield solar projects and community solar projects, will help to diversify Illinois electricity supply, avoid and reduce pollution, reduce peak demand, and enhance public health and well-being of Illinois residents. 20 ILCS 3855/1-5(6). </vt:lpstr>
      <vt:lpstr>Community Solar: Why is it good policy?</vt:lpstr>
      <vt:lpstr>Illinois Definition of Community Solar</vt:lpstr>
      <vt:lpstr>More Small Subscribers = Greater REC Prices</vt:lpstr>
      <vt:lpstr>New Solar Legislation</vt:lpstr>
      <vt:lpstr>New Solar Legislation</vt:lpstr>
      <vt:lpstr>New Solar Legislation</vt:lpstr>
      <vt:lpstr>PowerPoint Presentation</vt:lpstr>
      <vt:lpstr>Purpose of brownfield site PV projects is to “return blighted or contaminated land to productive use” through the development of solar projects. 20 ILCS 3855/1‐5(8). </vt:lpstr>
      <vt:lpstr>Brownfields Solar</vt:lpstr>
      <vt:lpstr>IPA Act and Long-Term Renewable Resources Plan</vt:lpstr>
      <vt:lpstr>IEPA Brownfields Incentives</vt:lpstr>
      <vt:lpstr>The Build Act Provides Added Protection and Incentives</vt:lpstr>
      <vt:lpstr>Encouraging Solar in your Community</vt:lpstr>
      <vt:lpstr>PowerPoint Presentation</vt:lpstr>
      <vt:lpstr>Best Practices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1601-01-01T00:00:00Z</dcterms:created>
  <dcterms:modified xsi:type="dcterms:W3CDTF">2018-07-09T20:31:32Z</dcterms:modified>
</cp:coreProperties>
</file>