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9" r:id="rId4"/>
    <p:sldId id="283" r:id="rId5"/>
    <p:sldId id="284" r:id="rId6"/>
    <p:sldId id="280" r:id="rId7"/>
    <p:sldId id="281" r:id="rId8"/>
    <p:sldId id="269" r:id="rId9"/>
    <p:sldId id="272" r:id="rId10"/>
    <p:sldId id="275" r:id="rId11"/>
    <p:sldId id="288" r:id="rId12"/>
    <p:sldId id="286" r:id="rId13"/>
    <p:sldId id="260" r:id="rId14"/>
    <p:sldId id="289" r:id="rId15"/>
    <p:sldId id="290" r:id="rId16"/>
    <p:sldId id="291" r:id="rId17"/>
    <p:sldId id="29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57FB7-29C8-463E-B20E-C6A00E74179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7C25A8A-77C2-473F-8D57-11BAAD2A1E83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Illinois Energy Policy</a:t>
          </a:r>
        </a:p>
      </dgm:t>
    </dgm:pt>
    <dgm:pt modelId="{0A6E5071-FE8E-4A67-9548-26A0B2BE482C}" type="parTrans" cxnId="{F0A69BBB-1968-4856-ABF1-FF926952BF5C}">
      <dgm:prSet/>
      <dgm:spPr/>
      <dgm:t>
        <a:bodyPr/>
        <a:lstStyle/>
        <a:p>
          <a:endParaRPr lang="en-US"/>
        </a:p>
      </dgm:t>
    </dgm:pt>
    <dgm:pt modelId="{9A1416C6-9DF1-4AFB-A78F-EB9D46CA0583}" type="sibTrans" cxnId="{F0A69BBB-1968-4856-ABF1-FF926952BF5C}">
      <dgm:prSet/>
      <dgm:spPr/>
      <dgm:t>
        <a:bodyPr/>
        <a:lstStyle/>
        <a:p>
          <a:endParaRPr lang="en-US"/>
        </a:p>
      </dgm:t>
    </dgm:pt>
    <dgm:pt modelId="{87BEAF86-CD39-4E9E-B493-7AEC79769253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Renewables</a:t>
          </a:r>
        </a:p>
      </dgm:t>
    </dgm:pt>
    <dgm:pt modelId="{7BED49F1-197C-4110-A789-71AF77013D25}" type="parTrans" cxnId="{CD0767A0-8B9C-4CF9-B3E1-EAF179083169}">
      <dgm:prSet/>
      <dgm:spPr/>
      <dgm:t>
        <a:bodyPr/>
        <a:lstStyle/>
        <a:p>
          <a:endParaRPr lang="en-US"/>
        </a:p>
      </dgm:t>
    </dgm:pt>
    <dgm:pt modelId="{AED0F63D-3349-4047-85D7-A5FF38AFC368}" type="sibTrans" cxnId="{CD0767A0-8B9C-4CF9-B3E1-EAF179083169}">
      <dgm:prSet/>
      <dgm:spPr/>
      <dgm:t>
        <a:bodyPr/>
        <a:lstStyle/>
        <a:p>
          <a:endParaRPr lang="en-US"/>
        </a:p>
      </dgm:t>
    </dgm:pt>
    <dgm:pt modelId="{F9FAE818-F337-4984-B711-2FF18B29A5B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Efficiency</a:t>
          </a:r>
        </a:p>
      </dgm:t>
    </dgm:pt>
    <dgm:pt modelId="{E435BEDD-7142-4008-BE24-103914D3DA1E}" type="parTrans" cxnId="{AAEABF9B-0373-4187-950C-9219B4790DB9}">
      <dgm:prSet/>
      <dgm:spPr/>
      <dgm:t>
        <a:bodyPr/>
        <a:lstStyle/>
        <a:p>
          <a:endParaRPr lang="en-US"/>
        </a:p>
      </dgm:t>
    </dgm:pt>
    <dgm:pt modelId="{2866651F-2CFB-49A9-89CF-148FF437468D}" type="sibTrans" cxnId="{AAEABF9B-0373-4187-950C-9219B4790DB9}">
      <dgm:prSet/>
      <dgm:spPr/>
      <dgm:t>
        <a:bodyPr/>
        <a:lstStyle/>
        <a:p>
          <a:endParaRPr lang="en-US"/>
        </a:p>
      </dgm:t>
    </dgm:pt>
    <dgm:pt modelId="{8B6E61BF-54D2-401D-B44E-667654A9BFA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EEPS</a:t>
          </a:r>
        </a:p>
      </dgm:t>
    </dgm:pt>
    <dgm:pt modelId="{B439C22D-FBD6-43B7-81F6-EF280A799688}" type="parTrans" cxnId="{ECFE1859-BF70-4736-882B-5C4BC6C36456}">
      <dgm:prSet/>
      <dgm:spPr/>
      <dgm:t>
        <a:bodyPr/>
        <a:lstStyle/>
        <a:p>
          <a:endParaRPr lang="en-US"/>
        </a:p>
      </dgm:t>
    </dgm:pt>
    <dgm:pt modelId="{B7310EDD-2D80-40FB-A03A-940855D58AEE}" type="sibTrans" cxnId="{ECFE1859-BF70-4736-882B-5C4BC6C36456}">
      <dgm:prSet/>
      <dgm:spPr/>
      <dgm:t>
        <a:bodyPr/>
        <a:lstStyle/>
        <a:p>
          <a:endParaRPr lang="en-US"/>
        </a:p>
      </dgm:t>
    </dgm:pt>
    <dgm:pt modelId="{60C2B719-760E-4968-A712-0B56101DD7C9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IPA Programs</a:t>
          </a:r>
        </a:p>
      </dgm:t>
    </dgm:pt>
    <dgm:pt modelId="{D2FB4ABD-1044-4C5C-A26A-EC6497E3FD50}" type="parTrans" cxnId="{2A53C056-CFB0-4508-AD3A-E314633FE1BF}">
      <dgm:prSet/>
      <dgm:spPr/>
      <dgm:t>
        <a:bodyPr/>
        <a:lstStyle/>
        <a:p>
          <a:endParaRPr lang="en-US"/>
        </a:p>
      </dgm:t>
    </dgm:pt>
    <dgm:pt modelId="{687FC3DD-F7DC-4F04-9B9E-0FB0AE1E884F}" type="sibTrans" cxnId="{2A53C056-CFB0-4508-AD3A-E314633FE1BF}">
      <dgm:prSet/>
      <dgm:spPr/>
      <dgm:t>
        <a:bodyPr/>
        <a:lstStyle/>
        <a:p>
          <a:endParaRPr lang="en-US"/>
        </a:p>
      </dgm:t>
    </dgm:pt>
    <dgm:pt modelId="{8AC55DCD-93D8-4AC0-A3A6-BF1A7F996C5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E5095E02-FC20-4690-8D9C-DAD393CBAF16}" type="parTrans" cxnId="{51430E40-9C2D-4739-A8EF-D224E9B4A601}">
      <dgm:prSet/>
      <dgm:spPr/>
      <dgm:t>
        <a:bodyPr/>
        <a:lstStyle/>
        <a:p>
          <a:endParaRPr lang="en-US"/>
        </a:p>
      </dgm:t>
    </dgm:pt>
    <dgm:pt modelId="{DE47BA65-BF34-4270-949E-B34513B0BF2F}" type="sibTrans" cxnId="{51430E40-9C2D-4739-A8EF-D224E9B4A601}">
      <dgm:prSet/>
      <dgm:spPr/>
      <dgm:t>
        <a:bodyPr/>
        <a:lstStyle/>
        <a:p>
          <a:endParaRPr lang="en-US"/>
        </a:p>
      </dgm:t>
    </dgm:pt>
    <dgm:pt modelId="{F5B7A89D-0FA5-48CE-865A-6264364B06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Small Commercial</a:t>
          </a:r>
        </a:p>
      </dgm:t>
    </dgm:pt>
    <dgm:pt modelId="{85540D15-1FB0-42BC-908A-CFDB9ED460BC}" type="parTrans" cxnId="{1CC2BB2B-3FCD-483E-9D44-B432303BB194}">
      <dgm:prSet/>
      <dgm:spPr/>
      <dgm:t>
        <a:bodyPr/>
        <a:lstStyle/>
        <a:p>
          <a:endParaRPr lang="en-US"/>
        </a:p>
      </dgm:t>
    </dgm:pt>
    <dgm:pt modelId="{861EBDE8-8983-43BD-928D-6971C3A940D1}" type="sibTrans" cxnId="{1CC2BB2B-3FCD-483E-9D44-B432303BB194}">
      <dgm:prSet/>
      <dgm:spPr/>
      <dgm:t>
        <a:bodyPr/>
        <a:lstStyle/>
        <a:p>
          <a:endParaRPr lang="en-US"/>
        </a:p>
      </dgm:t>
    </dgm:pt>
    <dgm:pt modelId="{F1C3AF0A-E6C3-4C77-9ED6-B30542B5132B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Utility</a:t>
          </a:r>
        </a:p>
      </dgm:t>
    </dgm:pt>
    <dgm:pt modelId="{89AA4DFF-3DF4-4DFE-BAEE-2009E8B8ECFA}" type="parTrans" cxnId="{DF7F27B0-38A9-498F-8E5C-420FD3C792AA}">
      <dgm:prSet/>
      <dgm:spPr/>
      <dgm:t>
        <a:bodyPr/>
        <a:lstStyle/>
        <a:p>
          <a:endParaRPr lang="en-US"/>
        </a:p>
      </dgm:t>
    </dgm:pt>
    <dgm:pt modelId="{D22E95C6-017E-4B6F-904B-B69D208F9A28}" type="sibTrans" cxnId="{DF7F27B0-38A9-498F-8E5C-420FD3C792AA}">
      <dgm:prSet/>
      <dgm:spPr/>
      <dgm:t>
        <a:bodyPr/>
        <a:lstStyle/>
        <a:p>
          <a:endParaRPr lang="en-US"/>
        </a:p>
      </dgm:t>
    </dgm:pt>
    <dgm:pt modelId="{0358ECE7-380B-49C4-918E-2D13E61B37F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Commerce</a:t>
          </a:r>
        </a:p>
      </dgm:t>
    </dgm:pt>
    <dgm:pt modelId="{48EED994-3980-4CEA-9FA7-BAAF3EA61213}" type="parTrans" cxnId="{1EFA799C-87E1-4D15-B24D-C7A25FFFB83A}">
      <dgm:prSet/>
      <dgm:spPr/>
      <dgm:t>
        <a:bodyPr/>
        <a:lstStyle/>
        <a:p>
          <a:endParaRPr lang="en-US"/>
        </a:p>
      </dgm:t>
    </dgm:pt>
    <dgm:pt modelId="{156FB73E-E506-46EA-8818-8E7DD96CBF95}" type="sibTrans" cxnId="{1EFA799C-87E1-4D15-B24D-C7A25FFFB83A}">
      <dgm:prSet/>
      <dgm:spPr/>
      <dgm:t>
        <a:bodyPr/>
        <a:lstStyle/>
        <a:p>
          <a:endParaRPr lang="en-US"/>
        </a:p>
      </dgm:t>
    </dgm:pt>
    <dgm:pt modelId="{CF82C370-1799-4B17-A0CD-8667DDD958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Commercial</a:t>
          </a:r>
        </a:p>
      </dgm:t>
    </dgm:pt>
    <dgm:pt modelId="{844D9F80-96EB-49B4-9051-84479107D96F}" type="parTrans" cxnId="{763D183B-4B23-4A9B-9D26-97DC4A9F9D1E}">
      <dgm:prSet/>
      <dgm:spPr/>
      <dgm:t>
        <a:bodyPr/>
        <a:lstStyle/>
        <a:p>
          <a:endParaRPr lang="en-US"/>
        </a:p>
      </dgm:t>
    </dgm:pt>
    <dgm:pt modelId="{BD5D695E-0E27-44A2-B2B7-1FFC747BB47B}" type="sibTrans" cxnId="{763D183B-4B23-4A9B-9D26-97DC4A9F9D1E}">
      <dgm:prSet/>
      <dgm:spPr/>
      <dgm:t>
        <a:bodyPr/>
        <a:lstStyle/>
        <a:p>
          <a:endParaRPr lang="en-US"/>
        </a:p>
      </dgm:t>
    </dgm:pt>
    <dgm:pt modelId="{1C121850-E5FF-49A2-BF6C-24FC4C13A5CA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FAD7A53D-19EA-4595-8D6F-098534423AE7}" type="parTrans" cxnId="{0E0FCA91-B9D4-4FAE-A76C-121DD48D296C}">
      <dgm:prSet/>
      <dgm:spPr/>
      <dgm:t>
        <a:bodyPr/>
        <a:lstStyle/>
        <a:p>
          <a:endParaRPr lang="en-US"/>
        </a:p>
      </dgm:t>
    </dgm:pt>
    <dgm:pt modelId="{6797DF92-FF9B-4D3A-A89B-6AD496FE2F85}" type="sibTrans" cxnId="{0E0FCA91-B9D4-4FAE-A76C-121DD48D296C}">
      <dgm:prSet/>
      <dgm:spPr/>
      <dgm:t>
        <a:bodyPr/>
        <a:lstStyle/>
        <a:p>
          <a:endParaRPr lang="en-US"/>
        </a:p>
      </dgm:t>
    </dgm:pt>
    <dgm:pt modelId="{9816235C-104A-4F47-9360-876AACE7CDA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Industrial</a:t>
          </a:r>
        </a:p>
      </dgm:t>
    </dgm:pt>
    <dgm:pt modelId="{0D2F47FB-A73C-4C16-ADD1-6B74F3A29105}" type="parTrans" cxnId="{0A337BB6-49EA-4146-9C1D-C7E4FE4011E8}">
      <dgm:prSet/>
      <dgm:spPr/>
      <dgm:t>
        <a:bodyPr/>
        <a:lstStyle/>
        <a:p>
          <a:endParaRPr lang="en-US"/>
        </a:p>
      </dgm:t>
    </dgm:pt>
    <dgm:pt modelId="{D98CCF6F-4378-4D03-89E8-913239EAD37A}" type="sibTrans" cxnId="{0A337BB6-49EA-4146-9C1D-C7E4FE4011E8}">
      <dgm:prSet/>
      <dgm:spPr/>
      <dgm:t>
        <a:bodyPr/>
        <a:lstStyle/>
        <a:p>
          <a:endParaRPr lang="en-US"/>
        </a:p>
      </dgm:t>
    </dgm:pt>
    <dgm:pt modelId="{76F1B997-A2AF-4CDA-9E88-940CCDD90B66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Public Sector</a:t>
          </a:r>
        </a:p>
      </dgm:t>
    </dgm:pt>
    <dgm:pt modelId="{A5B2F2E2-71F8-402F-B54F-500D269C4512}" type="parTrans" cxnId="{5CC9D4D3-3EA8-40FD-A39D-E02DE50E68AE}">
      <dgm:prSet/>
      <dgm:spPr/>
      <dgm:t>
        <a:bodyPr/>
        <a:lstStyle/>
        <a:p>
          <a:endParaRPr lang="en-US"/>
        </a:p>
      </dgm:t>
    </dgm:pt>
    <dgm:pt modelId="{B197BA83-191C-40AE-850E-E9D110425BB1}" type="sibTrans" cxnId="{5CC9D4D3-3EA8-40FD-A39D-E02DE50E68AE}">
      <dgm:prSet/>
      <dgm:spPr/>
      <dgm:t>
        <a:bodyPr/>
        <a:lstStyle/>
        <a:p>
          <a:endParaRPr lang="en-US"/>
        </a:p>
      </dgm:t>
    </dgm:pt>
    <dgm:pt modelId="{E1662B18-59F9-46B5-AE13-EA9A93D6DCD5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Low Income</a:t>
          </a:r>
        </a:p>
      </dgm:t>
    </dgm:pt>
    <dgm:pt modelId="{E6A06C09-632F-48C3-8371-D0AF347327A7}" type="parTrans" cxnId="{6A3A4DD0-A1A9-4128-9220-49E4F48B101F}">
      <dgm:prSet/>
      <dgm:spPr/>
      <dgm:t>
        <a:bodyPr/>
        <a:lstStyle/>
        <a:p>
          <a:endParaRPr lang="en-US"/>
        </a:p>
      </dgm:t>
    </dgm:pt>
    <dgm:pt modelId="{545E7CFD-E5F6-4F3D-BD66-2E7C5A54149A}" type="sibTrans" cxnId="{6A3A4DD0-A1A9-4128-9220-49E4F48B101F}">
      <dgm:prSet/>
      <dgm:spPr/>
      <dgm:t>
        <a:bodyPr/>
        <a:lstStyle/>
        <a:p>
          <a:endParaRPr lang="en-US"/>
        </a:p>
      </dgm:t>
    </dgm:pt>
    <dgm:pt modelId="{FCA50744-15F5-4C6F-980C-A8492036D68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Utility Supply</a:t>
          </a:r>
        </a:p>
      </dgm:t>
    </dgm:pt>
    <dgm:pt modelId="{BAB3CABD-48F0-4D5F-A8F9-558E3DDA95F6}" type="parTrans" cxnId="{8D1A82AB-F1CD-4960-A729-25442AA492D4}">
      <dgm:prSet/>
      <dgm:spPr/>
      <dgm:t>
        <a:bodyPr/>
        <a:lstStyle/>
        <a:p>
          <a:endParaRPr lang="en-US"/>
        </a:p>
      </dgm:t>
    </dgm:pt>
    <dgm:pt modelId="{B0D00858-B6CB-4932-A928-C7ECCDF2040D}" type="sibTrans" cxnId="{8D1A82AB-F1CD-4960-A729-25442AA492D4}">
      <dgm:prSet/>
      <dgm:spPr/>
      <dgm:t>
        <a:bodyPr/>
        <a:lstStyle/>
        <a:p>
          <a:endParaRPr lang="en-US"/>
        </a:p>
      </dgm:t>
    </dgm:pt>
    <dgm:pt modelId="{3C6F2696-12EF-42D9-9680-B41D88288C1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Retail Service</a:t>
          </a:r>
        </a:p>
      </dgm:t>
    </dgm:pt>
    <dgm:pt modelId="{B2530424-4177-43C7-903D-046895599C3E}" type="parTrans" cxnId="{5A47CB2B-04B7-4D4C-B4AB-8628A86C4635}">
      <dgm:prSet/>
      <dgm:spPr/>
      <dgm:t>
        <a:bodyPr/>
        <a:lstStyle/>
        <a:p>
          <a:endParaRPr lang="en-US"/>
        </a:p>
      </dgm:t>
    </dgm:pt>
    <dgm:pt modelId="{4F75E722-6290-4596-BF43-0D42E0621942}" type="sibTrans" cxnId="{5A47CB2B-04B7-4D4C-B4AB-8628A86C4635}">
      <dgm:prSet/>
      <dgm:spPr/>
      <dgm:t>
        <a:bodyPr/>
        <a:lstStyle/>
        <a:p>
          <a:endParaRPr lang="en-US"/>
        </a:p>
      </dgm:t>
    </dgm:pt>
    <dgm:pt modelId="{1112C2B2-C1B6-4593-9434-3D21254CF7B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Alternative Compliance Payments</a:t>
          </a:r>
        </a:p>
      </dgm:t>
    </dgm:pt>
    <dgm:pt modelId="{1CCC5C39-C53B-4122-88C0-6630F85D4C65}" type="parTrans" cxnId="{2334A066-915E-4756-8A6C-F2BD9350024A}">
      <dgm:prSet/>
      <dgm:spPr/>
      <dgm:t>
        <a:bodyPr/>
        <a:lstStyle/>
        <a:p>
          <a:endParaRPr lang="en-US"/>
        </a:p>
      </dgm:t>
    </dgm:pt>
    <dgm:pt modelId="{5F773C76-E082-432E-B116-3068F4DBEE4A}" type="sibTrans" cxnId="{2334A066-915E-4756-8A6C-F2BD9350024A}">
      <dgm:prSet/>
      <dgm:spPr/>
      <dgm:t>
        <a:bodyPr/>
        <a:lstStyle/>
        <a:p>
          <a:endParaRPr lang="en-US"/>
        </a:p>
      </dgm:t>
    </dgm:pt>
    <dgm:pt modelId="{6DEC4761-9BC6-492B-AC20-F538556903B9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56BE413C-6772-4620-B642-44D10327511E}" type="parTrans" cxnId="{B5B7208B-8321-4367-ACDA-2BED8E30B510}">
      <dgm:prSet/>
      <dgm:spPr/>
      <dgm:t>
        <a:bodyPr/>
        <a:lstStyle/>
        <a:p>
          <a:endParaRPr lang="en-US"/>
        </a:p>
      </dgm:t>
    </dgm:pt>
    <dgm:pt modelId="{ACABA132-AB84-4818-95EE-5ED7AB683B22}" type="sibTrans" cxnId="{B5B7208B-8321-4367-ACDA-2BED8E30B510}">
      <dgm:prSet/>
      <dgm:spPr/>
      <dgm:t>
        <a:bodyPr/>
        <a:lstStyle/>
        <a:p>
          <a:endParaRPr lang="en-US"/>
        </a:p>
      </dgm:t>
    </dgm:pt>
    <dgm:pt modelId="{C0C87CF4-183C-4771-998F-EA91BCF4D4D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Long term PPA</a:t>
          </a:r>
        </a:p>
      </dgm:t>
    </dgm:pt>
    <dgm:pt modelId="{7485AC9A-231A-4976-BACC-51583534B26E}" type="parTrans" cxnId="{356A3BC7-6762-401A-859C-635C9B4DD986}">
      <dgm:prSet/>
      <dgm:spPr/>
      <dgm:t>
        <a:bodyPr/>
        <a:lstStyle/>
        <a:p>
          <a:endParaRPr lang="en-US"/>
        </a:p>
      </dgm:t>
    </dgm:pt>
    <dgm:pt modelId="{A7471FA2-57DE-4659-8AC5-64D5403BC192}" type="sibTrans" cxnId="{356A3BC7-6762-401A-859C-635C9B4DD986}">
      <dgm:prSet/>
      <dgm:spPr/>
      <dgm:t>
        <a:bodyPr/>
        <a:lstStyle/>
        <a:p>
          <a:endParaRPr lang="en-US"/>
        </a:p>
      </dgm:t>
    </dgm:pt>
    <dgm:pt modelId="{7652EB7D-25FA-4E1A-A336-C81A8090381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7881EDDA-6F7C-47C8-9782-73F1736D9985}" type="parTrans" cxnId="{071177DB-ADDC-4CED-AEC1-07B99B296BE0}">
      <dgm:prSet/>
      <dgm:spPr/>
      <dgm:t>
        <a:bodyPr/>
        <a:lstStyle/>
        <a:p>
          <a:endParaRPr lang="en-US"/>
        </a:p>
      </dgm:t>
    </dgm:pt>
    <dgm:pt modelId="{1612AAD7-62B1-472D-A17A-DE8EFF8426E7}" type="sibTrans" cxnId="{071177DB-ADDC-4CED-AEC1-07B99B296BE0}">
      <dgm:prSet/>
      <dgm:spPr/>
      <dgm:t>
        <a:bodyPr/>
        <a:lstStyle/>
        <a:p>
          <a:endParaRPr lang="en-US"/>
        </a:p>
      </dgm:t>
    </dgm:pt>
    <dgm:pt modelId="{6F3D4850-3B3E-4349-9AE1-09E428BC322D}" type="pres">
      <dgm:prSet presAssocID="{7C257FB7-29C8-463E-B20E-C6A00E7417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A5B825-DEC1-49DF-AD02-8A42AB8AE626}" type="pres">
      <dgm:prSet presAssocID="{F7C25A8A-77C2-473F-8D57-11BAAD2A1E83}" presName="hierRoot1" presStyleCnt="0">
        <dgm:presLayoutVars>
          <dgm:hierBranch val="init"/>
        </dgm:presLayoutVars>
      </dgm:prSet>
      <dgm:spPr/>
    </dgm:pt>
    <dgm:pt modelId="{CE587C04-F417-4EBB-AA5A-86C1DE1955FA}" type="pres">
      <dgm:prSet presAssocID="{F7C25A8A-77C2-473F-8D57-11BAAD2A1E83}" presName="rootComposite1" presStyleCnt="0"/>
      <dgm:spPr/>
    </dgm:pt>
    <dgm:pt modelId="{E5E18593-F072-49BF-A99F-31F922FA136E}" type="pres">
      <dgm:prSet presAssocID="{F7C25A8A-77C2-473F-8D57-11BAAD2A1E83}" presName="rootText1" presStyleLbl="node0" presStyleIdx="0" presStyleCnt="1" custScaleX="184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8F7BC2-62A4-46D2-A090-34C672733E70}" type="pres">
      <dgm:prSet presAssocID="{F7C25A8A-77C2-473F-8D57-11BAAD2A1E8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CDB8105-19E6-4473-BC21-67F92023AFC8}" type="pres">
      <dgm:prSet presAssocID="{F7C25A8A-77C2-473F-8D57-11BAAD2A1E83}" presName="hierChild2" presStyleCnt="0"/>
      <dgm:spPr/>
    </dgm:pt>
    <dgm:pt modelId="{BB0B1718-F722-488E-AEA0-B4FFC14099BC}" type="pres">
      <dgm:prSet presAssocID="{7BED49F1-197C-4110-A789-71AF77013D2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C110BFC-1CD0-4D0E-8C88-B4A9B9509381}" type="pres">
      <dgm:prSet presAssocID="{87BEAF86-CD39-4E9E-B493-7AEC79769253}" presName="hierRoot2" presStyleCnt="0">
        <dgm:presLayoutVars>
          <dgm:hierBranch val="init"/>
        </dgm:presLayoutVars>
      </dgm:prSet>
      <dgm:spPr/>
    </dgm:pt>
    <dgm:pt modelId="{2571ECC6-E40D-47DA-8987-3BBFAA1DCCEC}" type="pres">
      <dgm:prSet presAssocID="{87BEAF86-CD39-4E9E-B493-7AEC79769253}" presName="rootComposite" presStyleCnt="0"/>
      <dgm:spPr/>
    </dgm:pt>
    <dgm:pt modelId="{2C45CC98-8D75-485F-B3A6-30689437D128}" type="pres">
      <dgm:prSet presAssocID="{87BEAF86-CD39-4E9E-B493-7AEC7976925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ED0D06-444D-4F34-B767-267CBF050385}" type="pres">
      <dgm:prSet presAssocID="{87BEAF86-CD39-4E9E-B493-7AEC79769253}" presName="rootConnector" presStyleLbl="node2" presStyleIdx="0" presStyleCnt="2"/>
      <dgm:spPr/>
      <dgm:t>
        <a:bodyPr/>
        <a:lstStyle/>
        <a:p>
          <a:endParaRPr lang="en-US"/>
        </a:p>
      </dgm:t>
    </dgm:pt>
    <dgm:pt modelId="{522C977E-E5F6-47BE-A8DD-E732ED94F733}" type="pres">
      <dgm:prSet presAssocID="{87BEAF86-CD39-4E9E-B493-7AEC79769253}" presName="hierChild4" presStyleCnt="0"/>
      <dgm:spPr/>
    </dgm:pt>
    <dgm:pt modelId="{725B60BA-C58C-4ED2-8BBA-87E0A13CBBAD}" type="pres">
      <dgm:prSet presAssocID="{BAB3CABD-48F0-4D5F-A8F9-558E3DDA95F6}" presName="Name37" presStyleLbl="parChTrans1D3" presStyleIdx="0" presStyleCnt="4"/>
      <dgm:spPr/>
      <dgm:t>
        <a:bodyPr/>
        <a:lstStyle/>
        <a:p>
          <a:endParaRPr lang="en-US"/>
        </a:p>
      </dgm:t>
    </dgm:pt>
    <dgm:pt modelId="{3CFE9622-B25C-46BE-A11C-992EF27C7209}" type="pres">
      <dgm:prSet presAssocID="{FCA50744-15F5-4C6F-980C-A8492036D68A}" presName="hierRoot2" presStyleCnt="0">
        <dgm:presLayoutVars>
          <dgm:hierBranch val="init"/>
        </dgm:presLayoutVars>
      </dgm:prSet>
      <dgm:spPr/>
    </dgm:pt>
    <dgm:pt modelId="{DCBDCA4B-7622-4173-B597-B36B75F668DE}" type="pres">
      <dgm:prSet presAssocID="{FCA50744-15F5-4C6F-980C-A8492036D68A}" presName="rootComposite" presStyleCnt="0"/>
      <dgm:spPr/>
    </dgm:pt>
    <dgm:pt modelId="{F3FD1910-E90F-41B3-9C4E-F29744D3E2CA}" type="pres">
      <dgm:prSet presAssocID="{FCA50744-15F5-4C6F-980C-A8492036D68A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F19E9-B5BB-4E19-98BE-8401FA67943F}" type="pres">
      <dgm:prSet presAssocID="{FCA50744-15F5-4C6F-980C-A8492036D68A}" presName="rootConnector" presStyleLbl="node3" presStyleIdx="0" presStyleCnt="4"/>
      <dgm:spPr/>
      <dgm:t>
        <a:bodyPr/>
        <a:lstStyle/>
        <a:p>
          <a:endParaRPr lang="en-US"/>
        </a:p>
      </dgm:t>
    </dgm:pt>
    <dgm:pt modelId="{DC18F7DF-019A-4B90-9D03-2C00014D8DC6}" type="pres">
      <dgm:prSet presAssocID="{FCA50744-15F5-4C6F-980C-A8492036D68A}" presName="hierChild4" presStyleCnt="0"/>
      <dgm:spPr/>
    </dgm:pt>
    <dgm:pt modelId="{EBBB4666-33D3-4BEB-9D41-1C768E9181A0}" type="pres">
      <dgm:prSet presAssocID="{7485AC9A-231A-4976-BACC-51583534B26E}" presName="Name37" presStyleLbl="parChTrans1D4" presStyleIdx="0" presStyleCnt="13"/>
      <dgm:spPr/>
      <dgm:t>
        <a:bodyPr/>
        <a:lstStyle/>
        <a:p>
          <a:endParaRPr lang="en-US"/>
        </a:p>
      </dgm:t>
    </dgm:pt>
    <dgm:pt modelId="{2A45CC3D-EC8C-4156-99C4-1DFB788325A0}" type="pres">
      <dgm:prSet presAssocID="{C0C87CF4-183C-4771-998F-EA91BCF4D4D7}" presName="hierRoot2" presStyleCnt="0">
        <dgm:presLayoutVars>
          <dgm:hierBranch val="init"/>
        </dgm:presLayoutVars>
      </dgm:prSet>
      <dgm:spPr/>
    </dgm:pt>
    <dgm:pt modelId="{6D246D6C-91FF-40FC-A2D8-4710C5B12860}" type="pres">
      <dgm:prSet presAssocID="{C0C87CF4-183C-4771-998F-EA91BCF4D4D7}" presName="rootComposite" presStyleCnt="0"/>
      <dgm:spPr/>
    </dgm:pt>
    <dgm:pt modelId="{3723DBB7-5102-4D6B-806B-2F3F43B4B51A}" type="pres">
      <dgm:prSet presAssocID="{C0C87CF4-183C-4771-998F-EA91BCF4D4D7}" presName="rootText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EBE17-CC48-43D7-9E9E-72148A4EFBFA}" type="pres">
      <dgm:prSet presAssocID="{C0C87CF4-183C-4771-998F-EA91BCF4D4D7}" presName="rootConnector" presStyleLbl="node4" presStyleIdx="0" presStyleCnt="13"/>
      <dgm:spPr/>
      <dgm:t>
        <a:bodyPr/>
        <a:lstStyle/>
        <a:p>
          <a:endParaRPr lang="en-US"/>
        </a:p>
      </dgm:t>
    </dgm:pt>
    <dgm:pt modelId="{0E796E6D-E3AA-4980-85AB-006844F5A175}" type="pres">
      <dgm:prSet presAssocID="{C0C87CF4-183C-4771-998F-EA91BCF4D4D7}" presName="hierChild4" presStyleCnt="0"/>
      <dgm:spPr/>
    </dgm:pt>
    <dgm:pt modelId="{A0574318-53D3-4454-86FD-1D2D8DDA0B6E}" type="pres">
      <dgm:prSet presAssocID="{C0C87CF4-183C-4771-998F-EA91BCF4D4D7}" presName="hierChild5" presStyleCnt="0"/>
      <dgm:spPr/>
    </dgm:pt>
    <dgm:pt modelId="{66FCA6EF-8049-418A-B708-6DD9024E32FD}" type="pres">
      <dgm:prSet presAssocID="{7881EDDA-6F7C-47C8-9782-73F1736D9985}" presName="Name37" presStyleLbl="parChTrans1D4" presStyleIdx="1" presStyleCnt="13"/>
      <dgm:spPr/>
      <dgm:t>
        <a:bodyPr/>
        <a:lstStyle/>
        <a:p>
          <a:endParaRPr lang="en-US"/>
        </a:p>
      </dgm:t>
    </dgm:pt>
    <dgm:pt modelId="{FFAF1C4F-04C2-4A87-B5E3-EB0E13CB7C00}" type="pres">
      <dgm:prSet presAssocID="{7652EB7D-25FA-4E1A-A336-C81A80903814}" presName="hierRoot2" presStyleCnt="0">
        <dgm:presLayoutVars>
          <dgm:hierBranch val="init"/>
        </dgm:presLayoutVars>
      </dgm:prSet>
      <dgm:spPr/>
    </dgm:pt>
    <dgm:pt modelId="{906EC68D-C586-44B5-96A4-D239996B2FE7}" type="pres">
      <dgm:prSet presAssocID="{7652EB7D-25FA-4E1A-A336-C81A80903814}" presName="rootComposite" presStyleCnt="0"/>
      <dgm:spPr/>
    </dgm:pt>
    <dgm:pt modelId="{8ACA5A00-A348-4E8C-B249-AED4ADFFF2E9}" type="pres">
      <dgm:prSet presAssocID="{7652EB7D-25FA-4E1A-A336-C81A80903814}" presName="rootText" presStyleLbl="node4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EDB5D-6153-46C6-AE95-1D368BC91ADD}" type="pres">
      <dgm:prSet presAssocID="{7652EB7D-25FA-4E1A-A336-C81A80903814}" presName="rootConnector" presStyleLbl="node4" presStyleIdx="1" presStyleCnt="13"/>
      <dgm:spPr/>
      <dgm:t>
        <a:bodyPr/>
        <a:lstStyle/>
        <a:p>
          <a:endParaRPr lang="en-US"/>
        </a:p>
      </dgm:t>
    </dgm:pt>
    <dgm:pt modelId="{D7A36AE0-CDE6-40D1-87F1-9D42C070202C}" type="pres">
      <dgm:prSet presAssocID="{7652EB7D-25FA-4E1A-A336-C81A80903814}" presName="hierChild4" presStyleCnt="0"/>
      <dgm:spPr/>
    </dgm:pt>
    <dgm:pt modelId="{156DE6C5-BF2C-424A-B4F4-DB146A823350}" type="pres">
      <dgm:prSet presAssocID="{7652EB7D-25FA-4E1A-A336-C81A80903814}" presName="hierChild5" presStyleCnt="0"/>
      <dgm:spPr/>
    </dgm:pt>
    <dgm:pt modelId="{4B6C0B2E-06A4-40CB-B980-145AB0581A65}" type="pres">
      <dgm:prSet presAssocID="{FCA50744-15F5-4C6F-980C-A8492036D68A}" presName="hierChild5" presStyleCnt="0"/>
      <dgm:spPr/>
    </dgm:pt>
    <dgm:pt modelId="{8854286C-D3CA-48DA-89BC-DF4322DE56F0}" type="pres">
      <dgm:prSet presAssocID="{B2530424-4177-43C7-903D-046895599C3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BA664D37-7B68-4790-9052-0222AE468A23}" type="pres">
      <dgm:prSet presAssocID="{3C6F2696-12EF-42D9-9680-B41D88288C13}" presName="hierRoot2" presStyleCnt="0">
        <dgm:presLayoutVars>
          <dgm:hierBranch val="init"/>
        </dgm:presLayoutVars>
      </dgm:prSet>
      <dgm:spPr/>
    </dgm:pt>
    <dgm:pt modelId="{C99FC771-9D55-4DE9-8883-EB7BCB1BCB2E}" type="pres">
      <dgm:prSet presAssocID="{3C6F2696-12EF-42D9-9680-B41D88288C13}" presName="rootComposite" presStyleCnt="0"/>
      <dgm:spPr/>
    </dgm:pt>
    <dgm:pt modelId="{2B4A8FBB-4A62-40AC-909C-0400BACE64D4}" type="pres">
      <dgm:prSet presAssocID="{3C6F2696-12EF-42D9-9680-B41D88288C1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44C539-68AD-4C52-ADCB-7B10904CD420}" type="pres">
      <dgm:prSet presAssocID="{3C6F2696-12EF-42D9-9680-B41D88288C13}" presName="rootConnector" presStyleLbl="node3" presStyleIdx="1" presStyleCnt="4"/>
      <dgm:spPr/>
      <dgm:t>
        <a:bodyPr/>
        <a:lstStyle/>
        <a:p>
          <a:endParaRPr lang="en-US"/>
        </a:p>
      </dgm:t>
    </dgm:pt>
    <dgm:pt modelId="{8B73465D-77E6-487D-A828-A51BA9D262C4}" type="pres">
      <dgm:prSet presAssocID="{3C6F2696-12EF-42D9-9680-B41D88288C13}" presName="hierChild4" presStyleCnt="0"/>
      <dgm:spPr/>
    </dgm:pt>
    <dgm:pt modelId="{5E50ABA3-3656-42E9-8712-49DF44017A27}" type="pres">
      <dgm:prSet presAssocID="{1CCC5C39-C53B-4122-88C0-6630F85D4C65}" presName="Name37" presStyleLbl="parChTrans1D4" presStyleIdx="2" presStyleCnt="13"/>
      <dgm:spPr/>
      <dgm:t>
        <a:bodyPr/>
        <a:lstStyle/>
        <a:p>
          <a:endParaRPr lang="en-US"/>
        </a:p>
      </dgm:t>
    </dgm:pt>
    <dgm:pt modelId="{25614A74-3878-48A9-A352-A4528B086D54}" type="pres">
      <dgm:prSet presAssocID="{1112C2B2-C1B6-4593-9434-3D21254CF7BE}" presName="hierRoot2" presStyleCnt="0">
        <dgm:presLayoutVars>
          <dgm:hierBranch val="init"/>
        </dgm:presLayoutVars>
      </dgm:prSet>
      <dgm:spPr/>
    </dgm:pt>
    <dgm:pt modelId="{F5053623-BC1D-46BE-AC53-9A6FD9417FC3}" type="pres">
      <dgm:prSet presAssocID="{1112C2B2-C1B6-4593-9434-3D21254CF7BE}" presName="rootComposite" presStyleCnt="0"/>
      <dgm:spPr/>
    </dgm:pt>
    <dgm:pt modelId="{9464036D-D583-4179-A12B-9CC2D54C0BDD}" type="pres">
      <dgm:prSet presAssocID="{1112C2B2-C1B6-4593-9434-3D21254CF7BE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A6C6F-36D0-4CAF-8B7C-0366F67DB0ED}" type="pres">
      <dgm:prSet presAssocID="{1112C2B2-C1B6-4593-9434-3D21254CF7BE}" presName="rootConnector" presStyleLbl="node4" presStyleIdx="2" presStyleCnt="13"/>
      <dgm:spPr/>
      <dgm:t>
        <a:bodyPr/>
        <a:lstStyle/>
        <a:p>
          <a:endParaRPr lang="en-US"/>
        </a:p>
      </dgm:t>
    </dgm:pt>
    <dgm:pt modelId="{199B61EC-5741-422D-9A4A-F882B077D9FB}" type="pres">
      <dgm:prSet presAssocID="{1112C2B2-C1B6-4593-9434-3D21254CF7BE}" presName="hierChild4" presStyleCnt="0"/>
      <dgm:spPr/>
    </dgm:pt>
    <dgm:pt modelId="{6BF4B3DD-8E4F-451B-BDFB-35F4FA4CAD24}" type="pres">
      <dgm:prSet presAssocID="{1112C2B2-C1B6-4593-9434-3D21254CF7BE}" presName="hierChild5" presStyleCnt="0"/>
      <dgm:spPr/>
    </dgm:pt>
    <dgm:pt modelId="{A5E8D1BA-E2C6-4246-BD24-83FE15B7BA9C}" type="pres">
      <dgm:prSet presAssocID="{56BE413C-6772-4620-B642-44D10327511E}" presName="Name37" presStyleLbl="parChTrans1D4" presStyleIdx="3" presStyleCnt="13"/>
      <dgm:spPr/>
      <dgm:t>
        <a:bodyPr/>
        <a:lstStyle/>
        <a:p>
          <a:endParaRPr lang="en-US"/>
        </a:p>
      </dgm:t>
    </dgm:pt>
    <dgm:pt modelId="{6023F754-4B36-4102-A2BC-1ABF7EE8E4A6}" type="pres">
      <dgm:prSet presAssocID="{6DEC4761-9BC6-492B-AC20-F538556903B9}" presName="hierRoot2" presStyleCnt="0">
        <dgm:presLayoutVars>
          <dgm:hierBranch val="init"/>
        </dgm:presLayoutVars>
      </dgm:prSet>
      <dgm:spPr/>
    </dgm:pt>
    <dgm:pt modelId="{0210DF48-875F-46C3-9A2A-74B0BB928C86}" type="pres">
      <dgm:prSet presAssocID="{6DEC4761-9BC6-492B-AC20-F538556903B9}" presName="rootComposite" presStyleCnt="0"/>
      <dgm:spPr/>
    </dgm:pt>
    <dgm:pt modelId="{1AF92A23-7507-469F-BDC5-EACDA4B16948}" type="pres">
      <dgm:prSet presAssocID="{6DEC4761-9BC6-492B-AC20-F538556903B9}" presName="rootText" presStyleLbl="node4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6D504-C1A8-44E4-839F-684216085DE6}" type="pres">
      <dgm:prSet presAssocID="{6DEC4761-9BC6-492B-AC20-F538556903B9}" presName="rootConnector" presStyleLbl="node4" presStyleIdx="3" presStyleCnt="13"/>
      <dgm:spPr/>
      <dgm:t>
        <a:bodyPr/>
        <a:lstStyle/>
        <a:p>
          <a:endParaRPr lang="en-US"/>
        </a:p>
      </dgm:t>
    </dgm:pt>
    <dgm:pt modelId="{AC5C8ED2-A0CB-4A96-BA17-535FAAEB3B4C}" type="pres">
      <dgm:prSet presAssocID="{6DEC4761-9BC6-492B-AC20-F538556903B9}" presName="hierChild4" presStyleCnt="0"/>
      <dgm:spPr/>
    </dgm:pt>
    <dgm:pt modelId="{7965A581-AF41-4D03-AAD0-6D6A1151B8B0}" type="pres">
      <dgm:prSet presAssocID="{6DEC4761-9BC6-492B-AC20-F538556903B9}" presName="hierChild5" presStyleCnt="0"/>
      <dgm:spPr/>
    </dgm:pt>
    <dgm:pt modelId="{979AB7B7-0BEE-46BA-8E93-A9DA8844393E}" type="pres">
      <dgm:prSet presAssocID="{3C6F2696-12EF-42D9-9680-B41D88288C13}" presName="hierChild5" presStyleCnt="0"/>
      <dgm:spPr/>
    </dgm:pt>
    <dgm:pt modelId="{0C8694BD-49BB-4744-9CBD-763EFB7FD6FA}" type="pres">
      <dgm:prSet presAssocID="{87BEAF86-CD39-4E9E-B493-7AEC79769253}" presName="hierChild5" presStyleCnt="0"/>
      <dgm:spPr/>
    </dgm:pt>
    <dgm:pt modelId="{5F8B61AD-8E50-4A18-86D4-F31BE7AAEE2A}" type="pres">
      <dgm:prSet presAssocID="{E435BEDD-7142-4008-BE24-103914D3DA1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3520EEA-BAEB-4B7E-AD1C-621441EFAAA7}" type="pres">
      <dgm:prSet presAssocID="{F9FAE818-F337-4984-B711-2FF18B29A5BC}" presName="hierRoot2" presStyleCnt="0">
        <dgm:presLayoutVars>
          <dgm:hierBranch val="init"/>
        </dgm:presLayoutVars>
      </dgm:prSet>
      <dgm:spPr/>
    </dgm:pt>
    <dgm:pt modelId="{20AF3A87-6944-4EEB-8616-8A8557BCA6F2}" type="pres">
      <dgm:prSet presAssocID="{F9FAE818-F337-4984-B711-2FF18B29A5BC}" presName="rootComposite" presStyleCnt="0"/>
      <dgm:spPr/>
    </dgm:pt>
    <dgm:pt modelId="{117F139C-9BD7-40E3-B886-E124765A210F}" type="pres">
      <dgm:prSet presAssocID="{F9FAE818-F337-4984-B711-2FF18B29A5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16F14-74DF-440D-BCAD-C8752A0A16BF}" type="pres">
      <dgm:prSet presAssocID="{F9FAE818-F337-4984-B711-2FF18B29A5BC}" presName="rootConnector" presStyleLbl="node2" presStyleIdx="1" presStyleCnt="2"/>
      <dgm:spPr/>
      <dgm:t>
        <a:bodyPr/>
        <a:lstStyle/>
        <a:p>
          <a:endParaRPr lang="en-US"/>
        </a:p>
      </dgm:t>
    </dgm:pt>
    <dgm:pt modelId="{62082527-F021-4834-9CAC-C49671B9B2F8}" type="pres">
      <dgm:prSet presAssocID="{F9FAE818-F337-4984-B711-2FF18B29A5BC}" presName="hierChild4" presStyleCnt="0"/>
      <dgm:spPr/>
    </dgm:pt>
    <dgm:pt modelId="{A864D6B5-30DD-4F92-B233-88D334F1D8B6}" type="pres">
      <dgm:prSet presAssocID="{B439C22D-FBD6-43B7-81F6-EF280A799688}" presName="Name37" presStyleLbl="parChTrans1D3" presStyleIdx="2" presStyleCnt="4"/>
      <dgm:spPr/>
      <dgm:t>
        <a:bodyPr/>
        <a:lstStyle/>
        <a:p>
          <a:endParaRPr lang="en-US"/>
        </a:p>
      </dgm:t>
    </dgm:pt>
    <dgm:pt modelId="{BAC78B74-D23C-41FB-8FD3-A3F75ED68B93}" type="pres">
      <dgm:prSet presAssocID="{8B6E61BF-54D2-401D-B44E-667654A9BFAF}" presName="hierRoot2" presStyleCnt="0">
        <dgm:presLayoutVars>
          <dgm:hierBranch val="init"/>
        </dgm:presLayoutVars>
      </dgm:prSet>
      <dgm:spPr/>
    </dgm:pt>
    <dgm:pt modelId="{F9C69A0F-F2B9-4BE4-92C5-4EB1EE7DF761}" type="pres">
      <dgm:prSet presAssocID="{8B6E61BF-54D2-401D-B44E-667654A9BFAF}" presName="rootComposite" presStyleCnt="0"/>
      <dgm:spPr/>
    </dgm:pt>
    <dgm:pt modelId="{8DDBC81C-9BEE-4FBC-B641-5C7B89BC7A94}" type="pres">
      <dgm:prSet presAssocID="{8B6E61BF-54D2-401D-B44E-667654A9BFA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A0BCD-E8BA-41E9-9161-057917934F3D}" type="pres">
      <dgm:prSet presAssocID="{8B6E61BF-54D2-401D-B44E-667654A9BFAF}" presName="rootConnector" presStyleLbl="node3" presStyleIdx="2" presStyleCnt="4"/>
      <dgm:spPr/>
      <dgm:t>
        <a:bodyPr/>
        <a:lstStyle/>
        <a:p>
          <a:endParaRPr lang="en-US"/>
        </a:p>
      </dgm:t>
    </dgm:pt>
    <dgm:pt modelId="{6D986D6A-567E-44E7-9255-B4A4F4CB597C}" type="pres">
      <dgm:prSet presAssocID="{8B6E61BF-54D2-401D-B44E-667654A9BFAF}" presName="hierChild4" presStyleCnt="0"/>
      <dgm:spPr/>
    </dgm:pt>
    <dgm:pt modelId="{3DAD6271-E8DB-45BF-AB37-28C196A561E4}" type="pres">
      <dgm:prSet presAssocID="{89AA4DFF-3DF4-4DFE-BAEE-2009E8B8ECFA}" presName="Name37" presStyleLbl="parChTrans1D4" presStyleIdx="4" presStyleCnt="13"/>
      <dgm:spPr/>
      <dgm:t>
        <a:bodyPr/>
        <a:lstStyle/>
        <a:p>
          <a:endParaRPr lang="en-US"/>
        </a:p>
      </dgm:t>
    </dgm:pt>
    <dgm:pt modelId="{EE853ABB-0D4F-4744-87F2-B37BB7E38C03}" type="pres">
      <dgm:prSet presAssocID="{F1C3AF0A-E6C3-4C77-9ED6-B30542B5132B}" presName="hierRoot2" presStyleCnt="0">
        <dgm:presLayoutVars>
          <dgm:hierBranch val="init"/>
        </dgm:presLayoutVars>
      </dgm:prSet>
      <dgm:spPr/>
    </dgm:pt>
    <dgm:pt modelId="{45EDAC79-19A0-472F-BF3A-1337525B1145}" type="pres">
      <dgm:prSet presAssocID="{F1C3AF0A-E6C3-4C77-9ED6-B30542B5132B}" presName="rootComposite" presStyleCnt="0"/>
      <dgm:spPr/>
    </dgm:pt>
    <dgm:pt modelId="{0307132F-3E77-46F6-9148-361A2D3C67F1}" type="pres">
      <dgm:prSet presAssocID="{F1C3AF0A-E6C3-4C77-9ED6-B30542B5132B}" presName="rootText" presStyleLbl="node4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81A88-AE85-4983-8D2E-502375955E64}" type="pres">
      <dgm:prSet presAssocID="{F1C3AF0A-E6C3-4C77-9ED6-B30542B5132B}" presName="rootConnector" presStyleLbl="node4" presStyleIdx="4" presStyleCnt="13"/>
      <dgm:spPr/>
      <dgm:t>
        <a:bodyPr/>
        <a:lstStyle/>
        <a:p>
          <a:endParaRPr lang="en-US"/>
        </a:p>
      </dgm:t>
    </dgm:pt>
    <dgm:pt modelId="{A04E82E1-BDFC-489B-A49C-5220ECD18943}" type="pres">
      <dgm:prSet presAssocID="{F1C3AF0A-E6C3-4C77-9ED6-B30542B5132B}" presName="hierChild4" presStyleCnt="0"/>
      <dgm:spPr/>
    </dgm:pt>
    <dgm:pt modelId="{60AD95D3-EC4D-480E-BDB2-9D3340F975C5}" type="pres">
      <dgm:prSet presAssocID="{844D9F80-96EB-49B4-9051-84479107D96F}" presName="Name37" presStyleLbl="parChTrans1D4" presStyleIdx="5" presStyleCnt="13"/>
      <dgm:spPr/>
      <dgm:t>
        <a:bodyPr/>
        <a:lstStyle/>
        <a:p>
          <a:endParaRPr lang="en-US"/>
        </a:p>
      </dgm:t>
    </dgm:pt>
    <dgm:pt modelId="{DD4AB920-C3D6-4FC2-920E-A2CFA0973F2F}" type="pres">
      <dgm:prSet presAssocID="{CF82C370-1799-4B17-A0CD-8667DDD958B4}" presName="hierRoot2" presStyleCnt="0">
        <dgm:presLayoutVars>
          <dgm:hierBranch val="init"/>
        </dgm:presLayoutVars>
      </dgm:prSet>
      <dgm:spPr/>
    </dgm:pt>
    <dgm:pt modelId="{5D8E3118-4F33-4AF1-9857-9D56E762E113}" type="pres">
      <dgm:prSet presAssocID="{CF82C370-1799-4B17-A0CD-8667DDD958B4}" presName="rootComposite" presStyleCnt="0"/>
      <dgm:spPr/>
    </dgm:pt>
    <dgm:pt modelId="{8F521088-2438-4763-8827-40B19F8152C5}" type="pres">
      <dgm:prSet presAssocID="{CF82C370-1799-4B17-A0CD-8667DDD958B4}" presName="rootText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A130B-95BB-41FB-9984-B92955EC308A}" type="pres">
      <dgm:prSet presAssocID="{CF82C370-1799-4B17-A0CD-8667DDD958B4}" presName="rootConnector" presStyleLbl="node4" presStyleIdx="5" presStyleCnt="13"/>
      <dgm:spPr/>
      <dgm:t>
        <a:bodyPr/>
        <a:lstStyle/>
        <a:p>
          <a:endParaRPr lang="en-US"/>
        </a:p>
      </dgm:t>
    </dgm:pt>
    <dgm:pt modelId="{47FB9EF3-3A4B-4A31-9A84-594F5A5B72D9}" type="pres">
      <dgm:prSet presAssocID="{CF82C370-1799-4B17-A0CD-8667DDD958B4}" presName="hierChild4" presStyleCnt="0"/>
      <dgm:spPr/>
    </dgm:pt>
    <dgm:pt modelId="{AA205894-55A7-41EA-AC35-DB863E8C1084}" type="pres">
      <dgm:prSet presAssocID="{CF82C370-1799-4B17-A0CD-8667DDD958B4}" presName="hierChild5" presStyleCnt="0"/>
      <dgm:spPr/>
    </dgm:pt>
    <dgm:pt modelId="{5951B9AE-6422-4CCD-887F-89F0D71434CA}" type="pres">
      <dgm:prSet presAssocID="{FAD7A53D-19EA-4595-8D6F-098534423AE7}" presName="Name37" presStyleLbl="parChTrans1D4" presStyleIdx="6" presStyleCnt="13"/>
      <dgm:spPr/>
      <dgm:t>
        <a:bodyPr/>
        <a:lstStyle/>
        <a:p>
          <a:endParaRPr lang="en-US"/>
        </a:p>
      </dgm:t>
    </dgm:pt>
    <dgm:pt modelId="{1260B9ED-FA9C-4785-8DB7-454F3218EAD0}" type="pres">
      <dgm:prSet presAssocID="{1C121850-E5FF-49A2-BF6C-24FC4C13A5CA}" presName="hierRoot2" presStyleCnt="0">
        <dgm:presLayoutVars>
          <dgm:hierBranch val="init"/>
        </dgm:presLayoutVars>
      </dgm:prSet>
      <dgm:spPr/>
    </dgm:pt>
    <dgm:pt modelId="{CF31B4F7-1CE1-4251-8A5C-9DEEE16EB362}" type="pres">
      <dgm:prSet presAssocID="{1C121850-E5FF-49A2-BF6C-24FC4C13A5CA}" presName="rootComposite" presStyleCnt="0"/>
      <dgm:spPr/>
    </dgm:pt>
    <dgm:pt modelId="{C803DF6E-664A-4AC8-A715-C7D1A35D1C63}" type="pres">
      <dgm:prSet presAssocID="{1C121850-E5FF-49A2-BF6C-24FC4C13A5CA}" presName="rootText" presStyleLbl="node4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C5F7F-B577-422E-872E-C4131B791E20}" type="pres">
      <dgm:prSet presAssocID="{1C121850-E5FF-49A2-BF6C-24FC4C13A5CA}" presName="rootConnector" presStyleLbl="node4" presStyleIdx="6" presStyleCnt="13"/>
      <dgm:spPr/>
      <dgm:t>
        <a:bodyPr/>
        <a:lstStyle/>
        <a:p>
          <a:endParaRPr lang="en-US"/>
        </a:p>
      </dgm:t>
    </dgm:pt>
    <dgm:pt modelId="{6A1C414D-65E7-442E-A19B-5F8EBC346EC7}" type="pres">
      <dgm:prSet presAssocID="{1C121850-E5FF-49A2-BF6C-24FC4C13A5CA}" presName="hierChild4" presStyleCnt="0"/>
      <dgm:spPr/>
    </dgm:pt>
    <dgm:pt modelId="{295C0F44-4FF2-459F-8C08-B6CA6973E6BB}" type="pres">
      <dgm:prSet presAssocID="{1C121850-E5FF-49A2-BF6C-24FC4C13A5CA}" presName="hierChild5" presStyleCnt="0"/>
      <dgm:spPr/>
    </dgm:pt>
    <dgm:pt modelId="{719EEDC6-5D3E-4727-B8A2-0384A6541ED1}" type="pres">
      <dgm:prSet presAssocID="{0D2F47FB-A73C-4C16-ADD1-6B74F3A29105}" presName="Name37" presStyleLbl="parChTrans1D4" presStyleIdx="7" presStyleCnt="13"/>
      <dgm:spPr/>
      <dgm:t>
        <a:bodyPr/>
        <a:lstStyle/>
        <a:p>
          <a:endParaRPr lang="en-US"/>
        </a:p>
      </dgm:t>
    </dgm:pt>
    <dgm:pt modelId="{9B0C4919-4E44-4270-B702-50FC7CFA0059}" type="pres">
      <dgm:prSet presAssocID="{9816235C-104A-4F47-9360-876AACE7CDA8}" presName="hierRoot2" presStyleCnt="0">
        <dgm:presLayoutVars>
          <dgm:hierBranch val="init"/>
        </dgm:presLayoutVars>
      </dgm:prSet>
      <dgm:spPr/>
    </dgm:pt>
    <dgm:pt modelId="{F3775831-8DAF-40EA-ACCE-99F9DE4A4B48}" type="pres">
      <dgm:prSet presAssocID="{9816235C-104A-4F47-9360-876AACE7CDA8}" presName="rootComposite" presStyleCnt="0"/>
      <dgm:spPr/>
    </dgm:pt>
    <dgm:pt modelId="{7ACF6E3B-E261-42E5-9A04-4C107A045B26}" type="pres">
      <dgm:prSet presAssocID="{9816235C-104A-4F47-9360-876AACE7CDA8}" presName="rootText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DD140-E284-455A-B9C0-FA079D06FE01}" type="pres">
      <dgm:prSet presAssocID="{9816235C-104A-4F47-9360-876AACE7CDA8}" presName="rootConnector" presStyleLbl="node4" presStyleIdx="7" presStyleCnt="13"/>
      <dgm:spPr/>
      <dgm:t>
        <a:bodyPr/>
        <a:lstStyle/>
        <a:p>
          <a:endParaRPr lang="en-US"/>
        </a:p>
      </dgm:t>
    </dgm:pt>
    <dgm:pt modelId="{93C4325D-166E-4926-887F-075E304EA8B2}" type="pres">
      <dgm:prSet presAssocID="{9816235C-104A-4F47-9360-876AACE7CDA8}" presName="hierChild4" presStyleCnt="0"/>
      <dgm:spPr/>
    </dgm:pt>
    <dgm:pt modelId="{930153D6-0BDE-488E-9D90-FD679134416B}" type="pres">
      <dgm:prSet presAssocID="{9816235C-104A-4F47-9360-876AACE7CDA8}" presName="hierChild5" presStyleCnt="0"/>
      <dgm:spPr/>
    </dgm:pt>
    <dgm:pt modelId="{C325BC90-EF88-42E8-A749-ED6AFD525996}" type="pres">
      <dgm:prSet presAssocID="{F1C3AF0A-E6C3-4C77-9ED6-B30542B5132B}" presName="hierChild5" presStyleCnt="0"/>
      <dgm:spPr/>
    </dgm:pt>
    <dgm:pt modelId="{22246D5E-1C0B-4FC7-AEBC-29DB9D8BEC06}" type="pres">
      <dgm:prSet presAssocID="{48EED994-3980-4CEA-9FA7-BAAF3EA61213}" presName="Name37" presStyleLbl="parChTrans1D4" presStyleIdx="8" presStyleCnt="13"/>
      <dgm:spPr/>
      <dgm:t>
        <a:bodyPr/>
        <a:lstStyle/>
        <a:p>
          <a:endParaRPr lang="en-US"/>
        </a:p>
      </dgm:t>
    </dgm:pt>
    <dgm:pt modelId="{805C3529-BA42-4860-B2E4-3165080A6047}" type="pres">
      <dgm:prSet presAssocID="{0358ECE7-380B-49C4-918E-2D13E61B37FF}" presName="hierRoot2" presStyleCnt="0">
        <dgm:presLayoutVars>
          <dgm:hierBranch val="init"/>
        </dgm:presLayoutVars>
      </dgm:prSet>
      <dgm:spPr/>
    </dgm:pt>
    <dgm:pt modelId="{588C3B7E-9956-415F-98C0-1DA1DD89C551}" type="pres">
      <dgm:prSet presAssocID="{0358ECE7-380B-49C4-918E-2D13E61B37FF}" presName="rootComposite" presStyleCnt="0"/>
      <dgm:spPr/>
    </dgm:pt>
    <dgm:pt modelId="{387E6F10-883D-4693-A0B8-6DEA1E714672}" type="pres">
      <dgm:prSet presAssocID="{0358ECE7-380B-49C4-918E-2D13E61B37FF}" presName="rootText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619BA-3904-47CF-B2F3-BBEF66C8D24E}" type="pres">
      <dgm:prSet presAssocID="{0358ECE7-380B-49C4-918E-2D13E61B37FF}" presName="rootConnector" presStyleLbl="node4" presStyleIdx="8" presStyleCnt="13"/>
      <dgm:spPr/>
      <dgm:t>
        <a:bodyPr/>
        <a:lstStyle/>
        <a:p>
          <a:endParaRPr lang="en-US"/>
        </a:p>
      </dgm:t>
    </dgm:pt>
    <dgm:pt modelId="{3AE2CD5D-2823-499E-952F-D089EB9B18F7}" type="pres">
      <dgm:prSet presAssocID="{0358ECE7-380B-49C4-918E-2D13E61B37FF}" presName="hierChild4" presStyleCnt="0"/>
      <dgm:spPr/>
    </dgm:pt>
    <dgm:pt modelId="{B7058B65-16D7-45B8-B2B2-AC802F2900FF}" type="pres">
      <dgm:prSet presAssocID="{A5B2F2E2-71F8-402F-B54F-500D269C4512}" presName="Name37" presStyleLbl="parChTrans1D4" presStyleIdx="9" presStyleCnt="13"/>
      <dgm:spPr/>
      <dgm:t>
        <a:bodyPr/>
        <a:lstStyle/>
        <a:p>
          <a:endParaRPr lang="en-US"/>
        </a:p>
      </dgm:t>
    </dgm:pt>
    <dgm:pt modelId="{F7F25FA1-830B-4345-8EFD-1E6236295CFE}" type="pres">
      <dgm:prSet presAssocID="{76F1B997-A2AF-4CDA-9E88-940CCDD90B66}" presName="hierRoot2" presStyleCnt="0">
        <dgm:presLayoutVars>
          <dgm:hierBranch val="init"/>
        </dgm:presLayoutVars>
      </dgm:prSet>
      <dgm:spPr/>
    </dgm:pt>
    <dgm:pt modelId="{695D8A88-3125-414E-8392-6D2AA4506EE6}" type="pres">
      <dgm:prSet presAssocID="{76F1B997-A2AF-4CDA-9E88-940CCDD90B66}" presName="rootComposite" presStyleCnt="0"/>
      <dgm:spPr/>
    </dgm:pt>
    <dgm:pt modelId="{F4DC4FF3-28EC-4EA1-BEE5-522287DCB814}" type="pres">
      <dgm:prSet presAssocID="{76F1B997-A2AF-4CDA-9E88-940CCDD90B66}" presName="rootText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EEB61-A321-4C3B-BA76-F92FF3C5DAD4}" type="pres">
      <dgm:prSet presAssocID="{76F1B997-A2AF-4CDA-9E88-940CCDD90B66}" presName="rootConnector" presStyleLbl="node4" presStyleIdx="9" presStyleCnt="13"/>
      <dgm:spPr/>
      <dgm:t>
        <a:bodyPr/>
        <a:lstStyle/>
        <a:p>
          <a:endParaRPr lang="en-US"/>
        </a:p>
      </dgm:t>
    </dgm:pt>
    <dgm:pt modelId="{6F07D196-169C-4618-97ED-E807AAA2DF79}" type="pres">
      <dgm:prSet presAssocID="{76F1B997-A2AF-4CDA-9E88-940CCDD90B66}" presName="hierChild4" presStyleCnt="0"/>
      <dgm:spPr/>
    </dgm:pt>
    <dgm:pt modelId="{BF46B681-063A-4914-A331-DF55B9BA6FB6}" type="pres">
      <dgm:prSet presAssocID="{76F1B997-A2AF-4CDA-9E88-940CCDD90B66}" presName="hierChild5" presStyleCnt="0"/>
      <dgm:spPr/>
    </dgm:pt>
    <dgm:pt modelId="{6A7C83DC-231C-48AF-ABE1-90D273E49D21}" type="pres">
      <dgm:prSet presAssocID="{E6A06C09-632F-48C3-8371-D0AF347327A7}" presName="Name37" presStyleLbl="parChTrans1D4" presStyleIdx="10" presStyleCnt="13"/>
      <dgm:spPr/>
      <dgm:t>
        <a:bodyPr/>
        <a:lstStyle/>
        <a:p>
          <a:endParaRPr lang="en-US"/>
        </a:p>
      </dgm:t>
    </dgm:pt>
    <dgm:pt modelId="{9A0DDA13-0CD5-4D9E-B7C5-B2A62D447D69}" type="pres">
      <dgm:prSet presAssocID="{E1662B18-59F9-46B5-AE13-EA9A93D6DCD5}" presName="hierRoot2" presStyleCnt="0">
        <dgm:presLayoutVars>
          <dgm:hierBranch val="init"/>
        </dgm:presLayoutVars>
      </dgm:prSet>
      <dgm:spPr/>
    </dgm:pt>
    <dgm:pt modelId="{65BFDBEE-005C-4175-AC6C-B64474209731}" type="pres">
      <dgm:prSet presAssocID="{E1662B18-59F9-46B5-AE13-EA9A93D6DCD5}" presName="rootComposite" presStyleCnt="0"/>
      <dgm:spPr/>
    </dgm:pt>
    <dgm:pt modelId="{4399F6AB-325E-46D2-9C7F-52620163D165}" type="pres">
      <dgm:prSet presAssocID="{E1662B18-59F9-46B5-AE13-EA9A93D6DCD5}" presName="rootText" presStyleLbl="node4" presStyleIdx="1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B84A9-1649-4884-A7E3-B124E82024CB}" type="pres">
      <dgm:prSet presAssocID="{E1662B18-59F9-46B5-AE13-EA9A93D6DCD5}" presName="rootConnector" presStyleLbl="node4" presStyleIdx="10" presStyleCnt="13"/>
      <dgm:spPr/>
      <dgm:t>
        <a:bodyPr/>
        <a:lstStyle/>
        <a:p>
          <a:endParaRPr lang="en-US"/>
        </a:p>
      </dgm:t>
    </dgm:pt>
    <dgm:pt modelId="{4D386FB8-43F5-406C-9A1D-2907D3455843}" type="pres">
      <dgm:prSet presAssocID="{E1662B18-59F9-46B5-AE13-EA9A93D6DCD5}" presName="hierChild4" presStyleCnt="0"/>
      <dgm:spPr/>
    </dgm:pt>
    <dgm:pt modelId="{E025BF87-5322-4D6D-B7CD-788621F17A1D}" type="pres">
      <dgm:prSet presAssocID="{E1662B18-59F9-46B5-AE13-EA9A93D6DCD5}" presName="hierChild5" presStyleCnt="0"/>
      <dgm:spPr/>
    </dgm:pt>
    <dgm:pt modelId="{1F5DE335-1490-4CDE-82A3-85ED5C9F2C49}" type="pres">
      <dgm:prSet presAssocID="{0358ECE7-380B-49C4-918E-2D13E61B37FF}" presName="hierChild5" presStyleCnt="0"/>
      <dgm:spPr/>
    </dgm:pt>
    <dgm:pt modelId="{E0E84CD0-91A8-4BF5-9B89-78E7F0E8D2AF}" type="pres">
      <dgm:prSet presAssocID="{8B6E61BF-54D2-401D-B44E-667654A9BFAF}" presName="hierChild5" presStyleCnt="0"/>
      <dgm:spPr/>
    </dgm:pt>
    <dgm:pt modelId="{060BC130-CAB1-486D-9B06-A0D18D1BE046}" type="pres">
      <dgm:prSet presAssocID="{D2FB4ABD-1044-4C5C-A26A-EC6497E3FD50}" presName="Name37" presStyleLbl="parChTrans1D3" presStyleIdx="3" presStyleCnt="4"/>
      <dgm:spPr/>
      <dgm:t>
        <a:bodyPr/>
        <a:lstStyle/>
        <a:p>
          <a:endParaRPr lang="en-US"/>
        </a:p>
      </dgm:t>
    </dgm:pt>
    <dgm:pt modelId="{B8F00B7F-CBB4-4F01-A7C1-3C296D1273A2}" type="pres">
      <dgm:prSet presAssocID="{60C2B719-760E-4968-A712-0B56101DD7C9}" presName="hierRoot2" presStyleCnt="0">
        <dgm:presLayoutVars>
          <dgm:hierBranch val="init"/>
        </dgm:presLayoutVars>
      </dgm:prSet>
      <dgm:spPr/>
    </dgm:pt>
    <dgm:pt modelId="{D9B9CF95-83AD-4CBF-8BCF-F0199920C7F0}" type="pres">
      <dgm:prSet presAssocID="{60C2B719-760E-4968-A712-0B56101DD7C9}" presName="rootComposite" presStyleCnt="0"/>
      <dgm:spPr/>
    </dgm:pt>
    <dgm:pt modelId="{FC657E2B-5B10-414E-8BA8-7E1D1A60E7EF}" type="pres">
      <dgm:prSet presAssocID="{60C2B719-760E-4968-A712-0B56101DD7C9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3DB6F-DF23-481D-A8B4-C34E42147756}" type="pres">
      <dgm:prSet presAssocID="{60C2B719-760E-4968-A712-0B56101DD7C9}" presName="rootConnector" presStyleLbl="node3" presStyleIdx="3" presStyleCnt="4"/>
      <dgm:spPr/>
      <dgm:t>
        <a:bodyPr/>
        <a:lstStyle/>
        <a:p>
          <a:endParaRPr lang="en-US"/>
        </a:p>
      </dgm:t>
    </dgm:pt>
    <dgm:pt modelId="{1EC87C33-56B4-4712-BD17-736184C1CC1A}" type="pres">
      <dgm:prSet presAssocID="{60C2B719-760E-4968-A712-0B56101DD7C9}" presName="hierChild4" presStyleCnt="0"/>
      <dgm:spPr/>
    </dgm:pt>
    <dgm:pt modelId="{16DB2D70-0839-4FF0-B15C-537C75E678FE}" type="pres">
      <dgm:prSet presAssocID="{E5095E02-FC20-4690-8D9C-DAD393CBAF16}" presName="Name37" presStyleLbl="parChTrans1D4" presStyleIdx="11" presStyleCnt="13"/>
      <dgm:spPr/>
      <dgm:t>
        <a:bodyPr/>
        <a:lstStyle/>
        <a:p>
          <a:endParaRPr lang="en-US"/>
        </a:p>
      </dgm:t>
    </dgm:pt>
    <dgm:pt modelId="{20BD3260-1F03-4DDE-84B2-214D11E04E00}" type="pres">
      <dgm:prSet presAssocID="{8AC55DCD-93D8-4AC0-A3A6-BF1A7F996C53}" presName="hierRoot2" presStyleCnt="0">
        <dgm:presLayoutVars>
          <dgm:hierBranch val="init"/>
        </dgm:presLayoutVars>
      </dgm:prSet>
      <dgm:spPr/>
    </dgm:pt>
    <dgm:pt modelId="{245EF1CD-378C-4EEF-81C7-029049A1EAA4}" type="pres">
      <dgm:prSet presAssocID="{8AC55DCD-93D8-4AC0-A3A6-BF1A7F996C53}" presName="rootComposite" presStyleCnt="0"/>
      <dgm:spPr/>
    </dgm:pt>
    <dgm:pt modelId="{6600FC65-CA1A-41C1-AE32-887E82D9724B}" type="pres">
      <dgm:prSet presAssocID="{8AC55DCD-93D8-4AC0-A3A6-BF1A7F996C53}" presName="rootText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7172D-E578-42EE-AAE3-7266CA2073A2}" type="pres">
      <dgm:prSet presAssocID="{8AC55DCD-93D8-4AC0-A3A6-BF1A7F996C53}" presName="rootConnector" presStyleLbl="node4" presStyleIdx="11" presStyleCnt="13"/>
      <dgm:spPr/>
      <dgm:t>
        <a:bodyPr/>
        <a:lstStyle/>
        <a:p>
          <a:endParaRPr lang="en-US"/>
        </a:p>
      </dgm:t>
    </dgm:pt>
    <dgm:pt modelId="{DBDEC3C4-7EFE-4697-BDC2-6801F476737E}" type="pres">
      <dgm:prSet presAssocID="{8AC55DCD-93D8-4AC0-A3A6-BF1A7F996C53}" presName="hierChild4" presStyleCnt="0"/>
      <dgm:spPr/>
    </dgm:pt>
    <dgm:pt modelId="{9764D095-4F35-42AC-B928-424D9B1673B6}" type="pres">
      <dgm:prSet presAssocID="{8AC55DCD-93D8-4AC0-A3A6-BF1A7F996C53}" presName="hierChild5" presStyleCnt="0"/>
      <dgm:spPr/>
    </dgm:pt>
    <dgm:pt modelId="{C5CCD9ED-4F0F-4BD3-8C80-8FB019327F53}" type="pres">
      <dgm:prSet presAssocID="{85540D15-1FB0-42BC-908A-CFDB9ED460BC}" presName="Name37" presStyleLbl="parChTrans1D4" presStyleIdx="12" presStyleCnt="13"/>
      <dgm:spPr/>
      <dgm:t>
        <a:bodyPr/>
        <a:lstStyle/>
        <a:p>
          <a:endParaRPr lang="en-US"/>
        </a:p>
      </dgm:t>
    </dgm:pt>
    <dgm:pt modelId="{FFFAEA7F-8509-4216-BD17-E9D2A7E5D66F}" type="pres">
      <dgm:prSet presAssocID="{F5B7A89D-0FA5-48CE-865A-6264364B06B4}" presName="hierRoot2" presStyleCnt="0">
        <dgm:presLayoutVars>
          <dgm:hierBranch val="init"/>
        </dgm:presLayoutVars>
      </dgm:prSet>
      <dgm:spPr/>
    </dgm:pt>
    <dgm:pt modelId="{5B03299A-3226-4898-B5F0-0DDF51B75F40}" type="pres">
      <dgm:prSet presAssocID="{F5B7A89D-0FA5-48CE-865A-6264364B06B4}" presName="rootComposite" presStyleCnt="0"/>
      <dgm:spPr/>
    </dgm:pt>
    <dgm:pt modelId="{A0AF2E8A-B9F2-4B02-A1C1-C7C65DFCEFDB}" type="pres">
      <dgm:prSet presAssocID="{F5B7A89D-0FA5-48CE-865A-6264364B06B4}" presName="rootText" presStyleLbl="node4" presStyleIdx="1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C2B01D-B872-4239-B49E-489148777525}" type="pres">
      <dgm:prSet presAssocID="{F5B7A89D-0FA5-48CE-865A-6264364B06B4}" presName="rootConnector" presStyleLbl="node4" presStyleIdx="12" presStyleCnt="13"/>
      <dgm:spPr/>
      <dgm:t>
        <a:bodyPr/>
        <a:lstStyle/>
        <a:p>
          <a:endParaRPr lang="en-US"/>
        </a:p>
      </dgm:t>
    </dgm:pt>
    <dgm:pt modelId="{6E0B9E4D-79DE-493F-802D-AF6FF4E17C9A}" type="pres">
      <dgm:prSet presAssocID="{F5B7A89D-0FA5-48CE-865A-6264364B06B4}" presName="hierChild4" presStyleCnt="0"/>
      <dgm:spPr/>
    </dgm:pt>
    <dgm:pt modelId="{07E1BB43-4913-4A75-A5B6-2C24F353D2D1}" type="pres">
      <dgm:prSet presAssocID="{F5B7A89D-0FA5-48CE-865A-6264364B06B4}" presName="hierChild5" presStyleCnt="0"/>
      <dgm:spPr/>
    </dgm:pt>
    <dgm:pt modelId="{3030C047-FAC0-42C4-84F7-93935B8020F2}" type="pres">
      <dgm:prSet presAssocID="{60C2B719-760E-4968-A712-0B56101DD7C9}" presName="hierChild5" presStyleCnt="0"/>
      <dgm:spPr/>
    </dgm:pt>
    <dgm:pt modelId="{D6DE89B2-86E0-4BB1-BA93-14B9FB0D5D7A}" type="pres">
      <dgm:prSet presAssocID="{F9FAE818-F337-4984-B711-2FF18B29A5BC}" presName="hierChild5" presStyleCnt="0"/>
      <dgm:spPr/>
    </dgm:pt>
    <dgm:pt modelId="{DBAC57D6-466E-44A8-81EF-6404D1E47D24}" type="pres">
      <dgm:prSet presAssocID="{F7C25A8A-77C2-473F-8D57-11BAAD2A1E83}" presName="hierChild3" presStyleCnt="0"/>
      <dgm:spPr/>
    </dgm:pt>
  </dgm:ptLst>
  <dgm:cxnLst>
    <dgm:cxn modelId="{EADD4E38-C10B-422B-A40B-A20F89BE8037}" type="presOf" srcId="{60C2B719-760E-4968-A712-0B56101DD7C9}" destId="{B573DB6F-DF23-481D-A8B4-C34E42147756}" srcOrd="1" destOrd="0" presId="urn:microsoft.com/office/officeart/2005/8/layout/orgChart1"/>
    <dgm:cxn modelId="{5A47CB2B-04B7-4D4C-B4AB-8628A86C4635}" srcId="{87BEAF86-CD39-4E9E-B493-7AEC79769253}" destId="{3C6F2696-12EF-42D9-9680-B41D88288C13}" srcOrd="1" destOrd="0" parTransId="{B2530424-4177-43C7-903D-046895599C3E}" sibTransId="{4F75E722-6290-4596-BF43-0D42E0621942}"/>
    <dgm:cxn modelId="{94CDE1BA-3D10-4282-8541-140F89436EC4}" type="presOf" srcId="{7C257FB7-29C8-463E-B20E-C6A00E741799}" destId="{6F3D4850-3B3E-4349-9AE1-09E428BC322D}" srcOrd="0" destOrd="0" presId="urn:microsoft.com/office/officeart/2005/8/layout/orgChart1"/>
    <dgm:cxn modelId="{59A009F5-1BD3-407A-9FBB-AD9CBC61AD47}" type="presOf" srcId="{89AA4DFF-3DF4-4DFE-BAEE-2009E8B8ECFA}" destId="{3DAD6271-E8DB-45BF-AB37-28C196A561E4}" srcOrd="0" destOrd="0" presId="urn:microsoft.com/office/officeart/2005/8/layout/orgChart1"/>
    <dgm:cxn modelId="{4FD61581-70BB-4F90-95A3-6D3C26A492B3}" type="presOf" srcId="{87BEAF86-CD39-4E9E-B493-7AEC79769253}" destId="{2C45CC98-8D75-485F-B3A6-30689437D128}" srcOrd="0" destOrd="0" presId="urn:microsoft.com/office/officeart/2005/8/layout/orgChart1"/>
    <dgm:cxn modelId="{7A968185-573B-4B19-A88B-0361237680EF}" type="presOf" srcId="{7485AC9A-231A-4976-BACC-51583534B26E}" destId="{EBBB4666-33D3-4BEB-9D41-1C768E9181A0}" srcOrd="0" destOrd="0" presId="urn:microsoft.com/office/officeart/2005/8/layout/orgChart1"/>
    <dgm:cxn modelId="{D4FC1DAF-E7DD-4190-98F7-B9CF3E72766B}" type="presOf" srcId="{F7C25A8A-77C2-473F-8D57-11BAAD2A1E83}" destId="{E5E18593-F072-49BF-A99F-31F922FA136E}" srcOrd="0" destOrd="0" presId="urn:microsoft.com/office/officeart/2005/8/layout/orgChart1"/>
    <dgm:cxn modelId="{84BB2A7B-BC55-48C9-A163-56DAC70A1DE2}" type="presOf" srcId="{1112C2B2-C1B6-4593-9434-3D21254CF7BE}" destId="{9464036D-D583-4179-A12B-9CC2D54C0BDD}" srcOrd="0" destOrd="0" presId="urn:microsoft.com/office/officeart/2005/8/layout/orgChart1"/>
    <dgm:cxn modelId="{F0A69BBB-1968-4856-ABF1-FF926952BF5C}" srcId="{7C257FB7-29C8-463E-B20E-C6A00E741799}" destId="{F7C25A8A-77C2-473F-8D57-11BAAD2A1E83}" srcOrd="0" destOrd="0" parTransId="{0A6E5071-FE8E-4A67-9548-26A0B2BE482C}" sibTransId="{9A1416C6-9DF1-4AFB-A78F-EB9D46CA0583}"/>
    <dgm:cxn modelId="{EB83B2AA-CF94-4C30-BBF5-3522D182BB77}" type="presOf" srcId="{FCA50744-15F5-4C6F-980C-A8492036D68A}" destId="{F3FD1910-E90F-41B3-9C4E-F29744D3E2CA}" srcOrd="0" destOrd="0" presId="urn:microsoft.com/office/officeart/2005/8/layout/orgChart1"/>
    <dgm:cxn modelId="{1D7B12C9-67BD-436E-8881-52B99789EAFA}" type="presOf" srcId="{B439C22D-FBD6-43B7-81F6-EF280A799688}" destId="{A864D6B5-30DD-4F92-B233-88D334F1D8B6}" srcOrd="0" destOrd="0" presId="urn:microsoft.com/office/officeart/2005/8/layout/orgChart1"/>
    <dgm:cxn modelId="{A4ED91F0-4B2A-4BE5-831A-2B925FF539EB}" type="presOf" srcId="{56BE413C-6772-4620-B642-44D10327511E}" destId="{A5E8D1BA-E2C6-4246-BD24-83FE15B7BA9C}" srcOrd="0" destOrd="0" presId="urn:microsoft.com/office/officeart/2005/8/layout/orgChart1"/>
    <dgm:cxn modelId="{631A644D-5B19-4C55-9251-2FCF5CEE40B7}" type="presOf" srcId="{60C2B719-760E-4968-A712-0B56101DD7C9}" destId="{FC657E2B-5B10-414E-8BA8-7E1D1A60E7EF}" srcOrd="0" destOrd="0" presId="urn:microsoft.com/office/officeart/2005/8/layout/orgChart1"/>
    <dgm:cxn modelId="{2334A066-915E-4756-8A6C-F2BD9350024A}" srcId="{3C6F2696-12EF-42D9-9680-B41D88288C13}" destId="{1112C2B2-C1B6-4593-9434-3D21254CF7BE}" srcOrd="0" destOrd="0" parTransId="{1CCC5C39-C53B-4122-88C0-6630F85D4C65}" sibTransId="{5F773C76-E082-432E-B116-3068F4DBEE4A}"/>
    <dgm:cxn modelId="{A6D27C4D-DE40-4DE0-945E-D2FBFE23A5E6}" type="presOf" srcId="{48EED994-3980-4CEA-9FA7-BAAF3EA61213}" destId="{22246D5E-1C0B-4FC7-AEBC-29DB9D8BEC06}" srcOrd="0" destOrd="0" presId="urn:microsoft.com/office/officeart/2005/8/layout/orgChart1"/>
    <dgm:cxn modelId="{1CC2BB2B-3FCD-483E-9D44-B432303BB194}" srcId="{60C2B719-760E-4968-A712-0B56101DD7C9}" destId="{F5B7A89D-0FA5-48CE-865A-6264364B06B4}" srcOrd="1" destOrd="0" parTransId="{85540D15-1FB0-42BC-908A-CFDB9ED460BC}" sibTransId="{861EBDE8-8983-43BD-928D-6971C3A940D1}"/>
    <dgm:cxn modelId="{356A3BC7-6762-401A-859C-635C9B4DD986}" srcId="{FCA50744-15F5-4C6F-980C-A8492036D68A}" destId="{C0C87CF4-183C-4771-998F-EA91BCF4D4D7}" srcOrd="0" destOrd="0" parTransId="{7485AC9A-231A-4976-BACC-51583534B26E}" sibTransId="{A7471FA2-57DE-4659-8AC5-64D5403BC192}"/>
    <dgm:cxn modelId="{6A1D8C2F-7EB8-40FA-8851-0E1786850E3B}" type="presOf" srcId="{D2FB4ABD-1044-4C5C-A26A-EC6497E3FD50}" destId="{060BC130-CAB1-486D-9B06-A0D18D1BE046}" srcOrd="0" destOrd="0" presId="urn:microsoft.com/office/officeart/2005/8/layout/orgChart1"/>
    <dgm:cxn modelId="{4DCFEA2E-B2B4-4DE7-B6C7-BCCEE7AE8CE3}" type="presOf" srcId="{8B6E61BF-54D2-401D-B44E-667654A9BFAF}" destId="{A92A0BCD-E8BA-41E9-9161-057917934F3D}" srcOrd="1" destOrd="0" presId="urn:microsoft.com/office/officeart/2005/8/layout/orgChart1"/>
    <dgm:cxn modelId="{D209F1A3-B1EC-4380-A3EC-6A6529D84B4C}" type="presOf" srcId="{8B6E61BF-54D2-401D-B44E-667654A9BFAF}" destId="{8DDBC81C-9BEE-4FBC-B641-5C7B89BC7A94}" srcOrd="0" destOrd="0" presId="urn:microsoft.com/office/officeart/2005/8/layout/orgChart1"/>
    <dgm:cxn modelId="{AB791234-474A-466D-9685-E493B47F2939}" type="presOf" srcId="{F7C25A8A-77C2-473F-8D57-11BAAD2A1E83}" destId="{018F7BC2-62A4-46D2-A090-34C672733E70}" srcOrd="1" destOrd="0" presId="urn:microsoft.com/office/officeart/2005/8/layout/orgChart1"/>
    <dgm:cxn modelId="{657735EF-2083-4894-9538-E229C1464094}" type="presOf" srcId="{6DEC4761-9BC6-492B-AC20-F538556903B9}" destId="{1AF92A23-7507-469F-BDC5-EACDA4B16948}" srcOrd="0" destOrd="0" presId="urn:microsoft.com/office/officeart/2005/8/layout/orgChart1"/>
    <dgm:cxn modelId="{CD22BA36-A73E-4D39-99EB-7E1B34B88126}" type="presOf" srcId="{F9FAE818-F337-4984-B711-2FF18B29A5BC}" destId="{117F139C-9BD7-40E3-B886-E124765A210F}" srcOrd="0" destOrd="0" presId="urn:microsoft.com/office/officeart/2005/8/layout/orgChart1"/>
    <dgm:cxn modelId="{5CC9D4D3-3EA8-40FD-A39D-E02DE50E68AE}" srcId="{0358ECE7-380B-49C4-918E-2D13E61B37FF}" destId="{76F1B997-A2AF-4CDA-9E88-940CCDD90B66}" srcOrd="0" destOrd="0" parTransId="{A5B2F2E2-71F8-402F-B54F-500D269C4512}" sibTransId="{B197BA83-191C-40AE-850E-E9D110425BB1}"/>
    <dgm:cxn modelId="{7FEA0F8B-868B-4792-A47C-6448FAC3FFA4}" type="presOf" srcId="{F1C3AF0A-E6C3-4C77-9ED6-B30542B5132B}" destId="{87681A88-AE85-4983-8D2E-502375955E64}" srcOrd="1" destOrd="0" presId="urn:microsoft.com/office/officeart/2005/8/layout/orgChart1"/>
    <dgm:cxn modelId="{ECF333ED-C901-4221-8471-E9B764925B37}" type="presOf" srcId="{E5095E02-FC20-4690-8D9C-DAD393CBAF16}" destId="{16DB2D70-0839-4FF0-B15C-537C75E678FE}" srcOrd="0" destOrd="0" presId="urn:microsoft.com/office/officeart/2005/8/layout/orgChart1"/>
    <dgm:cxn modelId="{AAEABF9B-0373-4187-950C-9219B4790DB9}" srcId="{F7C25A8A-77C2-473F-8D57-11BAAD2A1E83}" destId="{F9FAE818-F337-4984-B711-2FF18B29A5BC}" srcOrd="1" destOrd="0" parTransId="{E435BEDD-7142-4008-BE24-103914D3DA1E}" sibTransId="{2866651F-2CFB-49A9-89CF-148FF437468D}"/>
    <dgm:cxn modelId="{8614AB20-5796-4B33-A287-16DD420E2E2F}" type="presOf" srcId="{1C121850-E5FF-49A2-BF6C-24FC4C13A5CA}" destId="{C803DF6E-664A-4AC8-A715-C7D1A35D1C63}" srcOrd="0" destOrd="0" presId="urn:microsoft.com/office/officeart/2005/8/layout/orgChart1"/>
    <dgm:cxn modelId="{071177DB-ADDC-4CED-AEC1-07B99B296BE0}" srcId="{FCA50744-15F5-4C6F-980C-A8492036D68A}" destId="{7652EB7D-25FA-4E1A-A336-C81A80903814}" srcOrd="1" destOrd="0" parTransId="{7881EDDA-6F7C-47C8-9782-73F1736D9985}" sibTransId="{1612AAD7-62B1-472D-A17A-DE8EFF8426E7}"/>
    <dgm:cxn modelId="{681AACF8-3FFE-4F74-A833-CB7B8076A97F}" type="presOf" srcId="{0D2F47FB-A73C-4C16-ADD1-6B74F3A29105}" destId="{719EEDC6-5D3E-4727-B8A2-0384A6541ED1}" srcOrd="0" destOrd="0" presId="urn:microsoft.com/office/officeart/2005/8/layout/orgChart1"/>
    <dgm:cxn modelId="{0A337BB6-49EA-4146-9C1D-C7E4FE4011E8}" srcId="{F1C3AF0A-E6C3-4C77-9ED6-B30542B5132B}" destId="{9816235C-104A-4F47-9360-876AACE7CDA8}" srcOrd="2" destOrd="0" parTransId="{0D2F47FB-A73C-4C16-ADD1-6B74F3A29105}" sibTransId="{D98CCF6F-4378-4D03-89E8-913239EAD37A}"/>
    <dgm:cxn modelId="{8D8BB1AB-527A-4BF9-AECA-7F31E880CE58}" type="presOf" srcId="{1C121850-E5FF-49A2-BF6C-24FC4C13A5CA}" destId="{C68C5F7F-B577-422E-872E-C4131B791E20}" srcOrd="1" destOrd="0" presId="urn:microsoft.com/office/officeart/2005/8/layout/orgChart1"/>
    <dgm:cxn modelId="{51430E40-9C2D-4739-A8EF-D224E9B4A601}" srcId="{60C2B719-760E-4968-A712-0B56101DD7C9}" destId="{8AC55DCD-93D8-4AC0-A3A6-BF1A7F996C53}" srcOrd="0" destOrd="0" parTransId="{E5095E02-FC20-4690-8D9C-DAD393CBAF16}" sibTransId="{DE47BA65-BF34-4270-949E-B34513B0BF2F}"/>
    <dgm:cxn modelId="{DC074FB5-0D31-47E5-BFE0-11A389D52747}" type="presOf" srcId="{76F1B997-A2AF-4CDA-9E88-940CCDD90B66}" destId="{F4DC4FF3-28EC-4EA1-BEE5-522287DCB814}" srcOrd="0" destOrd="0" presId="urn:microsoft.com/office/officeart/2005/8/layout/orgChart1"/>
    <dgm:cxn modelId="{4259855B-52C8-40A3-BBE3-736BBDF0158E}" type="presOf" srcId="{7652EB7D-25FA-4E1A-A336-C81A80903814}" destId="{C37EDB5D-6153-46C6-AE95-1D368BC91ADD}" srcOrd="1" destOrd="0" presId="urn:microsoft.com/office/officeart/2005/8/layout/orgChart1"/>
    <dgm:cxn modelId="{B47E5145-737E-4534-9DA0-CF9109CC9279}" type="presOf" srcId="{A5B2F2E2-71F8-402F-B54F-500D269C4512}" destId="{B7058B65-16D7-45B8-B2B2-AC802F2900FF}" srcOrd="0" destOrd="0" presId="urn:microsoft.com/office/officeart/2005/8/layout/orgChart1"/>
    <dgm:cxn modelId="{1AA953D8-FA35-4967-96DC-9E74D466307B}" type="presOf" srcId="{F5B7A89D-0FA5-48CE-865A-6264364B06B4}" destId="{A0AF2E8A-B9F2-4B02-A1C1-C7C65DFCEFDB}" srcOrd="0" destOrd="0" presId="urn:microsoft.com/office/officeart/2005/8/layout/orgChart1"/>
    <dgm:cxn modelId="{3A5D3F20-D28D-4103-ACDE-7D3131B6F690}" type="presOf" srcId="{7BED49F1-197C-4110-A789-71AF77013D25}" destId="{BB0B1718-F722-488E-AEA0-B4FFC14099BC}" srcOrd="0" destOrd="0" presId="urn:microsoft.com/office/officeart/2005/8/layout/orgChart1"/>
    <dgm:cxn modelId="{DF7F27B0-38A9-498F-8E5C-420FD3C792AA}" srcId="{8B6E61BF-54D2-401D-B44E-667654A9BFAF}" destId="{F1C3AF0A-E6C3-4C77-9ED6-B30542B5132B}" srcOrd="0" destOrd="0" parTransId="{89AA4DFF-3DF4-4DFE-BAEE-2009E8B8ECFA}" sibTransId="{D22E95C6-017E-4B6F-904B-B69D208F9A28}"/>
    <dgm:cxn modelId="{DF540DAE-2232-4ED2-9ACF-98630092F664}" type="presOf" srcId="{E1662B18-59F9-46B5-AE13-EA9A93D6DCD5}" destId="{4399F6AB-325E-46D2-9C7F-52620163D165}" srcOrd="0" destOrd="0" presId="urn:microsoft.com/office/officeart/2005/8/layout/orgChart1"/>
    <dgm:cxn modelId="{C283A051-14CC-4B8C-B06B-ABDB186AD0BE}" type="presOf" srcId="{E6A06C09-632F-48C3-8371-D0AF347327A7}" destId="{6A7C83DC-231C-48AF-ABE1-90D273E49D21}" srcOrd="0" destOrd="0" presId="urn:microsoft.com/office/officeart/2005/8/layout/orgChart1"/>
    <dgm:cxn modelId="{57F7D73E-9626-47CB-8A2C-C1ABBCDBBF79}" type="presOf" srcId="{87BEAF86-CD39-4E9E-B493-7AEC79769253}" destId="{BBED0D06-444D-4F34-B767-267CBF050385}" srcOrd="1" destOrd="0" presId="urn:microsoft.com/office/officeart/2005/8/layout/orgChart1"/>
    <dgm:cxn modelId="{ECFE1859-BF70-4736-882B-5C4BC6C36456}" srcId="{F9FAE818-F337-4984-B711-2FF18B29A5BC}" destId="{8B6E61BF-54D2-401D-B44E-667654A9BFAF}" srcOrd="0" destOrd="0" parTransId="{B439C22D-FBD6-43B7-81F6-EF280A799688}" sibTransId="{B7310EDD-2D80-40FB-A03A-940855D58AEE}"/>
    <dgm:cxn modelId="{0D4F0B3B-C948-4E30-A20C-C0147AB532CE}" type="presOf" srcId="{C0C87CF4-183C-4771-998F-EA91BCF4D4D7}" destId="{3723DBB7-5102-4D6B-806B-2F3F43B4B51A}" srcOrd="0" destOrd="0" presId="urn:microsoft.com/office/officeart/2005/8/layout/orgChart1"/>
    <dgm:cxn modelId="{7E7883DA-1765-4B3D-B131-9B53CC3B9985}" type="presOf" srcId="{F9FAE818-F337-4984-B711-2FF18B29A5BC}" destId="{5FA16F14-74DF-440D-BCAD-C8752A0A16BF}" srcOrd="1" destOrd="0" presId="urn:microsoft.com/office/officeart/2005/8/layout/orgChart1"/>
    <dgm:cxn modelId="{7A7B662E-869F-4DAF-97C4-43314BCF477E}" type="presOf" srcId="{0358ECE7-380B-49C4-918E-2D13E61B37FF}" destId="{2C8619BA-3904-47CF-B2F3-BBEF66C8D24E}" srcOrd="1" destOrd="0" presId="urn:microsoft.com/office/officeart/2005/8/layout/orgChart1"/>
    <dgm:cxn modelId="{7C2C91FE-2F4B-4B31-BB76-02D2755312FB}" type="presOf" srcId="{B2530424-4177-43C7-903D-046895599C3E}" destId="{8854286C-D3CA-48DA-89BC-DF4322DE56F0}" srcOrd="0" destOrd="0" presId="urn:microsoft.com/office/officeart/2005/8/layout/orgChart1"/>
    <dgm:cxn modelId="{763D183B-4B23-4A9B-9D26-97DC4A9F9D1E}" srcId="{F1C3AF0A-E6C3-4C77-9ED6-B30542B5132B}" destId="{CF82C370-1799-4B17-A0CD-8667DDD958B4}" srcOrd="0" destOrd="0" parTransId="{844D9F80-96EB-49B4-9051-84479107D96F}" sibTransId="{BD5D695E-0E27-44A2-B2B7-1FFC747BB47B}"/>
    <dgm:cxn modelId="{14E1E8D1-D59A-4E66-9D91-6313D48F3065}" type="presOf" srcId="{6DEC4761-9BC6-492B-AC20-F538556903B9}" destId="{54B6D504-C1A8-44E4-839F-684216085DE6}" srcOrd="1" destOrd="0" presId="urn:microsoft.com/office/officeart/2005/8/layout/orgChart1"/>
    <dgm:cxn modelId="{B5B7208B-8321-4367-ACDA-2BED8E30B510}" srcId="{3C6F2696-12EF-42D9-9680-B41D88288C13}" destId="{6DEC4761-9BC6-492B-AC20-F538556903B9}" srcOrd="1" destOrd="0" parTransId="{56BE413C-6772-4620-B642-44D10327511E}" sibTransId="{ACABA132-AB84-4818-95EE-5ED7AB683B22}"/>
    <dgm:cxn modelId="{D1842F99-7B3D-4B9C-8999-3EBD1C8ADD95}" type="presOf" srcId="{7652EB7D-25FA-4E1A-A336-C81A80903814}" destId="{8ACA5A00-A348-4E8C-B249-AED4ADFFF2E9}" srcOrd="0" destOrd="0" presId="urn:microsoft.com/office/officeart/2005/8/layout/orgChart1"/>
    <dgm:cxn modelId="{84B6A246-529B-45F5-8EF4-AD29E4DBACC7}" type="presOf" srcId="{FCA50744-15F5-4C6F-980C-A8492036D68A}" destId="{BC7F19E9-B5BB-4E19-98BE-8401FA67943F}" srcOrd="1" destOrd="0" presId="urn:microsoft.com/office/officeart/2005/8/layout/orgChart1"/>
    <dgm:cxn modelId="{264AE18B-0A5F-479A-8FF9-2250D63FDB80}" type="presOf" srcId="{E1662B18-59F9-46B5-AE13-EA9A93D6DCD5}" destId="{C03B84A9-1649-4884-A7E3-B124E82024CB}" srcOrd="1" destOrd="0" presId="urn:microsoft.com/office/officeart/2005/8/layout/orgChart1"/>
    <dgm:cxn modelId="{CD0767A0-8B9C-4CF9-B3E1-EAF179083169}" srcId="{F7C25A8A-77C2-473F-8D57-11BAAD2A1E83}" destId="{87BEAF86-CD39-4E9E-B493-7AEC79769253}" srcOrd="0" destOrd="0" parTransId="{7BED49F1-197C-4110-A789-71AF77013D25}" sibTransId="{AED0F63D-3349-4047-85D7-A5FF38AFC368}"/>
    <dgm:cxn modelId="{DA6E4DDF-415C-48F3-937B-B22B91648F04}" type="presOf" srcId="{1CCC5C39-C53B-4122-88C0-6630F85D4C65}" destId="{5E50ABA3-3656-42E9-8712-49DF44017A27}" srcOrd="0" destOrd="0" presId="urn:microsoft.com/office/officeart/2005/8/layout/orgChart1"/>
    <dgm:cxn modelId="{E74B9DD9-6110-4687-A20F-8915A55DB810}" type="presOf" srcId="{844D9F80-96EB-49B4-9051-84479107D96F}" destId="{60AD95D3-EC4D-480E-BDB2-9D3340F975C5}" srcOrd="0" destOrd="0" presId="urn:microsoft.com/office/officeart/2005/8/layout/orgChart1"/>
    <dgm:cxn modelId="{FD23EE05-AE02-49B9-9CE5-CE49C82D5680}" type="presOf" srcId="{76F1B997-A2AF-4CDA-9E88-940CCDD90B66}" destId="{9D5EEB61-A321-4C3B-BA76-F92FF3C5DAD4}" srcOrd="1" destOrd="0" presId="urn:microsoft.com/office/officeart/2005/8/layout/orgChart1"/>
    <dgm:cxn modelId="{8FFDE278-168F-44CF-AF41-20D636565C14}" type="presOf" srcId="{9816235C-104A-4F47-9360-876AACE7CDA8}" destId="{122DD140-E284-455A-B9C0-FA079D06FE01}" srcOrd="1" destOrd="0" presId="urn:microsoft.com/office/officeart/2005/8/layout/orgChart1"/>
    <dgm:cxn modelId="{00D1E2B8-2135-4375-BE05-172850E3D60F}" type="presOf" srcId="{7881EDDA-6F7C-47C8-9782-73F1736D9985}" destId="{66FCA6EF-8049-418A-B708-6DD9024E32FD}" srcOrd="0" destOrd="0" presId="urn:microsoft.com/office/officeart/2005/8/layout/orgChart1"/>
    <dgm:cxn modelId="{519D107A-7B0A-438C-9FA9-397DA871BA40}" type="presOf" srcId="{85540D15-1FB0-42BC-908A-CFDB9ED460BC}" destId="{C5CCD9ED-4F0F-4BD3-8C80-8FB019327F53}" srcOrd="0" destOrd="0" presId="urn:microsoft.com/office/officeart/2005/8/layout/orgChart1"/>
    <dgm:cxn modelId="{B87F551B-5508-4E42-A95C-082DC01E784E}" type="presOf" srcId="{C0C87CF4-183C-4771-998F-EA91BCF4D4D7}" destId="{9A1EBE17-CC48-43D7-9E9E-72148A4EFBFA}" srcOrd="1" destOrd="0" presId="urn:microsoft.com/office/officeart/2005/8/layout/orgChart1"/>
    <dgm:cxn modelId="{0E0FCA91-B9D4-4FAE-A76C-121DD48D296C}" srcId="{F1C3AF0A-E6C3-4C77-9ED6-B30542B5132B}" destId="{1C121850-E5FF-49A2-BF6C-24FC4C13A5CA}" srcOrd="1" destOrd="0" parTransId="{FAD7A53D-19EA-4595-8D6F-098534423AE7}" sibTransId="{6797DF92-FF9B-4D3A-A89B-6AD496FE2F85}"/>
    <dgm:cxn modelId="{A8A1402A-E886-4F52-9C39-270ED5511F10}" type="presOf" srcId="{9816235C-104A-4F47-9360-876AACE7CDA8}" destId="{7ACF6E3B-E261-42E5-9A04-4C107A045B26}" srcOrd="0" destOrd="0" presId="urn:microsoft.com/office/officeart/2005/8/layout/orgChart1"/>
    <dgm:cxn modelId="{4DB87FE6-3180-4583-BF88-0D50308ACB2B}" type="presOf" srcId="{CF82C370-1799-4B17-A0CD-8667DDD958B4}" destId="{309A130B-95BB-41FB-9984-B92955EC308A}" srcOrd="1" destOrd="0" presId="urn:microsoft.com/office/officeart/2005/8/layout/orgChart1"/>
    <dgm:cxn modelId="{9E808C96-1B94-45D0-9776-3BF6B2CE4570}" type="presOf" srcId="{F1C3AF0A-E6C3-4C77-9ED6-B30542B5132B}" destId="{0307132F-3E77-46F6-9148-361A2D3C67F1}" srcOrd="0" destOrd="0" presId="urn:microsoft.com/office/officeart/2005/8/layout/orgChart1"/>
    <dgm:cxn modelId="{D7A7C949-298B-43F5-BDED-2EC71A75D4A1}" type="presOf" srcId="{3C6F2696-12EF-42D9-9680-B41D88288C13}" destId="{2B4A8FBB-4A62-40AC-909C-0400BACE64D4}" srcOrd="0" destOrd="0" presId="urn:microsoft.com/office/officeart/2005/8/layout/orgChart1"/>
    <dgm:cxn modelId="{9029E401-0FD4-4A69-B433-9CF70750AD1B}" type="presOf" srcId="{0358ECE7-380B-49C4-918E-2D13E61B37FF}" destId="{387E6F10-883D-4693-A0B8-6DEA1E714672}" srcOrd="0" destOrd="0" presId="urn:microsoft.com/office/officeart/2005/8/layout/orgChart1"/>
    <dgm:cxn modelId="{AA93B44D-137E-4DFA-A376-08263CD7912A}" type="presOf" srcId="{F5B7A89D-0FA5-48CE-865A-6264364B06B4}" destId="{44C2B01D-B872-4239-B49E-489148777525}" srcOrd="1" destOrd="0" presId="urn:microsoft.com/office/officeart/2005/8/layout/orgChart1"/>
    <dgm:cxn modelId="{9CC1340A-D1EB-4734-A09C-9BC168390A8B}" type="presOf" srcId="{8AC55DCD-93D8-4AC0-A3A6-BF1A7F996C53}" destId="{E977172D-E578-42EE-AAE3-7266CA2073A2}" srcOrd="1" destOrd="0" presId="urn:microsoft.com/office/officeart/2005/8/layout/orgChart1"/>
    <dgm:cxn modelId="{8D1A82AB-F1CD-4960-A729-25442AA492D4}" srcId="{87BEAF86-CD39-4E9E-B493-7AEC79769253}" destId="{FCA50744-15F5-4C6F-980C-A8492036D68A}" srcOrd="0" destOrd="0" parTransId="{BAB3CABD-48F0-4D5F-A8F9-558E3DDA95F6}" sibTransId="{B0D00858-B6CB-4932-A928-C7ECCDF2040D}"/>
    <dgm:cxn modelId="{1EFA799C-87E1-4D15-B24D-C7A25FFFB83A}" srcId="{8B6E61BF-54D2-401D-B44E-667654A9BFAF}" destId="{0358ECE7-380B-49C4-918E-2D13E61B37FF}" srcOrd="1" destOrd="0" parTransId="{48EED994-3980-4CEA-9FA7-BAAF3EA61213}" sibTransId="{156FB73E-E506-46EA-8818-8E7DD96CBF95}"/>
    <dgm:cxn modelId="{2A53C056-CFB0-4508-AD3A-E314633FE1BF}" srcId="{F9FAE818-F337-4984-B711-2FF18B29A5BC}" destId="{60C2B719-760E-4968-A712-0B56101DD7C9}" srcOrd="1" destOrd="0" parTransId="{D2FB4ABD-1044-4C5C-A26A-EC6497E3FD50}" sibTransId="{687FC3DD-F7DC-4F04-9B9E-0FB0AE1E884F}"/>
    <dgm:cxn modelId="{53BBE61A-7BB8-43CA-AEED-84EFD2F7B5E3}" type="presOf" srcId="{BAB3CABD-48F0-4D5F-A8F9-558E3DDA95F6}" destId="{725B60BA-C58C-4ED2-8BBA-87E0A13CBBAD}" srcOrd="0" destOrd="0" presId="urn:microsoft.com/office/officeart/2005/8/layout/orgChart1"/>
    <dgm:cxn modelId="{12A4878A-0871-46D8-ACC1-2D335A4399C2}" type="presOf" srcId="{E435BEDD-7142-4008-BE24-103914D3DA1E}" destId="{5F8B61AD-8E50-4A18-86D4-F31BE7AAEE2A}" srcOrd="0" destOrd="0" presId="urn:microsoft.com/office/officeart/2005/8/layout/orgChart1"/>
    <dgm:cxn modelId="{5EB9CBA2-CB21-4FE3-858E-F2F7751EFC0C}" type="presOf" srcId="{3C6F2696-12EF-42D9-9680-B41D88288C13}" destId="{1344C539-68AD-4C52-ADCB-7B10904CD420}" srcOrd="1" destOrd="0" presId="urn:microsoft.com/office/officeart/2005/8/layout/orgChart1"/>
    <dgm:cxn modelId="{DCA17CFE-5356-4C9A-996A-5771C7AF16B5}" type="presOf" srcId="{8AC55DCD-93D8-4AC0-A3A6-BF1A7F996C53}" destId="{6600FC65-CA1A-41C1-AE32-887E82D9724B}" srcOrd="0" destOrd="0" presId="urn:microsoft.com/office/officeart/2005/8/layout/orgChart1"/>
    <dgm:cxn modelId="{AF7E0BC9-6DAD-454F-BACF-2B9421028F74}" type="presOf" srcId="{FAD7A53D-19EA-4595-8D6F-098534423AE7}" destId="{5951B9AE-6422-4CCD-887F-89F0D71434CA}" srcOrd="0" destOrd="0" presId="urn:microsoft.com/office/officeart/2005/8/layout/orgChart1"/>
    <dgm:cxn modelId="{6A3A4DD0-A1A9-4128-9220-49E4F48B101F}" srcId="{0358ECE7-380B-49C4-918E-2D13E61B37FF}" destId="{E1662B18-59F9-46B5-AE13-EA9A93D6DCD5}" srcOrd="1" destOrd="0" parTransId="{E6A06C09-632F-48C3-8371-D0AF347327A7}" sibTransId="{545E7CFD-E5F6-4F3D-BD66-2E7C5A54149A}"/>
    <dgm:cxn modelId="{41A3B258-223A-4B3E-BAD2-DF8B93EF03F5}" type="presOf" srcId="{CF82C370-1799-4B17-A0CD-8667DDD958B4}" destId="{8F521088-2438-4763-8827-40B19F8152C5}" srcOrd="0" destOrd="0" presId="urn:microsoft.com/office/officeart/2005/8/layout/orgChart1"/>
    <dgm:cxn modelId="{BFBA6E43-592E-4E34-AC25-FEB93CC01AAE}" type="presOf" srcId="{1112C2B2-C1B6-4593-9434-3D21254CF7BE}" destId="{D21A6C6F-36D0-4CAF-8B7C-0366F67DB0ED}" srcOrd="1" destOrd="0" presId="urn:microsoft.com/office/officeart/2005/8/layout/orgChart1"/>
    <dgm:cxn modelId="{3C8F58A9-6C05-4D49-B527-4365DB026A61}" type="presParOf" srcId="{6F3D4850-3B3E-4349-9AE1-09E428BC322D}" destId="{CDA5B825-DEC1-49DF-AD02-8A42AB8AE626}" srcOrd="0" destOrd="0" presId="urn:microsoft.com/office/officeart/2005/8/layout/orgChart1"/>
    <dgm:cxn modelId="{56F21B3D-AC8F-4DAC-BAD4-EF616C37EC29}" type="presParOf" srcId="{CDA5B825-DEC1-49DF-AD02-8A42AB8AE626}" destId="{CE587C04-F417-4EBB-AA5A-86C1DE1955FA}" srcOrd="0" destOrd="0" presId="urn:microsoft.com/office/officeart/2005/8/layout/orgChart1"/>
    <dgm:cxn modelId="{8E41A3B2-24DB-4C32-BC4C-15244A7CADC6}" type="presParOf" srcId="{CE587C04-F417-4EBB-AA5A-86C1DE1955FA}" destId="{E5E18593-F072-49BF-A99F-31F922FA136E}" srcOrd="0" destOrd="0" presId="urn:microsoft.com/office/officeart/2005/8/layout/orgChart1"/>
    <dgm:cxn modelId="{4332D581-BA57-4487-9A13-B2E6FB944E6C}" type="presParOf" srcId="{CE587C04-F417-4EBB-AA5A-86C1DE1955FA}" destId="{018F7BC2-62A4-46D2-A090-34C672733E70}" srcOrd="1" destOrd="0" presId="urn:microsoft.com/office/officeart/2005/8/layout/orgChart1"/>
    <dgm:cxn modelId="{6A23965D-7A10-4AAF-B15E-41B7F91B5F1A}" type="presParOf" srcId="{CDA5B825-DEC1-49DF-AD02-8A42AB8AE626}" destId="{0CDB8105-19E6-4473-BC21-67F92023AFC8}" srcOrd="1" destOrd="0" presId="urn:microsoft.com/office/officeart/2005/8/layout/orgChart1"/>
    <dgm:cxn modelId="{3EC43EF5-33A8-4BDE-B14E-7FA7DA9584AF}" type="presParOf" srcId="{0CDB8105-19E6-4473-BC21-67F92023AFC8}" destId="{BB0B1718-F722-488E-AEA0-B4FFC14099BC}" srcOrd="0" destOrd="0" presId="urn:microsoft.com/office/officeart/2005/8/layout/orgChart1"/>
    <dgm:cxn modelId="{08085C9C-6D6C-41BE-93D8-A49B3FD3300F}" type="presParOf" srcId="{0CDB8105-19E6-4473-BC21-67F92023AFC8}" destId="{4C110BFC-1CD0-4D0E-8C88-B4A9B9509381}" srcOrd="1" destOrd="0" presId="urn:microsoft.com/office/officeart/2005/8/layout/orgChart1"/>
    <dgm:cxn modelId="{9C6AC735-F791-48C0-8EAA-C4869185FB9F}" type="presParOf" srcId="{4C110BFC-1CD0-4D0E-8C88-B4A9B9509381}" destId="{2571ECC6-E40D-47DA-8987-3BBFAA1DCCEC}" srcOrd="0" destOrd="0" presId="urn:microsoft.com/office/officeart/2005/8/layout/orgChart1"/>
    <dgm:cxn modelId="{3A8FB2BB-E57C-4AC6-8081-253914138F22}" type="presParOf" srcId="{2571ECC6-E40D-47DA-8987-3BBFAA1DCCEC}" destId="{2C45CC98-8D75-485F-B3A6-30689437D128}" srcOrd="0" destOrd="0" presId="urn:microsoft.com/office/officeart/2005/8/layout/orgChart1"/>
    <dgm:cxn modelId="{6FA40B46-5178-4AB8-9329-3878F4136F42}" type="presParOf" srcId="{2571ECC6-E40D-47DA-8987-3BBFAA1DCCEC}" destId="{BBED0D06-444D-4F34-B767-267CBF050385}" srcOrd="1" destOrd="0" presId="urn:microsoft.com/office/officeart/2005/8/layout/orgChart1"/>
    <dgm:cxn modelId="{98A3C74A-444B-47D3-91BA-964BD64614EC}" type="presParOf" srcId="{4C110BFC-1CD0-4D0E-8C88-B4A9B9509381}" destId="{522C977E-E5F6-47BE-A8DD-E732ED94F733}" srcOrd="1" destOrd="0" presId="urn:microsoft.com/office/officeart/2005/8/layout/orgChart1"/>
    <dgm:cxn modelId="{9D37CD61-965C-47E6-8217-6C7C4616D587}" type="presParOf" srcId="{522C977E-E5F6-47BE-A8DD-E732ED94F733}" destId="{725B60BA-C58C-4ED2-8BBA-87E0A13CBBAD}" srcOrd="0" destOrd="0" presId="urn:microsoft.com/office/officeart/2005/8/layout/orgChart1"/>
    <dgm:cxn modelId="{962F8A43-D1DE-44EA-8713-AE6CAEEED28F}" type="presParOf" srcId="{522C977E-E5F6-47BE-A8DD-E732ED94F733}" destId="{3CFE9622-B25C-46BE-A11C-992EF27C7209}" srcOrd="1" destOrd="0" presId="urn:microsoft.com/office/officeart/2005/8/layout/orgChart1"/>
    <dgm:cxn modelId="{1B4B705A-20A6-4FCE-980C-E50328788015}" type="presParOf" srcId="{3CFE9622-B25C-46BE-A11C-992EF27C7209}" destId="{DCBDCA4B-7622-4173-B597-B36B75F668DE}" srcOrd="0" destOrd="0" presId="urn:microsoft.com/office/officeart/2005/8/layout/orgChart1"/>
    <dgm:cxn modelId="{80615FF6-D665-485E-B632-0965B3215857}" type="presParOf" srcId="{DCBDCA4B-7622-4173-B597-B36B75F668DE}" destId="{F3FD1910-E90F-41B3-9C4E-F29744D3E2CA}" srcOrd="0" destOrd="0" presId="urn:microsoft.com/office/officeart/2005/8/layout/orgChart1"/>
    <dgm:cxn modelId="{E2CE57D9-0400-4132-A60C-83D6B3BE7AE8}" type="presParOf" srcId="{DCBDCA4B-7622-4173-B597-B36B75F668DE}" destId="{BC7F19E9-B5BB-4E19-98BE-8401FA67943F}" srcOrd="1" destOrd="0" presId="urn:microsoft.com/office/officeart/2005/8/layout/orgChart1"/>
    <dgm:cxn modelId="{3146352E-EF49-4BE6-928F-029DB5AC04DE}" type="presParOf" srcId="{3CFE9622-B25C-46BE-A11C-992EF27C7209}" destId="{DC18F7DF-019A-4B90-9D03-2C00014D8DC6}" srcOrd="1" destOrd="0" presId="urn:microsoft.com/office/officeart/2005/8/layout/orgChart1"/>
    <dgm:cxn modelId="{223B65D7-CBF8-48C3-A357-D79BF80242F4}" type="presParOf" srcId="{DC18F7DF-019A-4B90-9D03-2C00014D8DC6}" destId="{EBBB4666-33D3-4BEB-9D41-1C768E9181A0}" srcOrd="0" destOrd="0" presId="urn:microsoft.com/office/officeart/2005/8/layout/orgChart1"/>
    <dgm:cxn modelId="{8D181DB8-3E04-49E5-A1DD-5B6498882B3D}" type="presParOf" srcId="{DC18F7DF-019A-4B90-9D03-2C00014D8DC6}" destId="{2A45CC3D-EC8C-4156-99C4-1DFB788325A0}" srcOrd="1" destOrd="0" presId="urn:microsoft.com/office/officeart/2005/8/layout/orgChart1"/>
    <dgm:cxn modelId="{99FDE510-D7B1-412D-BE29-302161845AFA}" type="presParOf" srcId="{2A45CC3D-EC8C-4156-99C4-1DFB788325A0}" destId="{6D246D6C-91FF-40FC-A2D8-4710C5B12860}" srcOrd="0" destOrd="0" presId="urn:microsoft.com/office/officeart/2005/8/layout/orgChart1"/>
    <dgm:cxn modelId="{74D953C0-D5A3-4DEB-95EC-FA97D8DD02E6}" type="presParOf" srcId="{6D246D6C-91FF-40FC-A2D8-4710C5B12860}" destId="{3723DBB7-5102-4D6B-806B-2F3F43B4B51A}" srcOrd="0" destOrd="0" presId="urn:microsoft.com/office/officeart/2005/8/layout/orgChart1"/>
    <dgm:cxn modelId="{681DD40D-53A0-445E-A511-FB280E4FF83E}" type="presParOf" srcId="{6D246D6C-91FF-40FC-A2D8-4710C5B12860}" destId="{9A1EBE17-CC48-43D7-9E9E-72148A4EFBFA}" srcOrd="1" destOrd="0" presId="urn:microsoft.com/office/officeart/2005/8/layout/orgChart1"/>
    <dgm:cxn modelId="{B2A5BBAE-C905-41DC-B613-62D6E2C8A5CD}" type="presParOf" srcId="{2A45CC3D-EC8C-4156-99C4-1DFB788325A0}" destId="{0E796E6D-E3AA-4980-85AB-006844F5A175}" srcOrd="1" destOrd="0" presId="urn:microsoft.com/office/officeart/2005/8/layout/orgChart1"/>
    <dgm:cxn modelId="{5A58474A-6115-44AE-89CB-B8B1A0B1F4C9}" type="presParOf" srcId="{2A45CC3D-EC8C-4156-99C4-1DFB788325A0}" destId="{A0574318-53D3-4454-86FD-1D2D8DDA0B6E}" srcOrd="2" destOrd="0" presId="urn:microsoft.com/office/officeart/2005/8/layout/orgChart1"/>
    <dgm:cxn modelId="{C1C2052D-57F7-4A0E-B6E2-8B901BCAD28C}" type="presParOf" srcId="{DC18F7DF-019A-4B90-9D03-2C00014D8DC6}" destId="{66FCA6EF-8049-418A-B708-6DD9024E32FD}" srcOrd="2" destOrd="0" presId="urn:microsoft.com/office/officeart/2005/8/layout/orgChart1"/>
    <dgm:cxn modelId="{442F5982-F86E-4B79-8A30-C042EEDA1717}" type="presParOf" srcId="{DC18F7DF-019A-4B90-9D03-2C00014D8DC6}" destId="{FFAF1C4F-04C2-4A87-B5E3-EB0E13CB7C00}" srcOrd="3" destOrd="0" presId="urn:microsoft.com/office/officeart/2005/8/layout/orgChart1"/>
    <dgm:cxn modelId="{B089033A-FAF9-4BC1-ACC2-949119FE1B19}" type="presParOf" srcId="{FFAF1C4F-04C2-4A87-B5E3-EB0E13CB7C00}" destId="{906EC68D-C586-44B5-96A4-D239996B2FE7}" srcOrd="0" destOrd="0" presId="urn:microsoft.com/office/officeart/2005/8/layout/orgChart1"/>
    <dgm:cxn modelId="{674BDEE0-45F0-48AC-87F8-97298AF276CF}" type="presParOf" srcId="{906EC68D-C586-44B5-96A4-D239996B2FE7}" destId="{8ACA5A00-A348-4E8C-B249-AED4ADFFF2E9}" srcOrd="0" destOrd="0" presId="urn:microsoft.com/office/officeart/2005/8/layout/orgChart1"/>
    <dgm:cxn modelId="{E2BFE84F-A96F-46E2-A84E-F354E91AAFC6}" type="presParOf" srcId="{906EC68D-C586-44B5-96A4-D239996B2FE7}" destId="{C37EDB5D-6153-46C6-AE95-1D368BC91ADD}" srcOrd="1" destOrd="0" presId="urn:microsoft.com/office/officeart/2005/8/layout/orgChart1"/>
    <dgm:cxn modelId="{F960B60E-EE73-468F-AC12-DF643514EC64}" type="presParOf" srcId="{FFAF1C4F-04C2-4A87-B5E3-EB0E13CB7C00}" destId="{D7A36AE0-CDE6-40D1-87F1-9D42C070202C}" srcOrd="1" destOrd="0" presId="urn:microsoft.com/office/officeart/2005/8/layout/orgChart1"/>
    <dgm:cxn modelId="{3D4F5926-9517-47DA-A51B-5C4B5D971AA2}" type="presParOf" srcId="{FFAF1C4F-04C2-4A87-B5E3-EB0E13CB7C00}" destId="{156DE6C5-BF2C-424A-B4F4-DB146A823350}" srcOrd="2" destOrd="0" presId="urn:microsoft.com/office/officeart/2005/8/layout/orgChart1"/>
    <dgm:cxn modelId="{84AC94D9-E227-4E83-AC1F-5FA571A86F54}" type="presParOf" srcId="{3CFE9622-B25C-46BE-A11C-992EF27C7209}" destId="{4B6C0B2E-06A4-40CB-B980-145AB0581A65}" srcOrd="2" destOrd="0" presId="urn:microsoft.com/office/officeart/2005/8/layout/orgChart1"/>
    <dgm:cxn modelId="{960287F0-EFFB-4851-81CA-0CA93BBA58F6}" type="presParOf" srcId="{522C977E-E5F6-47BE-A8DD-E732ED94F733}" destId="{8854286C-D3CA-48DA-89BC-DF4322DE56F0}" srcOrd="2" destOrd="0" presId="urn:microsoft.com/office/officeart/2005/8/layout/orgChart1"/>
    <dgm:cxn modelId="{5A31ED68-6389-472A-AFFF-3C10FF20A4BC}" type="presParOf" srcId="{522C977E-E5F6-47BE-A8DD-E732ED94F733}" destId="{BA664D37-7B68-4790-9052-0222AE468A23}" srcOrd="3" destOrd="0" presId="urn:microsoft.com/office/officeart/2005/8/layout/orgChart1"/>
    <dgm:cxn modelId="{B0B27AA8-5017-488F-A05A-C1D7BA1D8E94}" type="presParOf" srcId="{BA664D37-7B68-4790-9052-0222AE468A23}" destId="{C99FC771-9D55-4DE9-8883-EB7BCB1BCB2E}" srcOrd="0" destOrd="0" presId="urn:microsoft.com/office/officeart/2005/8/layout/orgChart1"/>
    <dgm:cxn modelId="{164682B9-97D0-4FDD-AC2A-2D84E3591F8D}" type="presParOf" srcId="{C99FC771-9D55-4DE9-8883-EB7BCB1BCB2E}" destId="{2B4A8FBB-4A62-40AC-909C-0400BACE64D4}" srcOrd="0" destOrd="0" presId="urn:microsoft.com/office/officeart/2005/8/layout/orgChart1"/>
    <dgm:cxn modelId="{989BF4F1-EC18-4B57-96C5-DE43A07A7677}" type="presParOf" srcId="{C99FC771-9D55-4DE9-8883-EB7BCB1BCB2E}" destId="{1344C539-68AD-4C52-ADCB-7B10904CD420}" srcOrd="1" destOrd="0" presId="urn:microsoft.com/office/officeart/2005/8/layout/orgChart1"/>
    <dgm:cxn modelId="{E5229F3B-3244-434B-B5E4-8EC45C0BBBB5}" type="presParOf" srcId="{BA664D37-7B68-4790-9052-0222AE468A23}" destId="{8B73465D-77E6-487D-A828-A51BA9D262C4}" srcOrd="1" destOrd="0" presId="urn:microsoft.com/office/officeart/2005/8/layout/orgChart1"/>
    <dgm:cxn modelId="{5A4614F2-4130-48B0-9210-B20B68EFCC10}" type="presParOf" srcId="{8B73465D-77E6-487D-A828-A51BA9D262C4}" destId="{5E50ABA3-3656-42E9-8712-49DF44017A27}" srcOrd="0" destOrd="0" presId="urn:microsoft.com/office/officeart/2005/8/layout/orgChart1"/>
    <dgm:cxn modelId="{AAD55F97-6F65-48B2-8EBB-187904D234B6}" type="presParOf" srcId="{8B73465D-77E6-487D-A828-A51BA9D262C4}" destId="{25614A74-3878-48A9-A352-A4528B086D54}" srcOrd="1" destOrd="0" presId="urn:microsoft.com/office/officeart/2005/8/layout/orgChart1"/>
    <dgm:cxn modelId="{D854A4CE-9C41-4668-BD2E-786176536545}" type="presParOf" srcId="{25614A74-3878-48A9-A352-A4528B086D54}" destId="{F5053623-BC1D-46BE-AC53-9A6FD9417FC3}" srcOrd="0" destOrd="0" presId="urn:microsoft.com/office/officeart/2005/8/layout/orgChart1"/>
    <dgm:cxn modelId="{8CDEFBA4-CBC3-4F0C-9A24-B03F31BD2A9C}" type="presParOf" srcId="{F5053623-BC1D-46BE-AC53-9A6FD9417FC3}" destId="{9464036D-D583-4179-A12B-9CC2D54C0BDD}" srcOrd="0" destOrd="0" presId="urn:microsoft.com/office/officeart/2005/8/layout/orgChart1"/>
    <dgm:cxn modelId="{15992765-4EB5-49A1-8819-43A8F5A08C6A}" type="presParOf" srcId="{F5053623-BC1D-46BE-AC53-9A6FD9417FC3}" destId="{D21A6C6F-36D0-4CAF-8B7C-0366F67DB0ED}" srcOrd="1" destOrd="0" presId="urn:microsoft.com/office/officeart/2005/8/layout/orgChart1"/>
    <dgm:cxn modelId="{0E2367CD-8E13-49EF-9B4F-A797F5BDBCAE}" type="presParOf" srcId="{25614A74-3878-48A9-A352-A4528B086D54}" destId="{199B61EC-5741-422D-9A4A-F882B077D9FB}" srcOrd="1" destOrd="0" presId="urn:microsoft.com/office/officeart/2005/8/layout/orgChart1"/>
    <dgm:cxn modelId="{D1E2D605-1153-4E3C-96CE-909BC0BEA051}" type="presParOf" srcId="{25614A74-3878-48A9-A352-A4528B086D54}" destId="{6BF4B3DD-8E4F-451B-BDFB-35F4FA4CAD24}" srcOrd="2" destOrd="0" presId="urn:microsoft.com/office/officeart/2005/8/layout/orgChart1"/>
    <dgm:cxn modelId="{91E83079-FEC6-45B8-819B-9E3D6ED8D800}" type="presParOf" srcId="{8B73465D-77E6-487D-A828-A51BA9D262C4}" destId="{A5E8D1BA-E2C6-4246-BD24-83FE15B7BA9C}" srcOrd="2" destOrd="0" presId="urn:microsoft.com/office/officeart/2005/8/layout/orgChart1"/>
    <dgm:cxn modelId="{2E172EF2-6DE9-4B0A-A88A-F144CE5E9B64}" type="presParOf" srcId="{8B73465D-77E6-487D-A828-A51BA9D262C4}" destId="{6023F754-4B36-4102-A2BC-1ABF7EE8E4A6}" srcOrd="3" destOrd="0" presId="urn:microsoft.com/office/officeart/2005/8/layout/orgChart1"/>
    <dgm:cxn modelId="{49D556B0-FD74-44F4-B187-9C1312CFD0D1}" type="presParOf" srcId="{6023F754-4B36-4102-A2BC-1ABF7EE8E4A6}" destId="{0210DF48-875F-46C3-9A2A-74B0BB928C86}" srcOrd="0" destOrd="0" presId="urn:microsoft.com/office/officeart/2005/8/layout/orgChart1"/>
    <dgm:cxn modelId="{FBB9AC1F-CA10-43B3-A273-ACCAAEDB8EDD}" type="presParOf" srcId="{0210DF48-875F-46C3-9A2A-74B0BB928C86}" destId="{1AF92A23-7507-469F-BDC5-EACDA4B16948}" srcOrd="0" destOrd="0" presId="urn:microsoft.com/office/officeart/2005/8/layout/orgChart1"/>
    <dgm:cxn modelId="{BE992E4B-1273-4583-A317-CBFEEA83404A}" type="presParOf" srcId="{0210DF48-875F-46C3-9A2A-74B0BB928C86}" destId="{54B6D504-C1A8-44E4-839F-684216085DE6}" srcOrd="1" destOrd="0" presId="urn:microsoft.com/office/officeart/2005/8/layout/orgChart1"/>
    <dgm:cxn modelId="{AB9DEB7E-6EDB-4CBB-AC26-09C1813E9810}" type="presParOf" srcId="{6023F754-4B36-4102-A2BC-1ABF7EE8E4A6}" destId="{AC5C8ED2-A0CB-4A96-BA17-535FAAEB3B4C}" srcOrd="1" destOrd="0" presId="urn:microsoft.com/office/officeart/2005/8/layout/orgChart1"/>
    <dgm:cxn modelId="{4F4097E8-FCD5-44EE-906A-D33933561DB3}" type="presParOf" srcId="{6023F754-4B36-4102-A2BC-1ABF7EE8E4A6}" destId="{7965A581-AF41-4D03-AAD0-6D6A1151B8B0}" srcOrd="2" destOrd="0" presId="urn:microsoft.com/office/officeart/2005/8/layout/orgChart1"/>
    <dgm:cxn modelId="{B7169AF5-8B11-4252-B176-46C691B511C5}" type="presParOf" srcId="{BA664D37-7B68-4790-9052-0222AE468A23}" destId="{979AB7B7-0BEE-46BA-8E93-A9DA8844393E}" srcOrd="2" destOrd="0" presId="urn:microsoft.com/office/officeart/2005/8/layout/orgChart1"/>
    <dgm:cxn modelId="{19241FF9-F16B-4593-8A4C-C7406B0AB6A7}" type="presParOf" srcId="{4C110BFC-1CD0-4D0E-8C88-B4A9B9509381}" destId="{0C8694BD-49BB-4744-9CBD-763EFB7FD6FA}" srcOrd="2" destOrd="0" presId="urn:microsoft.com/office/officeart/2005/8/layout/orgChart1"/>
    <dgm:cxn modelId="{678BB03D-512A-43FD-9400-836F94CBEBB2}" type="presParOf" srcId="{0CDB8105-19E6-4473-BC21-67F92023AFC8}" destId="{5F8B61AD-8E50-4A18-86D4-F31BE7AAEE2A}" srcOrd="2" destOrd="0" presId="urn:microsoft.com/office/officeart/2005/8/layout/orgChart1"/>
    <dgm:cxn modelId="{4D5E68E9-9E71-4E02-9108-24CE8FEA1C0F}" type="presParOf" srcId="{0CDB8105-19E6-4473-BC21-67F92023AFC8}" destId="{A3520EEA-BAEB-4B7E-AD1C-621441EFAAA7}" srcOrd="3" destOrd="0" presId="urn:microsoft.com/office/officeart/2005/8/layout/orgChart1"/>
    <dgm:cxn modelId="{E57D407D-66AA-4E74-A1F2-72BAFFA8EB26}" type="presParOf" srcId="{A3520EEA-BAEB-4B7E-AD1C-621441EFAAA7}" destId="{20AF3A87-6944-4EEB-8616-8A8557BCA6F2}" srcOrd="0" destOrd="0" presId="urn:microsoft.com/office/officeart/2005/8/layout/orgChart1"/>
    <dgm:cxn modelId="{F89C72A7-15B2-4769-BC75-36567B029043}" type="presParOf" srcId="{20AF3A87-6944-4EEB-8616-8A8557BCA6F2}" destId="{117F139C-9BD7-40E3-B886-E124765A210F}" srcOrd="0" destOrd="0" presId="urn:microsoft.com/office/officeart/2005/8/layout/orgChart1"/>
    <dgm:cxn modelId="{0F534ECF-C343-45DD-BAB3-7B06DE71592F}" type="presParOf" srcId="{20AF3A87-6944-4EEB-8616-8A8557BCA6F2}" destId="{5FA16F14-74DF-440D-BCAD-C8752A0A16BF}" srcOrd="1" destOrd="0" presId="urn:microsoft.com/office/officeart/2005/8/layout/orgChart1"/>
    <dgm:cxn modelId="{B540D4E2-2A1E-48FA-B544-CDD136A87205}" type="presParOf" srcId="{A3520EEA-BAEB-4B7E-AD1C-621441EFAAA7}" destId="{62082527-F021-4834-9CAC-C49671B9B2F8}" srcOrd="1" destOrd="0" presId="urn:microsoft.com/office/officeart/2005/8/layout/orgChart1"/>
    <dgm:cxn modelId="{46BA1002-035D-4FB9-B4A1-308BD53F589B}" type="presParOf" srcId="{62082527-F021-4834-9CAC-C49671B9B2F8}" destId="{A864D6B5-30DD-4F92-B233-88D334F1D8B6}" srcOrd="0" destOrd="0" presId="urn:microsoft.com/office/officeart/2005/8/layout/orgChart1"/>
    <dgm:cxn modelId="{B6E90181-4981-4483-9576-C6A4D77E89E3}" type="presParOf" srcId="{62082527-F021-4834-9CAC-C49671B9B2F8}" destId="{BAC78B74-D23C-41FB-8FD3-A3F75ED68B93}" srcOrd="1" destOrd="0" presId="urn:microsoft.com/office/officeart/2005/8/layout/orgChart1"/>
    <dgm:cxn modelId="{03DFB73C-BCFA-4AA5-9BF8-68CD8A1977F8}" type="presParOf" srcId="{BAC78B74-D23C-41FB-8FD3-A3F75ED68B93}" destId="{F9C69A0F-F2B9-4BE4-92C5-4EB1EE7DF761}" srcOrd="0" destOrd="0" presId="urn:microsoft.com/office/officeart/2005/8/layout/orgChart1"/>
    <dgm:cxn modelId="{3D3E45EC-820B-42C7-9433-F08CD11A500E}" type="presParOf" srcId="{F9C69A0F-F2B9-4BE4-92C5-4EB1EE7DF761}" destId="{8DDBC81C-9BEE-4FBC-B641-5C7B89BC7A94}" srcOrd="0" destOrd="0" presId="urn:microsoft.com/office/officeart/2005/8/layout/orgChart1"/>
    <dgm:cxn modelId="{534012F6-2EC0-4845-9FA8-78F5769E7DB6}" type="presParOf" srcId="{F9C69A0F-F2B9-4BE4-92C5-4EB1EE7DF761}" destId="{A92A0BCD-E8BA-41E9-9161-057917934F3D}" srcOrd="1" destOrd="0" presId="urn:microsoft.com/office/officeart/2005/8/layout/orgChart1"/>
    <dgm:cxn modelId="{EB086A8C-1B78-48B7-ACCB-D263311B5FAB}" type="presParOf" srcId="{BAC78B74-D23C-41FB-8FD3-A3F75ED68B93}" destId="{6D986D6A-567E-44E7-9255-B4A4F4CB597C}" srcOrd="1" destOrd="0" presId="urn:microsoft.com/office/officeart/2005/8/layout/orgChart1"/>
    <dgm:cxn modelId="{C11B9593-0030-45C9-90FA-75BC6FA7D85A}" type="presParOf" srcId="{6D986D6A-567E-44E7-9255-B4A4F4CB597C}" destId="{3DAD6271-E8DB-45BF-AB37-28C196A561E4}" srcOrd="0" destOrd="0" presId="urn:microsoft.com/office/officeart/2005/8/layout/orgChart1"/>
    <dgm:cxn modelId="{9452960B-AC1D-4E9E-B7A6-AB84D3EDA461}" type="presParOf" srcId="{6D986D6A-567E-44E7-9255-B4A4F4CB597C}" destId="{EE853ABB-0D4F-4744-87F2-B37BB7E38C03}" srcOrd="1" destOrd="0" presId="urn:microsoft.com/office/officeart/2005/8/layout/orgChart1"/>
    <dgm:cxn modelId="{7CE11D3A-F6EA-48CC-BB58-F01884425320}" type="presParOf" srcId="{EE853ABB-0D4F-4744-87F2-B37BB7E38C03}" destId="{45EDAC79-19A0-472F-BF3A-1337525B1145}" srcOrd="0" destOrd="0" presId="urn:microsoft.com/office/officeart/2005/8/layout/orgChart1"/>
    <dgm:cxn modelId="{CEE9F006-A465-40E8-87BA-235275ED341D}" type="presParOf" srcId="{45EDAC79-19A0-472F-BF3A-1337525B1145}" destId="{0307132F-3E77-46F6-9148-361A2D3C67F1}" srcOrd="0" destOrd="0" presId="urn:microsoft.com/office/officeart/2005/8/layout/orgChart1"/>
    <dgm:cxn modelId="{A6FEA74C-8E20-48A5-A85A-9461A64B34CD}" type="presParOf" srcId="{45EDAC79-19A0-472F-BF3A-1337525B1145}" destId="{87681A88-AE85-4983-8D2E-502375955E64}" srcOrd="1" destOrd="0" presId="urn:microsoft.com/office/officeart/2005/8/layout/orgChart1"/>
    <dgm:cxn modelId="{B260DBCC-8B6D-4C8B-8ED8-FCB547C2890D}" type="presParOf" srcId="{EE853ABB-0D4F-4744-87F2-B37BB7E38C03}" destId="{A04E82E1-BDFC-489B-A49C-5220ECD18943}" srcOrd="1" destOrd="0" presId="urn:microsoft.com/office/officeart/2005/8/layout/orgChart1"/>
    <dgm:cxn modelId="{AB74B6DA-3EFE-4BFB-93FB-B303283E933B}" type="presParOf" srcId="{A04E82E1-BDFC-489B-A49C-5220ECD18943}" destId="{60AD95D3-EC4D-480E-BDB2-9D3340F975C5}" srcOrd="0" destOrd="0" presId="urn:microsoft.com/office/officeart/2005/8/layout/orgChart1"/>
    <dgm:cxn modelId="{292C3B5F-E7B1-4C56-9940-5FEA468F2FBF}" type="presParOf" srcId="{A04E82E1-BDFC-489B-A49C-5220ECD18943}" destId="{DD4AB920-C3D6-4FC2-920E-A2CFA0973F2F}" srcOrd="1" destOrd="0" presId="urn:microsoft.com/office/officeart/2005/8/layout/orgChart1"/>
    <dgm:cxn modelId="{779C6029-531A-457F-9F86-996EF67CD3A0}" type="presParOf" srcId="{DD4AB920-C3D6-4FC2-920E-A2CFA0973F2F}" destId="{5D8E3118-4F33-4AF1-9857-9D56E762E113}" srcOrd="0" destOrd="0" presId="urn:microsoft.com/office/officeart/2005/8/layout/orgChart1"/>
    <dgm:cxn modelId="{DB9D5E23-5578-4D3A-B430-94F915C14CDC}" type="presParOf" srcId="{5D8E3118-4F33-4AF1-9857-9D56E762E113}" destId="{8F521088-2438-4763-8827-40B19F8152C5}" srcOrd="0" destOrd="0" presId="urn:microsoft.com/office/officeart/2005/8/layout/orgChart1"/>
    <dgm:cxn modelId="{B43DE4C1-CF79-4DE5-898E-486DD9AD925B}" type="presParOf" srcId="{5D8E3118-4F33-4AF1-9857-9D56E762E113}" destId="{309A130B-95BB-41FB-9984-B92955EC308A}" srcOrd="1" destOrd="0" presId="urn:microsoft.com/office/officeart/2005/8/layout/orgChart1"/>
    <dgm:cxn modelId="{7CFE3F6F-F2FE-4FB8-A232-EE534B05EE6E}" type="presParOf" srcId="{DD4AB920-C3D6-4FC2-920E-A2CFA0973F2F}" destId="{47FB9EF3-3A4B-4A31-9A84-594F5A5B72D9}" srcOrd="1" destOrd="0" presId="urn:microsoft.com/office/officeart/2005/8/layout/orgChart1"/>
    <dgm:cxn modelId="{93714495-2EB9-4ECD-AA56-A541A002E95A}" type="presParOf" srcId="{DD4AB920-C3D6-4FC2-920E-A2CFA0973F2F}" destId="{AA205894-55A7-41EA-AC35-DB863E8C1084}" srcOrd="2" destOrd="0" presId="urn:microsoft.com/office/officeart/2005/8/layout/orgChart1"/>
    <dgm:cxn modelId="{32F05DE1-8726-499C-B998-B00C3BCD63AE}" type="presParOf" srcId="{A04E82E1-BDFC-489B-A49C-5220ECD18943}" destId="{5951B9AE-6422-4CCD-887F-89F0D71434CA}" srcOrd="2" destOrd="0" presId="urn:microsoft.com/office/officeart/2005/8/layout/orgChart1"/>
    <dgm:cxn modelId="{7750F53B-9404-4D52-928F-02A707048F66}" type="presParOf" srcId="{A04E82E1-BDFC-489B-A49C-5220ECD18943}" destId="{1260B9ED-FA9C-4785-8DB7-454F3218EAD0}" srcOrd="3" destOrd="0" presId="urn:microsoft.com/office/officeart/2005/8/layout/orgChart1"/>
    <dgm:cxn modelId="{CE79D7D0-0E4A-428E-BC19-752ED957C31E}" type="presParOf" srcId="{1260B9ED-FA9C-4785-8DB7-454F3218EAD0}" destId="{CF31B4F7-1CE1-4251-8A5C-9DEEE16EB362}" srcOrd="0" destOrd="0" presId="urn:microsoft.com/office/officeart/2005/8/layout/orgChart1"/>
    <dgm:cxn modelId="{8F983F0F-3D4D-4484-8676-2071BA482F06}" type="presParOf" srcId="{CF31B4F7-1CE1-4251-8A5C-9DEEE16EB362}" destId="{C803DF6E-664A-4AC8-A715-C7D1A35D1C63}" srcOrd="0" destOrd="0" presId="urn:microsoft.com/office/officeart/2005/8/layout/orgChart1"/>
    <dgm:cxn modelId="{4066DB94-F1B3-42FA-90A1-61CBC620FFE3}" type="presParOf" srcId="{CF31B4F7-1CE1-4251-8A5C-9DEEE16EB362}" destId="{C68C5F7F-B577-422E-872E-C4131B791E20}" srcOrd="1" destOrd="0" presId="urn:microsoft.com/office/officeart/2005/8/layout/orgChart1"/>
    <dgm:cxn modelId="{A2C41DF8-EE29-4778-9D4E-4447162F40DE}" type="presParOf" srcId="{1260B9ED-FA9C-4785-8DB7-454F3218EAD0}" destId="{6A1C414D-65E7-442E-A19B-5F8EBC346EC7}" srcOrd="1" destOrd="0" presId="urn:microsoft.com/office/officeart/2005/8/layout/orgChart1"/>
    <dgm:cxn modelId="{1BB82250-A879-458D-B862-E59DF000D5EC}" type="presParOf" srcId="{1260B9ED-FA9C-4785-8DB7-454F3218EAD0}" destId="{295C0F44-4FF2-459F-8C08-B6CA6973E6BB}" srcOrd="2" destOrd="0" presId="urn:microsoft.com/office/officeart/2005/8/layout/orgChart1"/>
    <dgm:cxn modelId="{5A3664AE-FB50-4CC1-ACC3-503560D5CC6C}" type="presParOf" srcId="{A04E82E1-BDFC-489B-A49C-5220ECD18943}" destId="{719EEDC6-5D3E-4727-B8A2-0384A6541ED1}" srcOrd="4" destOrd="0" presId="urn:microsoft.com/office/officeart/2005/8/layout/orgChart1"/>
    <dgm:cxn modelId="{2A1E3E33-7551-4E80-9025-AF542FD024DB}" type="presParOf" srcId="{A04E82E1-BDFC-489B-A49C-5220ECD18943}" destId="{9B0C4919-4E44-4270-B702-50FC7CFA0059}" srcOrd="5" destOrd="0" presId="urn:microsoft.com/office/officeart/2005/8/layout/orgChart1"/>
    <dgm:cxn modelId="{F2CBB1C6-18A3-4D1E-ADCF-AD90F2C3C2A6}" type="presParOf" srcId="{9B0C4919-4E44-4270-B702-50FC7CFA0059}" destId="{F3775831-8DAF-40EA-ACCE-99F9DE4A4B48}" srcOrd="0" destOrd="0" presId="urn:microsoft.com/office/officeart/2005/8/layout/orgChart1"/>
    <dgm:cxn modelId="{AFEE0CCD-719D-41AA-814E-8A948D8BFBC1}" type="presParOf" srcId="{F3775831-8DAF-40EA-ACCE-99F9DE4A4B48}" destId="{7ACF6E3B-E261-42E5-9A04-4C107A045B26}" srcOrd="0" destOrd="0" presId="urn:microsoft.com/office/officeart/2005/8/layout/orgChart1"/>
    <dgm:cxn modelId="{F4E19FAA-56E7-49A6-A0C3-749BD474615B}" type="presParOf" srcId="{F3775831-8DAF-40EA-ACCE-99F9DE4A4B48}" destId="{122DD140-E284-455A-B9C0-FA079D06FE01}" srcOrd="1" destOrd="0" presId="urn:microsoft.com/office/officeart/2005/8/layout/orgChart1"/>
    <dgm:cxn modelId="{900E871E-A1BA-4AB0-A583-92B95EB238C1}" type="presParOf" srcId="{9B0C4919-4E44-4270-B702-50FC7CFA0059}" destId="{93C4325D-166E-4926-887F-075E304EA8B2}" srcOrd="1" destOrd="0" presId="urn:microsoft.com/office/officeart/2005/8/layout/orgChart1"/>
    <dgm:cxn modelId="{E820D870-2265-4439-A018-B0D418DEE676}" type="presParOf" srcId="{9B0C4919-4E44-4270-B702-50FC7CFA0059}" destId="{930153D6-0BDE-488E-9D90-FD679134416B}" srcOrd="2" destOrd="0" presId="urn:microsoft.com/office/officeart/2005/8/layout/orgChart1"/>
    <dgm:cxn modelId="{D6465F7A-9189-4C9D-B15F-D85C178D71CC}" type="presParOf" srcId="{EE853ABB-0D4F-4744-87F2-B37BB7E38C03}" destId="{C325BC90-EF88-42E8-A749-ED6AFD525996}" srcOrd="2" destOrd="0" presId="urn:microsoft.com/office/officeart/2005/8/layout/orgChart1"/>
    <dgm:cxn modelId="{195F3EB1-F63A-40E0-946A-A8670F156AF3}" type="presParOf" srcId="{6D986D6A-567E-44E7-9255-B4A4F4CB597C}" destId="{22246D5E-1C0B-4FC7-AEBC-29DB9D8BEC06}" srcOrd="2" destOrd="0" presId="urn:microsoft.com/office/officeart/2005/8/layout/orgChart1"/>
    <dgm:cxn modelId="{FA5487E2-F36B-429B-B365-0E75A58C1261}" type="presParOf" srcId="{6D986D6A-567E-44E7-9255-B4A4F4CB597C}" destId="{805C3529-BA42-4860-B2E4-3165080A6047}" srcOrd="3" destOrd="0" presId="urn:microsoft.com/office/officeart/2005/8/layout/orgChart1"/>
    <dgm:cxn modelId="{79C91FF8-8F18-4CBA-BE09-BFA532D9655D}" type="presParOf" srcId="{805C3529-BA42-4860-B2E4-3165080A6047}" destId="{588C3B7E-9956-415F-98C0-1DA1DD89C551}" srcOrd="0" destOrd="0" presId="urn:microsoft.com/office/officeart/2005/8/layout/orgChart1"/>
    <dgm:cxn modelId="{8060A9CF-E569-4A42-8291-9BF8E2C6D1FC}" type="presParOf" srcId="{588C3B7E-9956-415F-98C0-1DA1DD89C551}" destId="{387E6F10-883D-4693-A0B8-6DEA1E714672}" srcOrd="0" destOrd="0" presId="urn:microsoft.com/office/officeart/2005/8/layout/orgChart1"/>
    <dgm:cxn modelId="{7EC768E1-B860-4909-8697-2F1C523747D6}" type="presParOf" srcId="{588C3B7E-9956-415F-98C0-1DA1DD89C551}" destId="{2C8619BA-3904-47CF-B2F3-BBEF66C8D24E}" srcOrd="1" destOrd="0" presId="urn:microsoft.com/office/officeart/2005/8/layout/orgChart1"/>
    <dgm:cxn modelId="{93D7CFCE-5BC0-4617-BB55-5BF73B165B5F}" type="presParOf" srcId="{805C3529-BA42-4860-B2E4-3165080A6047}" destId="{3AE2CD5D-2823-499E-952F-D089EB9B18F7}" srcOrd="1" destOrd="0" presId="urn:microsoft.com/office/officeart/2005/8/layout/orgChart1"/>
    <dgm:cxn modelId="{5BA289C5-C49A-41E4-8ED1-96FF0A506D0B}" type="presParOf" srcId="{3AE2CD5D-2823-499E-952F-D089EB9B18F7}" destId="{B7058B65-16D7-45B8-B2B2-AC802F2900FF}" srcOrd="0" destOrd="0" presId="urn:microsoft.com/office/officeart/2005/8/layout/orgChart1"/>
    <dgm:cxn modelId="{6CBA4043-5BD8-4CC5-BD0E-BBEF27463BB3}" type="presParOf" srcId="{3AE2CD5D-2823-499E-952F-D089EB9B18F7}" destId="{F7F25FA1-830B-4345-8EFD-1E6236295CFE}" srcOrd="1" destOrd="0" presId="urn:microsoft.com/office/officeart/2005/8/layout/orgChart1"/>
    <dgm:cxn modelId="{79290F9D-83BA-4299-9998-77071A0C0820}" type="presParOf" srcId="{F7F25FA1-830B-4345-8EFD-1E6236295CFE}" destId="{695D8A88-3125-414E-8392-6D2AA4506EE6}" srcOrd="0" destOrd="0" presId="urn:microsoft.com/office/officeart/2005/8/layout/orgChart1"/>
    <dgm:cxn modelId="{EAF48C03-7EC7-494E-B983-EE34A7538153}" type="presParOf" srcId="{695D8A88-3125-414E-8392-6D2AA4506EE6}" destId="{F4DC4FF3-28EC-4EA1-BEE5-522287DCB814}" srcOrd="0" destOrd="0" presId="urn:microsoft.com/office/officeart/2005/8/layout/orgChart1"/>
    <dgm:cxn modelId="{9D20D1A6-C4ED-4AE3-B8B8-E61121A09BD6}" type="presParOf" srcId="{695D8A88-3125-414E-8392-6D2AA4506EE6}" destId="{9D5EEB61-A321-4C3B-BA76-F92FF3C5DAD4}" srcOrd="1" destOrd="0" presId="urn:microsoft.com/office/officeart/2005/8/layout/orgChart1"/>
    <dgm:cxn modelId="{2B227798-A7C6-46EB-9268-6BE37393D92A}" type="presParOf" srcId="{F7F25FA1-830B-4345-8EFD-1E6236295CFE}" destId="{6F07D196-169C-4618-97ED-E807AAA2DF79}" srcOrd="1" destOrd="0" presId="urn:microsoft.com/office/officeart/2005/8/layout/orgChart1"/>
    <dgm:cxn modelId="{66F2DBDE-FFE4-403E-826A-45D2EA159FC2}" type="presParOf" srcId="{F7F25FA1-830B-4345-8EFD-1E6236295CFE}" destId="{BF46B681-063A-4914-A331-DF55B9BA6FB6}" srcOrd="2" destOrd="0" presId="urn:microsoft.com/office/officeart/2005/8/layout/orgChart1"/>
    <dgm:cxn modelId="{929A457D-6F4C-479C-9ED2-E4732BA092A0}" type="presParOf" srcId="{3AE2CD5D-2823-499E-952F-D089EB9B18F7}" destId="{6A7C83DC-231C-48AF-ABE1-90D273E49D21}" srcOrd="2" destOrd="0" presId="urn:microsoft.com/office/officeart/2005/8/layout/orgChart1"/>
    <dgm:cxn modelId="{57B9473A-8468-4930-82A3-AE5FBA949501}" type="presParOf" srcId="{3AE2CD5D-2823-499E-952F-D089EB9B18F7}" destId="{9A0DDA13-0CD5-4D9E-B7C5-B2A62D447D69}" srcOrd="3" destOrd="0" presId="urn:microsoft.com/office/officeart/2005/8/layout/orgChart1"/>
    <dgm:cxn modelId="{8DF2D64E-CFFC-4D0A-80C6-C30494D577AA}" type="presParOf" srcId="{9A0DDA13-0CD5-4D9E-B7C5-B2A62D447D69}" destId="{65BFDBEE-005C-4175-AC6C-B64474209731}" srcOrd="0" destOrd="0" presId="urn:microsoft.com/office/officeart/2005/8/layout/orgChart1"/>
    <dgm:cxn modelId="{4962BA60-6E85-4536-959B-C8BD6924EB59}" type="presParOf" srcId="{65BFDBEE-005C-4175-AC6C-B64474209731}" destId="{4399F6AB-325E-46D2-9C7F-52620163D165}" srcOrd="0" destOrd="0" presId="urn:microsoft.com/office/officeart/2005/8/layout/orgChart1"/>
    <dgm:cxn modelId="{EF4D010C-0CDC-4A35-A6DB-C64A8A8B8ED2}" type="presParOf" srcId="{65BFDBEE-005C-4175-AC6C-B64474209731}" destId="{C03B84A9-1649-4884-A7E3-B124E82024CB}" srcOrd="1" destOrd="0" presId="urn:microsoft.com/office/officeart/2005/8/layout/orgChart1"/>
    <dgm:cxn modelId="{948FBC60-6059-4E4E-A603-A141DCD554B8}" type="presParOf" srcId="{9A0DDA13-0CD5-4D9E-B7C5-B2A62D447D69}" destId="{4D386FB8-43F5-406C-9A1D-2907D3455843}" srcOrd="1" destOrd="0" presId="urn:microsoft.com/office/officeart/2005/8/layout/orgChart1"/>
    <dgm:cxn modelId="{05D4AF5C-6CD7-4C5E-AA7E-5CA7C3457A5C}" type="presParOf" srcId="{9A0DDA13-0CD5-4D9E-B7C5-B2A62D447D69}" destId="{E025BF87-5322-4D6D-B7CD-788621F17A1D}" srcOrd="2" destOrd="0" presId="urn:microsoft.com/office/officeart/2005/8/layout/orgChart1"/>
    <dgm:cxn modelId="{3F3D02C0-9085-44AD-BC88-D8D28B30D1C7}" type="presParOf" srcId="{805C3529-BA42-4860-B2E4-3165080A6047}" destId="{1F5DE335-1490-4CDE-82A3-85ED5C9F2C49}" srcOrd="2" destOrd="0" presId="urn:microsoft.com/office/officeart/2005/8/layout/orgChart1"/>
    <dgm:cxn modelId="{B787C5FD-7053-4F93-B826-BE59C36C1ED3}" type="presParOf" srcId="{BAC78B74-D23C-41FB-8FD3-A3F75ED68B93}" destId="{E0E84CD0-91A8-4BF5-9B89-78E7F0E8D2AF}" srcOrd="2" destOrd="0" presId="urn:microsoft.com/office/officeart/2005/8/layout/orgChart1"/>
    <dgm:cxn modelId="{AF7BC913-CA39-4753-8035-9BBD84ADCF55}" type="presParOf" srcId="{62082527-F021-4834-9CAC-C49671B9B2F8}" destId="{060BC130-CAB1-486D-9B06-A0D18D1BE046}" srcOrd="2" destOrd="0" presId="urn:microsoft.com/office/officeart/2005/8/layout/orgChart1"/>
    <dgm:cxn modelId="{580266DE-FE79-48AC-AEEF-AAC39E25FF39}" type="presParOf" srcId="{62082527-F021-4834-9CAC-C49671B9B2F8}" destId="{B8F00B7F-CBB4-4F01-A7C1-3C296D1273A2}" srcOrd="3" destOrd="0" presId="urn:microsoft.com/office/officeart/2005/8/layout/orgChart1"/>
    <dgm:cxn modelId="{2E0393D9-3FA5-4374-8A0C-F869C3FDA4D8}" type="presParOf" srcId="{B8F00B7F-CBB4-4F01-A7C1-3C296D1273A2}" destId="{D9B9CF95-83AD-4CBF-8BCF-F0199920C7F0}" srcOrd="0" destOrd="0" presId="urn:microsoft.com/office/officeart/2005/8/layout/orgChart1"/>
    <dgm:cxn modelId="{552FD6D7-597D-4883-B988-7D7876BFE370}" type="presParOf" srcId="{D9B9CF95-83AD-4CBF-8BCF-F0199920C7F0}" destId="{FC657E2B-5B10-414E-8BA8-7E1D1A60E7EF}" srcOrd="0" destOrd="0" presId="urn:microsoft.com/office/officeart/2005/8/layout/orgChart1"/>
    <dgm:cxn modelId="{FFEA5030-B1F9-4882-B9A5-9195341737D3}" type="presParOf" srcId="{D9B9CF95-83AD-4CBF-8BCF-F0199920C7F0}" destId="{B573DB6F-DF23-481D-A8B4-C34E42147756}" srcOrd="1" destOrd="0" presId="urn:microsoft.com/office/officeart/2005/8/layout/orgChart1"/>
    <dgm:cxn modelId="{EA414B6C-7152-4C33-93E6-E200DBED49B2}" type="presParOf" srcId="{B8F00B7F-CBB4-4F01-A7C1-3C296D1273A2}" destId="{1EC87C33-56B4-4712-BD17-736184C1CC1A}" srcOrd="1" destOrd="0" presId="urn:microsoft.com/office/officeart/2005/8/layout/orgChart1"/>
    <dgm:cxn modelId="{FA325789-AE6C-4758-880E-0FC429F7B27D}" type="presParOf" srcId="{1EC87C33-56B4-4712-BD17-736184C1CC1A}" destId="{16DB2D70-0839-4FF0-B15C-537C75E678FE}" srcOrd="0" destOrd="0" presId="urn:microsoft.com/office/officeart/2005/8/layout/orgChart1"/>
    <dgm:cxn modelId="{B4EF7FA6-A755-430F-BAAB-DF10E0678776}" type="presParOf" srcId="{1EC87C33-56B4-4712-BD17-736184C1CC1A}" destId="{20BD3260-1F03-4DDE-84B2-214D11E04E00}" srcOrd="1" destOrd="0" presId="urn:microsoft.com/office/officeart/2005/8/layout/orgChart1"/>
    <dgm:cxn modelId="{AB31DD55-D774-42DF-B8FA-0F6952CFA5E7}" type="presParOf" srcId="{20BD3260-1F03-4DDE-84B2-214D11E04E00}" destId="{245EF1CD-378C-4EEF-81C7-029049A1EAA4}" srcOrd="0" destOrd="0" presId="urn:microsoft.com/office/officeart/2005/8/layout/orgChart1"/>
    <dgm:cxn modelId="{9B14CE27-2443-48DF-B4E1-520DF35801B9}" type="presParOf" srcId="{245EF1CD-378C-4EEF-81C7-029049A1EAA4}" destId="{6600FC65-CA1A-41C1-AE32-887E82D9724B}" srcOrd="0" destOrd="0" presId="urn:microsoft.com/office/officeart/2005/8/layout/orgChart1"/>
    <dgm:cxn modelId="{F4642406-833F-4F48-964E-A0976F44F2BA}" type="presParOf" srcId="{245EF1CD-378C-4EEF-81C7-029049A1EAA4}" destId="{E977172D-E578-42EE-AAE3-7266CA2073A2}" srcOrd="1" destOrd="0" presId="urn:microsoft.com/office/officeart/2005/8/layout/orgChart1"/>
    <dgm:cxn modelId="{C512CD0A-0924-4B09-A0C3-CAD7D8425755}" type="presParOf" srcId="{20BD3260-1F03-4DDE-84B2-214D11E04E00}" destId="{DBDEC3C4-7EFE-4697-BDC2-6801F476737E}" srcOrd="1" destOrd="0" presId="urn:microsoft.com/office/officeart/2005/8/layout/orgChart1"/>
    <dgm:cxn modelId="{78F58851-DEA3-4297-BC9F-E5BD73206EF1}" type="presParOf" srcId="{20BD3260-1F03-4DDE-84B2-214D11E04E00}" destId="{9764D095-4F35-42AC-B928-424D9B1673B6}" srcOrd="2" destOrd="0" presId="urn:microsoft.com/office/officeart/2005/8/layout/orgChart1"/>
    <dgm:cxn modelId="{25532D8B-181D-436D-82E1-881DA722F1B1}" type="presParOf" srcId="{1EC87C33-56B4-4712-BD17-736184C1CC1A}" destId="{C5CCD9ED-4F0F-4BD3-8C80-8FB019327F53}" srcOrd="2" destOrd="0" presId="urn:microsoft.com/office/officeart/2005/8/layout/orgChart1"/>
    <dgm:cxn modelId="{ED871A69-C7DB-4499-812D-248DBBE15A43}" type="presParOf" srcId="{1EC87C33-56B4-4712-BD17-736184C1CC1A}" destId="{FFFAEA7F-8509-4216-BD17-E9D2A7E5D66F}" srcOrd="3" destOrd="0" presId="urn:microsoft.com/office/officeart/2005/8/layout/orgChart1"/>
    <dgm:cxn modelId="{099DF02D-D767-48D5-9475-AA99887BB00D}" type="presParOf" srcId="{FFFAEA7F-8509-4216-BD17-E9D2A7E5D66F}" destId="{5B03299A-3226-4898-B5F0-0DDF51B75F40}" srcOrd="0" destOrd="0" presId="urn:microsoft.com/office/officeart/2005/8/layout/orgChart1"/>
    <dgm:cxn modelId="{24785694-40C0-45C4-9D78-BEEBB012FCCC}" type="presParOf" srcId="{5B03299A-3226-4898-B5F0-0DDF51B75F40}" destId="{A0AF2E8A-B9F2-4B02-A1C1-C7C65DFCEFDB}" srcOrd="0" destOrd="0" presId="urn:microsoft.com/office/officeart/2005/8/layout/orgChart1"/>
    <dgm:cxn modelId="{DA47C7F1-3563-43D7-B391-46F99389453E}" type="presParOf" srcId="{5B03299A-3226-4898-B5F0-0DDF51B75F40}" destId="{44C2B01D-B872-4239-B49E-489148777525}" srcOrd="1" destOrd="0" presId="urn:microsoft.com/office/officeart/2005/8/layout/orgChart1"/>
    <dgm:cxn modelId="{B67E5621-005C-406B-9BBD-BFA926B416AD}" type="presParOf" srcId="{FFFAEA7F-8509-4216-BD17-E9D2A7E5D66F}" destId="{6E0B9E4D-79DE-493F-802D-AF6FF4E17C9A}" srcOrd="1" destOrd="0" presId="urn:microsoft.com/office/officeart/2005/8/layout/orgChart1"/>
    <dgm:cxn modelId="{73C3FEE2-D400-486A-A655-02B449FBBA1C}" type="presParOf" srcId="{FFFAEA7F-8509-4216-BD17-E9D2A7E5D66F}" destId="{07E1BB43-4913-4A75-A5B6-2C24F353D2D1}" srcOrd="2" destOrd="0" presId="urn:microsoft.com/office/officeart/2005/8/layout/orgChart1"/>
    <dgm:cxn modelId="{B662B1CF-2FEB-40AF-B08C-F8999851B685}" type="presParOf" srcId="{B8F00B7F-CBB4-4F01-A7C1-3C296D1273A2}" destId="{3030C047-FAC0-42C4-84F7-93935B8020F2}" srcOrd="2" destOrd="0" presId="urn:microsoft.com/office/officeart/2005/8/layout/orgChart1"/>
    <dgm:cxn modelId="{C8C7B43C-839F-4F0F-A488-BC10901382C1}" type="presParOf" srcId="{A3520EEA-BAEB-4B7E-AD1C-621441EFAAA7}" destId="{D6DE89B2-86E0-4BB1-BA93-14B9FB0D5D7A}" srcOrd="2" destOrd="0" presId="urn:microsoft.com/office/officeart/2005/8/layout/orgChart1"/>
    <dgm:cxn modelId="{74266EC2-3FF8-4F1F-A67C-1D6DA250280F}" type="presParOf" srcId="{CDA5B825-DEC1-49DF-AD02-8A42AB8AE626}" destId="{DBAC57D6-466E-44A8-81EF-6404D1E47D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57FB7-29C8-463E-B20E-C6A00E74179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7C25A8A-77C2-473F-8D57-11BAAD2A1E83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Illinois Energy Policy</a:t>
          </a:r>
        </a:p>
      </dgm:t>
    </dgm:pt>
    <dgm:pt modelId="{0A6E5071-FE8E-4A67-9548-26A0B2BE482C}" type="parTrans" cxnId="{F0A69BBB-1968-4856-ABF1-FF926952BF5C}">
      <dgm:prSet/>
      <dgm:spPr/>
      <dgm:t>
        <a:bodyPr/>
        <a:lstStyle/>
        <a:p>
          <a:endParaRPr lang="en-US"/>
        </a:p>
      </dgm:t>
    </dgm:pt>
    <dgm:pt modelId="{9A1416C6-9DF1-4AFB-A78F-EB9D46CA0583}" type="sibTrans" cxnId="{F0A69BBB-1968-4856-ABF1-FF926952BF5C}">
      <dgm:prSet/>
      <dgm:spPr/>
      <dgm:t>
        <a:bodyPr/>
        <a:lstStyle/>
        <a:p>
          <a:endParaRPr lang="en-US"/>
        </a:p>
      </dgm:t>
    </dgm:pt>
    <dgm:pt modelId="{87BEAF86-CD39-4E9E-B493-7AEC79769253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Renewables</a:t>
          </a:r>
        </a:p>
      </dgm:t>
    </dgm:pt>
    <dgm:pt modelId="{7BED49F1-197C-4110-A789-71AF77013D25}" type="parTrans" cxnId="{CD0767A0-8B9C-4CF9-B3E1-EAF179083169}">
      <dgm:prSet/>
      <dgm:spPr/>
      <dgm:t>
        <a:bodyPr/>
        <a:lstStyle/>
        <a:p>
          <a:endParaRPr lang="en-US"/>
        </a:p>
      </dgm:t>
    </dgm:pt>
    <dgm:pt modelId="{AED0F63D-3349-4047-85D7-A5FF38AFC368}" type="sibTrans" cxnId="{CD0767A0-8B9C-4CF9-B3E1-EAF179083169}">
      <dgm:prSet/>
      <dgm:spPr/>
      <dgm:t>
        <a:bodyPr/>
        <a:lstStyle/>
        <a:p>
          <a:endParaRPr lang="en-US"/>
        </a:p>
      </dgm:t>
    </dgm:pt>
    <dgm:pt modelId="{F9FAE818-F337-4984-B711-2FF18B29A5B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Efficiency</a:t>
          </a:r>
        </a:p>
      </dgm:t>
    </dgm:pt>
    <dgm:pt modelId="{E435BEDD-7142-4008-BE24-103914D3DA1E}" type="parTrans" cxnId="{AAEABF9B-0373-4187-950C-9219B4790DB9}">
      <dgm:prSet/>
      <dgm:spPr/>
      <dgm:t>
        <a:bodyPr/>
        <a:lstStyle/>
        <a:p>
          <a:endParaRPr lang="en-US"/>
        </a:p>
      </dgm:t>
    </dgm:pt>
    <dgm:pt modelId="{2866651F-2CFB-49A9-89CF-148FF437468D}" type="sibTrans" cxnId="{AAEABF9B-0373-4187-950C-9219B4790DB9}">
      <dgm:prSet/>
      <dgm:spPr/>
      <dgm:t>
        <a:bodyPr/>
        <a:lstStyle/>
        <a:p>
          <a:endParaRPr lang="en-US"/>
        </a:p>
      </dgm:t>
    </dgm:pt>
    <dgm:pt modelId="{8B6E61BF-54D2-401D-B44E-667654A9BFA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EEPS</a:t>
          </a:r>
        </a:p>
      </dgm:t>
    </dgm:pt>
    <dgm:pt modelId="{B439C22D-FBD6-43B7-81F6-EF280A799688}" type="parTrans" cxnId="{ECFE1859-BF70-4736-882B-5C4BC6C36456}">
      <dgm:prSet/>
      <dgm:spPr/>
      <dgm:t>
        <a:bodyPr/>
        <a:lstStyle/>
        <a:p>
          <a:endParaRPr lang="en-US"/>
        </a:p>
      </dgm:t>
    </dgm:pt>
    <dgm:pt modelId="{B7310EDD-2D80-40FB-A03A-940855D58AEE}" type="sibTrans" cxnId="{ECFE1859-BF70-4736-882B-5C4BC6C36456}">
      <dgm:prSet/>
      <dgm:spPr/>
      <dgm:t>
        <a:bodyPr/>
        <a:lstStyle/>
        <a:p>
          <a:endParaRPr lang="en-US"/>
        </a:p>
      </dgm:t>
    </dgm:pt>
    <dgm:pt modelId="{60C2B719-760E-4968-A712-0B56101DD7C9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IPA Programs</a:t>
          </a:r>
        </a:p>
      </dgm:t>
    </dgm:pt>
    <dgm:pt modelId="{D2FB4ABD-1044-4C5C-A26A-EC6497E3FD50}" type="parTrans" cxnId="{2A53C056-CFB0-4508-AD3A-E314633FE1BF}">
      <dgm:prSet/>
      <dgm:spPr/>
      <dgm:t>
        <a:bodyPr/>
        <a:lstStyle/>
        <a:p>
          <a:endParaRPr lang="en-US"/>
        </a:p>
      </dgm:t>
    </dgm:pt>
    <dgm:pt modelId="{687FC3DD-F7DC-4F04-9B9E-0FB0AE1E884F}" type="sibTrans" cxnId="{2A53C056-CFB0-4508-AD3A-E314633FE1BF}">
      <dgm:prSet/>
      <dgm:spPr/>
      <dgm:t>
        <a:bodyPr/>
        <a:lstStyle/>
        <a:p>
          <a:endParaRPr lang="en-US"/>
        </a:p>
      </dgm:t>
    </dgm:pt>
    <dgm:pt modelId="{8AC55DCD-93D8-4AC0-A3A6-BF1A7F996C5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E5095E02-FC20-4690-8D9C-DAD393CBAF16}" type="parTrans" cxnId="{51430E40-9C2D-4739-A8EF-D224E9B4A601}">
      <dgm:prSet/>
      <dgm:spPr/>
      <dgm:t>
        <a:bodyPr/>
        <a:lstStyle/>
        <a:p>
          <a:endParaRPr lang="en-US"/>
        </a:p>
      </dgm:t>
    </dgm:pt>
    <dgm:pt modelId="{DE47BA65-BF34-4270-949E-B34513B0BF2F}" type="sibTrans" cxnId="{51430E40-9C2D-4739-A8EF-D224E9B4A601}">
      <dgm:prSet/>
      <dgm:spPr/>
      <dgm:t>
        <a:bodyPr/>
        <a:lstStyle/>
        <a:p>
          <a:endParaRPr lang="en-US"/>
        </a:p>
      </dgm:t>
    </dgm:pt>
    <dgm:pt modelId="{F5B7A89D-0FA5-48CE-865A-6264364B06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Small Commercial</a:t>
          </a:r>
        </a:p>
      </dgm:t>
    </dgm:pt>
    <dgm:pt modelId="{85540D15-1FB0-42BC-908A-CFDB9ED460BC}" type="parTrans" cxnId="{1CC2BB2B-3FCD-483E-9D44-B432303BB194}">
      <dgm:prSet/>
      <dgm:spPr/>
      <dgm:t>
        <a:bodyPr/>
        <a:lstStyle/>
        <a:p>
          <a:endParaRPr lang="en-US"/>
        </a:p>
      </dgm:t>
    </dgm:pt>
    <dgm:pt modelId="{861EBDE8-8983-43BD-928D-6971C3A940D1}" type="sibTrans" cxnId="{1CC2BB2B-3FCD-483E-9D44-B432303BB194}">
      <dgm:prSet/>
      <dgm:spPr/>
      <dgm:t>
        <a:bodyPr/>
        <a:lstStyle/>
        <a:p>
          <a:endParaRPr lang="en-US"/>
        </a:p>
      </dgm:t>
    </dgm:pt>
    <dgm:pt modelId="{F1C3AF0A-E6C3-4C77-9ED6-B30542B5132B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Utility</a:t>
          </a:r>
        </a:p>
      </dgm:t>
    </dgm:pt>
    <dgm:pt modelId="{89AA4DFF-3DF4-4DFE-BAEE-2009E8B8ECFA}" type="parTrans" cxnId="{DF7F27B0-38A9-498F-8E5C-420FD3C792AA}">
      <dgm:prSet/>
      <dgm:spPr/>
      <dgm:t>
        <a:bodyPr/>
        <a:lstStyle/>
        <a:p>
          <a:endParaRPr lang="en-US"/>
        </a:p>
      </dgm:t>
    </dgm:pt>
    <dgm:pt modelId="{D22E95C6-017E-4B6F-904B-B69D208F9A28}" type="sibTrans" cxnId="{DF7F27B0-38A9-498F-8E5C-420FD3C792AA}">
      <dgm:prSet/>
      <dgm:spPr/>
      <dgm:t>
        <a:bodyPr/>
        <a:lstStyle/>
        <a:p>
          <a:endParaRPr lang="en-US"/>
        </a:p>
      </dgm:t>
    </dgm:pt>
    <dgm:pt modelId="{0358ECE7-380B-49C4-918E-2D13E61B37F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Commerce</a:t>
          </a:r>
        </a:p>
      </dgm:t>
    </dgm:pt>
    <dgm:pt modelId="{48EED994-3980-4CEA-9FA7-BAAF3EA61213}" type="parTrans" cxnId="{1EFA799C-87E1-4D15-B24D-C7A25FFFB83A}">
      <dgm:prSet/>
      <dgm:spPr/>
      <dgm:t>
        <a:bodyPr/>
        <a:lstStyle/>
        <a:p>
          <a:endParaRPr lang="en-US"/>
        </a:p>
      </dgm:t>
    </dgm:pt>
    <dgm:pt modelId="{156FB73E-E506-46EA-8818-8E7DD96CBF95}" type="sibTrans" cxnId="{1EFA799C-87E1-4D15-B24D-C7A25FFFB83A}">
      <dgm:prSet/>
      <dgm:spPr/>
      <dgm:t>
        <a:bodyPr/>
        <a:lstStyle/>
        <a:p>
          <a:endParaRPr lang="en-US"/>
        </a:p>
      </dgm:t>
    </dgm:pt>
    <dgm:pt modelId="{CF82C370-1799-4B17-A0CD-8667DDD958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Commercial</a:t>
          </a:r>
        </a:p>
      </dgm:t>
    </dgm:pt>
    <dgm:pt modelId="{844D9F80-96EB-49B4-9051-84479107D96F}" type="parTrans" cxnId="{763D183B-4B23-4A9B-9D26-97DC4A9F9D1E}">
      <dgm:prSet/>
      <dgm:spPr/>
      <dgm:t>
        <a:bodyPr/>
        <a:lstStyle/>
        <a:p>
          <a:endParaRPr lang="en-US"/>
        </a:p>
      </dgm:t>
    </dgm:pt>
    <dgm:pt modelId="{BD5D695E-0E27-44A2-B2B7-1FFC747BB47B}" type="sibTrans" cxnId="{763D183B-4B23-4A9B-9D26-97DC4A9F9D1E}">
      <dgm:prSet/>
      <dgm:spPr/>
      <dgm:t>
        <a:bodyPr/>
        <a:lstStyle/>
        <a:p>
          <a:endParaRPr lang="en-US"/>
        </a:p>
      </dgm:t>
    </dgm:pt>
    <dgm:pt modelId="{1C121850-E5FF-49A2-BF6C-24FC4C13A5CA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FAD7A53D-19EA-4595-8D6F-098534423AE7}" type="parTrans" cxnId="{0E0FCA91-B9D4-4FAE-A76C-121DD48D296C}">
      <dgm:prSet/>
      <dgm:spPr/>
      <dgm:t>
        <a:bodyPr/>
        <a:lstStyle/>
        <a:p>
          <a:endParaRPr lang="en-US"/>
        </a:p>
      </dgm:t>
    </dgm:pt>
    <dgm:pt modelId="{6797DF92-FF9B-4D3A-A89B-6AD496FE2F85}" type="sibTrans" cxnId="{0E0FCA91-B9D4-4FAE-A76C-121DD48D296C}">
      <dgm:prSet/>
      <dgm:spPr/>
      <dgm:t>
        <a:bodyPr/>
        <a:lstStyle/>
        <a:p>
          <a:endParaRPr lang="en-US"/>
        </a:p>
      </dgm:t>
    </dgm:pt>
    <dgm:pt modelId="{9816235C-104A-4F47-9360-876AACE7CDA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Industrial</a:t>
          </a:r>
        </a:p>
      </dgm:t>
    </dgm:pt>
    <dgm:pt modelId="{0D2F47FB-A73C-4C16-ADD1-6B74F3A29105}" type="parTrans" cxnId="{0A337BB6-49EA-4146-9C1D-C7E4FE4011E8}">
      <dgm:prSet/>
      <dgm:spPr/>
      <dgm:t>
        <a:bodyPr/>
        <a:lstStyle/>
        <a:p>
          <a:endParaRPr lang="en-US"/>
        </a:p>
      </dgm:t>
    </dgm:pt>
    <dgm:pt modelId="{D98CCF6F-4378-4D03-89E8-913239EAD37A}" type="sibTrans" cxnId="{0A337BB6-49EA-4146-9C1D-C7E4FE4011E8}">
      <dgm:prSet/>
      <dgm:spPr/>
      <dgm:t>
        <a:bodyPr/>
        <a:lstStyle/>
        <a:p>
          <a:endParaRPr lang="en-US"/>
        </a:p>
      </dgm:t>
    </dgm:pt>
    <dgm:pt modelId="{76F1B997-A2AF-4CDA-9E88-940CCDD90B66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Public Sector</a:t>
          </a:r>
        </a:p>
      </dgm:t>
    </dgm:pt>
    <dgm:pt modelId="{A5B2F2E2-71F8-402F-B54F-500D269C4512}" type="parTrans" cxnId="{5CC9D4D3-3EA8-40FD-A39D-E02DE50E68AE}">
      <dgm:prSet/>
      <dgm:spPr/>
      <dgm:t>
        <a:bodyPr/>
        <a:lstStyle/>
        <a:p>
          <a:endParaRPr lang="en-US"/>
        </a:p>
      </dgm:t>
    </dgm:pt>
    <dgm:pt modelId="{B197BA83-191C-40AE-850E-E9D110425BB1}" type="sibTrans" cxnId="{5CC9D4D3-3EA8-40FD-A39D-E02DE50E68AE}">
      <dgm:prSet/>
      <dgm:spPr/>
      <dgm:t>
        <a:bodyPr/>
        <a:lstStyle/>
        <a:p>
          <a:endParaRPr lang="en-US"/>
        </a:p>
      </dgm:t>
    </dgm:pt>
    <dgm:pt modelId="{E1662B18-59F9-46B5-AE13-EA9A93D6DCD5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Low Income</a:t>
          </a:r>
        </a:p>
      </dgm:t>
    </dgm:pt>
    <dgm:pt modelId="{E6A06C09-632F-48C3-8371-D0AF347327A7}" type="parTrans" cxnId="{6A3A4DD0-A1A9-4128-9220-49E4F48B101F}">
      <dgm:prSet/>
      <dgm:spPr/>
      <dgm:t>
        <a:bodyPr/>
        <a:lstStyle/>
        <a:p>
          <a:endParaRPr lang="en-US"/>
        </a:p>
      </dgm:t>
    </dgm:pt>
    <dgm:pt modelId="{545E7CFD-E5F6-4F3D-BD66-2E7C5A54149A}" type="sibTrans" cxnId="{6A3A4DD0-A1A9-4128-9220-49E4F48B101F}">
      <dgm:prSet/>
      <dgm:spPr/>
      <dgm:t>
        <a:bodyPr/>
        <a:lstStyle/>
        <a:p>
          <a:endParaRPr lang="en-US"/>
        </a:p>
      </dgm:t>
    </dgm:pt>
    <dgm:pt modelId="{FCA50744-15F5-4C6F-980C-A8492036D68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Utility Supply</a:t>
          </a:r>
        </a:p>
      </dgm:t>
    </dgm:pt>
    <dgm:pt modelId="{BAB3CABD-48F0-4D5F-A8F9-558E3DDA95F6}" type="parTrans" cxnId="{8D1A82AB-F1CD-4960-A729-25442AA492D4}">
      <dgm:prSet/>
      <dgm:spPr/>
      <dgm:t>
        <a:bodyPr/>
        <a:lstStyle/>
        <a:p>
          <a:endParaRPr lang="en-US"/>
        </a:p>
      </dgm:t>
    </dgm:pt>
    <dgm:pt modelId="{B0D00858-B6CB-4932-A928-C7ECCDF2040D}" type="sibTrans" cxnId="{8D1A82AB-F1CD-4960-A729-25442AA492D4}">
      <dgm:prSet/>
      <dgm:spPr/>
      <dgm:t>
        <a:bodyPr/>
        <a:lstStyle/>
        <a:p>
          <a:endParaRPr lang="en-US"/>
        </a:p>
      </dgm:t>
    </dgm:pt>
    <dgm:pt modelId="{3C6F2696-12EF-42D9-9680-B41D88288C1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Retail Service</a:t>
          </a:r>
        </a:p>
      </dgm:t>
    </dgm:pt>
    <dgm:pt modelId="{B2530424-4177-43C7-903D-046895599C3E}" type="parTrans" cxnId="{5A47CB2B-04B7-4D4C-B4AB-8628A86C4635}">
      <dgm:prSet/>
      <dgm:spPr/>
      <dgm:t>
        <a:bodyPr/>
        <a:lstStyle/>
        <a:p>
          <a:endParaRPr lang="en-US"/>
        </a:p>
      </dgm:t>
    </dgm:pt>
    <dgm:pt modelId="{4F75E722-6290-4596-BF43-0D42E0621942}" type="sibTrans" cxnId="{5A47CB2B-04B7-4D4C-B4AB-8628A86C4635}">
      <dgm:prSet/>
      <dgm:spPr/>
      <dgm:t>
        <a:bodyPr/>
        <a:lstStyle/>
        <a:p>
          <a:endParaRPr lang="en-US"/>
        </a:p>
      </dgm:t>
    </dgm:pt>
    <dgm:pt modelId="{1112C2B2-C1B6-4593-9434-3D21254CF7B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Alternative Compliance Payments</a:t>
          </a:r>
        </a:p>
      </dgm:t>
    </dgm:pt>
    <dgm:pt modelId="{1CCC5C39-C53B-4122-88C0-6630F85D4C65}" type="parTrans" cxnId="{2334A066-915E-4756-8A6C-F2BD9350024A}">
      <dgm:prSet/>
      <dgm:spPr/>
      <dgm:t>
        <a:bodyPr/>
        <a:lstStyle/>
        <a:p>
          <a:endParaRPr lang="en-US"/>
        </a:p>
      </dgm:t>
    </dgm:pt>
    <dgm:pt modelId="{5F773C76-E082-432E-B116-3068F4DBEE4A}" type="sibTrans" cxnId="{2334A066-915E-4756-8A6C-F2BD9350024A}">
      <dgm:prSet/>
      <dgm:spPr/>
      <dgm:t>
        <a:bodyPr/>
        <a:lstStyle/>
        <a:p>
          <a:endParaRPr lang="en-US"/>
        </a:p>
      </dgm:t>
    </dgm:pt>
    <dgm:pt modelId="{6DEC4761-9BC6-492B-AC20-F538556903B9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56BE413C-6772-4620-B642-44D10327511E}" type="parTrans" cxnId="{B5B7208B-8321-4367-ACDA-2BED8E30B510}">
      <dgm:prSet/>
      <dgm:spPr/>
      <dgm:t>
        <a:bodyPr/>
        <a:lstStyle/>
        <a:p>
          <a:endParaRPr lang="en-US"/>
        </a:p>
      </dgm:t>
    </dgm:pt>
    <dgm:pt modelId="{ACABA132-AB84-4818-95EE-5ED7AB683B22}" type="sibTrans" cxnId="{B5B7208B-8321-4367-ACDA-2BED8E30B510}">
      <dgm:prSet/>
      <dgm:spPr/>
      <dgm:t>
        <a:bodyPr/>
        <a:lstStyle/>
        <a:p>
          <a:endParaRPr lang="en-US"/>
        </a:p>
      </dgm:t>
    </dgm:pt>
    <dgm:pt modelId="{C0C87CF4-183C-4771-998F-EA91BCF4D4D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Long term PPA</a:t>
          </a:r>
        </a:p>
      </dgm:t>
    </dgm:pt>
    <dgm:pt modelId="{7485AC9A-231A-4976-BACC-51583534B26E}" type="parTrans" cxnId="{356A3BC7-6762-401A-859C-635C9B4DD986}">
      <dgm:prSet/>
      <dgm:spPr/>
      <dgm:t>
        <a:bodyPr/>
        <a:lstStyle/>
        <a:p>
          <a:endParaRPr lang="en-US"/>
        </a:p>
      </dgm:t>
    </dgm:pt>
    <dgm:pt modelId="{A7471FA2-57DE-4659-8AC5-64D5403BC192}" type="sibTrans" cxnId="{356A3BC7-6762-401A-859C-635C9B4DD986}">
      <dgm:prSet/>
      <dgm:spPr/>
      <dgm:t>
        <a:bodyPr/>
        <a:lstStyle/>
        <a:p>
          <a:endParaRPr lang="en-US"/>
        </a:p>
      </dgm:t>
    </dgm:pt>
    <dgm:pt modelId="{7652EB7D-25FA-4E1A-A336-C81A8090381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7881EDDA-6F7C-47C8-9782-73F1736D9985}" type="parTrans" cxnId="{071177DB-ADDC-4CED-AEC1-07B99B296BE0}">
      <dgm:prSet/>
      <dgm:spPr/>
      <dgm:t>
        <a:bodyPr/>
        <a:lstStyle/>
        <a:p>
          <a:endParaRPr lang="en-US"/>
        </a:p>
      </dgm:t>
    </dgm:pt>
    <dgm:pt modelId="{1612AAD7-62B1-472D-A17A-DE8EFF8426E7}" type="sibTrans" cxnId="{071177DB-ADDC-4CED-AEC1-07B99B296BE0}">
      <dgm:prSet/>
      <dgm:spPr/>
      <dgm:t>
        <a:bodyPr/>
        <a:lstStyle/>
        <a:p>
          <a:endParaRPr lang="en-US"/>
        </a:p>
      </dgm:t>
    </dgm:pt>
    <dgm:pt modelId="{6F3D4850-3B3E-4349-9AE1-09E428BC322D}" type="pres">
      <dgm:prSet presAssocID="{7C257FB7-29C8-463E-B20E-C6A00E7417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A5B825-DEC1-49DF-AD02-8A42AB8AE626}" type="pres">
      <dgm:prSet presAssocID="{F7C25A8A-77C2-473F-8D57-11BAAD2A1E83}" presName="hierRoot1" presStyleCnt="0">
        <dgm:presLayoutVars>
          <dgm:hierBranch val="init"/>
        </dgm:presLayoutVars>
      </dgm:prSet>
      <dgm:spPr/>
    </dgm:pt>
    <dgm:pt modelId="{CE587C04-F417-4EBB-AA5A-86C1DE1955FA}" type="pres">
      <dgm:prSet presAssocID="{F7C25A8A-77C2-473F-8D57-11BAAD2A1E83}" presName="rootComposite1" presStyleCnt="0"/>
      <dgm:spPr/>
    </dgm:pt>
    <dgm:pt modelId="{E5E18593-F072-49BF-A99F-31F922FA136E}" type="pres">
      <dgm:prSet presAssocID="{F7C25A8A-77C2-473F-8D57-11BAAD2A1E83}" presName="rootText1" presStyleLbl="node0" presStyleIdx="0" presStyleCnt="1" custScaleX="184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8F7BC2-62A4-46D2-A090-34C672733E70}" type="pres">
      <dgm:prSet presAssocID="{F7C25A8A-77C2-473F-8D57-11BAAD2A1E8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CDB8105-19E6-4473-BC21-67F92023AFC8}" type="pres">
      <dgm:prSet presAssocID="{F7C25A8A-77C2-473F-8D57-11BAAD2A1E83}" presName="hierChild2" presStyleCnt="0"/>
      <dgm:spPr/>
    </dgm:pt>
    <dgm:pt modelId="{BB0B1718-F722-488E-AEA0-B4FFC14099BC}" type="pres">
      <dgm:prSet presAssocID="{7BED49F1-197C-4110-A789-71AF77013D2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C110BFC-1CD0-4D0E-8C88-B4A9B9509381}" type="pres">
      <dgm:prSet presAssocID="{87BEAF86-CD39-4E9E-B493-7AEC79769253}" presName="hierRoot2" presStyleCnt="0">
        <dgm:presLayoutVars>
          <dgm:hierBranch val="init"/>
        </dgm:presLayoutVars>
      </dgm:prSet>
      <dgm:spPr/>
    </dgm:pt>
    <dgm:pt modelId="{2571ECC6-E40D-47DA-8987-3BBFAA1DCCEC}" type="pres">
      <dgm:prSet presAssocID="{87BEAF86-CD39-4E9E-B493-7AEC79769253}" presName="rootComposite" presStyleCnt="0"/>
      <dgm:spPr/>
    </dgm:pt>
    <dgm:pt modelId="{2C45CC98-8D75-485F-B3A6-30689437D128}" type="pres">
      <dgm:prSet presAssocID="{87BEAF86-CD39-4E9E-B493-7AEC7976925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ED0D06-444D-4F34-B767-267CBF050385}" type="pres">
      <dgm:prSet presAssocID="{87BEAF86-CD39-4E9E-B493-7AEC79769253}" presName="rootConnector" presStyleLbl="node2" presStyleIdx="0" presStyleCnt="2"/>
      <dgm:spPr/>
      <dgm:t>
        <a:bodyPr/>
        <a:lstStyle/>
        <a:p>
          <a:endParaRPr lang="en-US"/>
        </a:p>
      </dgm:t>
    </dgm:pt>
    <dgm:pt modelId="{522C977E-E5F6-47BE-A8DD-E732ED94F733}" type="pres">
      <dgm:prSet presAssocID="{87BEAF86-CD39-4E9E-B493-7AEC79769253}" presName="hierChild4" presStyleCnt="0"/>
      <dgm:spPr/>
    </dgm:pt>
    <dgm:pt modelId="{725B60BA-C58C-4ED2-8BBA-87E0A13CBBAD}" type="pres">
      <dgm:prSet presAssocID="{BAB3CABD-48F0-4D5F-A8F9-558E3DDA95F6}" presName="Name37" presStyleLbl="parChTrans1D3" presStyleIdx="0" presStyleCnt="4"/>
      <dgm:spPr/>
      <dgm:t>
        <a:bodyPr/>
        <a:lstStyle/>
        <a:p>
          <a:endParaRPr lang="en-US"/>
        </a:p>
      </dgm:t>
    </dgm:pt>
    <dgm:pt modelId="{3CFE9622-B25C-46BE-A11C-992EF27C7209}" type="pres">
      <dgm:prSet presAssocID="{FCA50744-15F5-4C6F-980C-A8492036D68A}" presName="hierRoot2" presStyleCnt="0">
        <dgm:presLayoutVars>
          <dgm:hierBranch val="init"/>
        </dgm:presLayoutVars>
      </dgm:prSet>
      <dgm:spPr/>
    </dgm:pt>
    <dgm:pt modelId="{DCBDCA4B-7622-4173-B597-B36B75F668DE}" type="pres">
      <dgm:prSet presAssocID="{FCA50744-15F5-4C6F-980C-A8492036D68A}" presName="rootComposite" presStyleCnt="0"/>
      <dgm:spPr/>
    </dgm:pt>
    <dgm:pt modelId="{F3FD1910-E90F-41B3-9C4E-F29744D3E2CA}" type="pres">
      <dgm:prSet presAssocID="{FCA50744-15F5-4C6F-980C-A8492036D68A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F19E9-B5BB-4E19-98BE-8401FA67943F}" type="pres">
      <dgm:prSet presAssocID="{FCA50744-15F5-4C6F-980C-A8492036D68A}" presName="rootConnector" presStyleLbl="node3" presStyleIdx="0" presStyleCnt="4"/>
      <dgm:spPr/>
      <dgm:t>
        <a:bodyPr/>
        <a:lstStyle/>
        <a:p>
          <a:endParaRPr lang="en-US"/>
        </a:p>
      </dgm:t>
    </dgm:pt>
    <dgm:pt modelId="{DC18F7DF-019A-4B90-9D03-2C00014D8DC6}" type="pres">
      <dgm:prSet presAssocID="{FCA50744-15F5-4C6F-980C-A8492036D68A}" presName="hierChild4" presStyleCnt="0"/>
      <dgm:spPr/>
    </dgm:pt>
    <dgm:pt modelId="{EBBB4666-33D3-4BEB-9D41-1C768E9181A0}" type="pres">
      <dgm:prSet presAssocID="{7485AC9A-231A-4976-BACC-51583534B26E}" presName="Name37" presStyleLbl="parChTrans1D4" presStyleIdx="0" presStyleCnt="13"/>
      <dgm:spPr/>
      <dgm:t>
        <a:bodyPr/>
        <a:lstStyle/>
        <a:p>
          <a:endParaRPr lang="en-US"/>
        </a:p>
      </dgm:t>
    </dgm:pt>
    <dgm:pt modelId="{2A45CC3D-EC8C-4156-99C4-1DFB788325A0}" type="pres">
      <dgm:prSet presAssocID="{C0C87CF4-183C-4771-998F-EA91BCF4D4D7}" presName="hierRoot2" presStyleCnt="0">
        <dgm:presLayoutVars>
          <dgm:hierBranch val="init"/>
        </dgm:presLayoutVars>
      </dgm:prSet>
      <dgm:spPr/>
    </dgm:pt>
    <dgm:pt modelId="{6D246D6C-91FF-40FC-A2D8-4710C5B12860}" type="pres">
      <dgm:prSet presAssocID="{C0C87CF4-183C-4771-998F-EA91BCF4D4D7}" presName="rootComposite" presStyleCnt="0"/>
      <dgm:spPr/>
    </dgm:pt>
    <dgm:pt modelId="{3723DBB7-5102-4D6B-806B-2F3F43B4B51A}" type="pres">
      <dgm:prSet presAssocID="{C0C87CF4-183C-4771-998F-EA91BCF4D4D7}" presName="rootText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EBE17-CC48-43D7-9E9E-72148A4EFBFA}" type="pres">
      <dgm:prSet presAssocID="{C0C87CF4-183C-4771-998F-EA91BCF4D4D7}" presName="rootConnector" presStyleLbl="node4" presStyleIdx="0" presStyleCnt="13"/>
      <dgm:spPr/>
      <dgm:t>
        <a:bodyPr/>
        <a:lstStyle/>
        <a:p>
          <a:endParaRPr lang="en-US"/>
        </a:p>
      </dgm:t>
    </dgm:pt>
    <dgm:pt modelId="{0E796E6D-E3AA-4980-85AB-006844F5A175}" type="pres">
      <dgm:prSet presAssocID="{C0C87CF4-183C-4771-998F-EA91BCF4D4D7}" presName="hierChild4" presStyleCnt="0"/>
      <dgm:spPr/>
    </dgm:pt>
    <dgm:pt modelId="{A0574318-53D3-4454-86FD-1D2D8DDA0B6E}" type="pres">
      <dgm:prSet presAssocID="{C0C87CF4-183C-4771-998F-EA91BCF4D4D7}" presName="hierChild5" presStyleCnt="0"/>
      <dgm:spPr/>
    </dgm:pt>
    <dgm:pt modelId="{66FCA6EF-8049-418A-B708-6DD9024E32FD}" type="pres">
      <dgm:prSet presAssocID="{7881EDDA-6F7C-47C8-9782-73F1736D9985}" presName="Name37" presStyleLbl="parChTrans1D4" presStyleIdx="1" presStyleCnt="13"/>
      <dgm:spPr/>
      <dgm:t>
        <a:bodyPr/>
        <a:lstStyle/>
        <a:p>
          <a:endParaRPr lang="en-US"/>
        </a:p>
      </dgm:t>
    </dgm:pt>
    <dgm:pt modelId="{FFAF1C4F-04C2-4A87-B5E3-EB0E13CB7C00}" type="pres">
      <dgm:prSet presAssocID="{7652EB7D-25FA-4E1A-A336-C81A80903814}" presName="hierRoot2" presStyleCnt="0">
        <dgm:presLayoutVars>
          <dgm:hierBranch val="init"/>
        </dgm:presLayoutVars>
      </dgm:prSet>
      <dgm:spPr/>
    </dgm:pt>
    <dgm:pt modelId="{906EC68D-C586-44B5-96A4-D239996B2FE7}" type="pres">
      <dgm:prSet presAssocID="{7652EB7D-25FA-4E1A-A336-C81A80903814}" presName="rootComposite" presStyleCnt="0"/>
      <dgm:spPr/>
    </dgm:pt>
    <dgm:pt modelId="{8ACA5A00-A348-4E8C-B249-AED4ADFFF2E9}" type="pres">
      <dgm:prSet presAssocID="{7652EB7D-25FA-4E1A-A336-C81A80903814}" presName="rootText" presStyleLbl="node4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EDB5D-6153-46C6-AE95-1D368BC91ADD}" type="pres">
      <dgm:prSet presAssocID="{7652EB7D-25FA-4E1A-A336-C81A80903814}" presName="rootConnector" presStyleLbl="node4" presStyleIdx="1" presStyleCnt="13"/>
      <dgm:spPr/>
      <dgm:t>
        <a:bodyPr/>
        <a:lstStyle/>
        <a:p>
          <a:endParaRPr lang="en-US"/>
        </a:p>
      </dgm:t>
    </dgm:pt>
    <dgm:pt modelId="{D7A36AE0-CDE6-40D1-87F1-9D42C070202C}" type="pres">
      <dgm:prSet presAssocID="{7652EB7D-25FA-4E1A-A336-C81A80903814}" presName="hierChild4" presStyleCnt="0"/>
      <dgm:spPr/>
    </dgm:pt>
    <dgm:pt modelId="{156DE6C5-BF2C-424A-B4F4-DB146A823350}" type="pres">
      <dgm:prSet presAssocID="{7652EB7D-25FA-4E1A-A336-C81A80903814}" presName="hierChild5" presStyleCnt="0"/>
      <dgm:spPr/>
    </dgm:pt>
    <dgm:pt modelId="{4B6C0B2E-06A4-40CB-B980-145AB0581A65}" type="pres">
      <dgm:prSet presAssocID="{FCA50744-15F5-4C6F-980C-A8492036D68A}" presName="hierChild5" presStyleCnt="0"/>
      <dgm:spPr/>
    </dgm:pt>
    <dgm:pt modelId="{8854286C-D3CA-48DA-89BC-DF4322DE56F0}" type="pres">
      <dgm:prSet presAssocID="{B2530424-4177-43C7-903D-046895599C3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BA664D37-7B68-4790-9052-0222AE468A23}" type="pres">
      <dgm:prSet presAssocID="{3C6F2696-12EF-42D9-9680-B41D88288C13}" presName="hierRoot2" presStyleCnt="0">
        <dgm:presLayoutVars>
          <dgm:hierBranch val="init"/>
        </dgm:presLayoutVars>
      </dgm:prSet>
      <dgm:spPr/>
    </dgm:pt>
    <dgm:pt modelId="{C99FC771-9D55-4DE9-8883-EB7BCB1BCB2E}" type="pres">
      <dgm:prSet presAssocID="{3C6F2696-12EF-42D9-9680-B41D88288C13}" presName="rootComposite" presStyleCnt="0"/>
      <dgm:spPr/>
    </dgm:pt>
    <dgm:pt modelId="{2B4A8FBB-4A62-40AC-909C-0400BACE64D4}" type="pres">
      <dgm:prSet presAssocID="{3C6F2696-12EF-42D9-9680-B41D88288C1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44C539-68AD-4C52-ADCB-7B10904CD420}" type="pres">
      <dgm:prSet presAssocID="{3C6F2696-12EF-42D9-9680-B41D88288C13}" presName="rootConnector" presStyleLbl="node3" presStyleIdx="1" presStyleCnt="4"/>
      <dgm:spPr/>
      <dgm:t>
        <a:bodyPr/>
        <a:lstStyle/>
        <a:p>
          <a:endParaRPr lang="en-US"/>
        </a:p>
      </dgm:t>
    </dgm:pt>
    <dgm:pt modelId="{8B73465D-77E6-487D-A828-A51BA9D262C4}" type="pres">
      <dgm:prSet presAssocID="{3C6F2696-12EF-42D9-9680-B41D88288C13}" presName="hierChild4" presStyleCnt="0"/>
      <dgm:spPr/>
    </dgm:pt>
    <dgm:pt modelId="{5E50ABA3-3656-42E9-8712-49DF44017A27}" type="pres">
      <dgm:prSet presAssocID="{1CCC5C39-C53B-4122-88C0-6630F85D4C65}" presName="Name37" presStyleLbl="parChTrans1D4" presStyleIdx="2" presStyleCnt="13"/>
      <dgm:spPr/>
      <dgm:t>
        <a:bodyPr/>
        <a:lstStyle/>
        <a:p>
          <a:endParaRPr lang="en-US"/>
        </a:p>
      </dgm:t>
    </dgm:pt>
    <dgm:pt modelId="{25614A74-3878-48A9-A352-A4528B086D54}" type="pres">
      <dgm:prSet presAssocID="{1112C2B2-C1B6-4593-9434-3D21254CF7BE}" presName="hierRoot2" presStyleCnt="0">
        <dgm:presLayoutVars>
          <dgm:hierBranch val="init"/>
        </dgm:presLayoutVars>
      </dgm:prSet>
      <dgm:spPr/>
    </dgm:pt>
    <dgm:pt modelId="{F5053623-BC1D-46BE-AC53-9A6FD9417FC3}" type="pres">
      <dgm:prSet presAssocID="{1112C2B2-C1B6-4593-9434-3D21254CF7BE}" presName="rootComposite" presStyleCnt="0"/>
      <dgm:spPr/>
    </dgm:pt>
    <dgm:pt modelId="{9464036D-D583-4179-A12B-9CC2D54C0BDD}" type="pres">
      <dgm:prSet presAssocID="{1112C2B2-C1B6-4593-9434-3D21254CF7BE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A6C6F-36D0-4CAF-8B7C-0366F67DB0ED}" type="pres">
      <dgm:prSet presAssocID="{1112C2B2-C1B6-4593-9434-3D21254CF7BE}" presName="rootConnector" presStyleLbl="node4" presStyleIdx="2" presStyleCnt="13"/>
      <dgm:spPr/>
      <dgm:t>
        <a:bodyPr/>
        <a:lstStyle/>
        <a:p>
          <a:endParaRPr lang="en-US"/>
        </a:p>
      </dgm:t>
    </dgm:pt>
    <dgm:pt modelId="{199B61EC-5741-422D-9A4A-F882B077D9FB}" type="pres">
      <dgm:prSet presAssocID="{1112C2B2-C1B6-4593-9434-3D21254CF7BE}" presName="hierChild4" presStyleCnt="0"/>
      <dgm:spPr/>
    </dgm:pt>
    <dgm:pt modelId="{6BF4B3DD-8E4F-451B-BDFB-35F4FA4CAD24}" type="pres">
      <dgm:prSet presAssocID="{1112C2B2-C1B6-4593-9434-3D21254CF7BE}" presName="hierChild5" presStyleCnt="0"/>
      <dgm:spPr/>
    </dgm:pt>
    <dgm:pt modelId="{A5E8D1BA-E2C6-4246-BD24-83FE15B7BA9C}" type="pres">
      <dgm:prSet presAssocID="{56BE413C-6772-4620-B642-44D10327511E}" presName="Name37" presStyleLbl="parChTrans1D4" presStyleIdx="3" presStyleCnt="13"/>
      <dgm:spPr/>
      <dgm:t>
        <a:bodyPr/>
        <a:lstStyle/>
        <a:p>
          <a:endParaRPr lang="en-US"/>
        </a:p>
      </dgm:t>
    </dgm:pt>
    <dgm:pt modelId="{6023F754-4B36-4102-A2BC-1ABF7EE8E4A6}" type="pres">
      <dgm:prSet presAssocID="{6DEC4761-9BC6-492B-AC20-F538556903B9}" presName="hierRoot2" presStyleCnt="0">
        <dgm:presLayoutVars>
          <dgm:hierBranch val="init"/>
        </dgm:presLayoutVars>
      </dgm:prSet>
      <dgm:spPr/>
    </dgm:pt>
    <dgm:pt modelId="{0210DF48-875F-46C3-9A2A-74B0BB928C86}" type="pres">
      <dgm:prSet presAssocID="{6DEC4761-9BC6-492B-AC20-F538556903B9}" presName="rootComposite" presStyleCnt="0"/>
      <dgm:spPr/>
    </dgm:pt>
    <dgm:pt modelId="{1AF92A23-7507-469F-BDC5-EACDA4B16948}" type="pres">
      <dgm:prSet presAssocID="{6DEC4761-9BC6-492B-AC20-F538556903B9}" presName="rootText" presStyleLbl="node4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6D504-C1A8-44E4-839F-684216085DE6}" type="pres">
      <dgm:prSet presAssocID="{6DEC4761-9BC6-492B-AC20-F538556903B9}" presName="rootConnector" presStyleLbl="node4" presStyleIdx="3" presStyleCnt="13"/>
      <dgm:spPr/>
      <dgm:t>
        <a:bodyPr/>
        <a:lstStyle/>
        <a:p>
          <a:endParaRPr lang="en-US"/>
        </a:p>
      </dgm:t>
    </dgm:pt>
    <dgm:pt modelId="{AC5C8ED2-A0CB-4A96-BA17-535FAAEB3B4C}" type="pres">
      <dgm:prSet presAssocID="{6DEC4761-9BC6-492B-AC20-F538556903B9}" presName="hierChild4" presStyleCnt="0"/>
      <dgm:spPr/>
    </dgm:pt>
    <dgm:pt modelId="{7965A581-AF41-4D03-AAD0-6D6A1151B8B0}" type="pres">
      <dgm:prSet presAssocID="{6DEC4761-9BC6-492B-AC20-F538556903B9}" presName="hierChild5" presStyleCnt="0"/>
      <dgm:spPr/>
    </dgm:pt>
    <dgm:pt modelId="{979AB7B7-0BEE-46BA-8E93-A9DA8844393E}" type="pres">
      <dgm:prSet presAssocID="{3C6F2696-12EF-42D9-9680-B41D88288C13}" presName="hierChild5" presStyleCnt="0"/>
      <dgm:spPr/>
    </dgm:pt>
    <dgm:pt modelId="{0C8694BD-49BB-4744-9CBD-763EFB7FD6FA}" type="pres">
      <dgm:prSet presAssocID="{87BEAF86-CD39-4E9E-B493-7AEC79769253}" presName="hierChild5" presStyleCnt="0"/>
      <dgm:spPr/>
    </dgm:pt>
    <dgm:pt modelId="{5F8B61AD-8E50-4A18-86D4-F31BE7AAEE2A}" type="pres">
      <dgm:prSet presAssocID="{E435BEDD-7142-4008-BE24-103914D3DA1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3520EEA-BAEB-4B7E-AD1C-621441EFAAA7}" type="pres">
      <dgm:prSet presAssocID="{F9FAE818-F337-4984-B711-2FF18B29A5BC}" presName="hierRoot2" presStyleCnt="0">
        <dgm:presLayoutVars>
          <dgm:hierBranch val="init"/>
        </dgm:presLayoutVars>
      </dgm:prSet>
      <dgm:spPr/>
    </dgm:pt>
    <dgm:pt modelId="{20AF3A87-6944-4EEB-8616-8A8557BCA6F2}" type="pres">
      <dgm:prSet presAssocID="{F9FAE818-F337-4984-B711-2FF18B29A5BC}" presName="rootComposite" presStyleCnt="0"/>
      <dgm:spPr/>
    </dgm:pt>
    <dgm:pt modelId="{117F139C-9BD7-40E3-B886-E124765A210F}" type="pres">
      <dgm:prSet presAssocID="{F9FAE818-F337-4984-B711-2FF18B29A5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16F14-74DF-440D-BCAD-C8752A0A16BF}" type="pres">
      <dgm:prSet presAssocID="{F9FAE818-F337-4984-B711-2FF18B29A5BC}" presName="rootConnector" presStyleLbl="node2" presStyleIdx="1" presStyleCnt="2"/>
      <dgm:spPr/>
      <dgm:t>
        <a:bodyPr/>
        <a:lstStyle/>
        <a:p>
          <a:endParaRPr lang="en-US"/>
        </a:p>
      </dgm:t>
    </dgm:pt>
    <dgm:pt modelId="{62082527-F021-4834-9CAC-C49671B9B2F8}" type="pres">
      <dgm:prSet presAssocID="{F9FAE818-F337-4984-B711-2FF18B29A5BC}" presName="hierChild4" presStyleCnt="0"/>
      <dgm:spPr/>
    </dgm:pt>
    <dgm:pt modelId="{A864D6B5-30DD-4F92-B233-88D334F1D8B6}" type="pres">
      <dgm:prSet presAssocID="{B439C22D-FBD6-43B7-81F6-EF280A799688}" presName="Name37" presStyleLbl="parChTrans1D3" presStyleIdx="2" presStyleCnt="4"/>
      <dgm:spPr/>
      <dgm:t>
        <a:bodyPr/>
        <a:lstStyle/>
        <a:p>
          <a:endParaRPr lang="en-US"/>
        </a:p>
      </dgm:t>
    </dgm:pt>
    <dgm:pt modelId="{BAC78B74-D23C-41FB-8FD3-A3F75ED68B93}" type="pres">
      <dgm:prSet presAssocID="{8B6E61BF-54D2-401D-B44E-667654A9BFAF}" presName="hierRoot2" presStyleCnt="0">
        <dgm:presLayoutVars>
          <dgm:hierBranch val="init"/>
        </dgm:presLayoutVars>
      </dgm:prSet>
      <dgm:spPr/>
    </dgm:pt>
    <dgm:pt modelId="{F9C69A0F-F2B9-4BE4-92C5-4EB1EE7DF761}" type="pres">
      <dgm:prSet presAssocID="{8B6E61BF-54D2-401D-B44E-667654A9BFAF}" presName="rootComposite" presStyleCnt="0"/>
      <dgm:spPr/>
    </dgm:pt>
    <dgm:pt modelId="{8DDBC81C-9BEE-4FBC-B641-5C7B89BC7A94}" type="pres">
      <dgm:prSet presAssocID="{8B6E61BF-54D2-401D-B44E-667654A9BFA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A0BCD-E8BA-41E9-9161-057917934F3D}" type="pres">
      <dgm:prSet presAssocID="{8B6E61BF-54D2-401D-B44E-667654A9BFAF}" presName="rootConnector" presStyleLbl="node3" presStyleIdx="2" presStyleCnt="4"/>
      <dgm:spPr/>
      <dgm:t>
        <a:bodyPr/>
        <a:lstStyle/>
        <a:p>
          <a:endParaRPr lang="en-US"/>
        </a:p>
      </dgm:t>
    </dgm:pt>
    <dgm:pt modelId="{6D986D6A-567E-44E7-9255-B4A4F4CB597C}" type="pres">
      <dgm:prSet presAssocID="{8B6E61BF-54D2-401D-B44E-667654A9BFAF}" presName="hierChild4" presStyleCnt="0"/>
      <dgm:spPr/>
    </dgm:pt>
    <dgm:pt modelId="{3DAD6271-E8DB-45BF-AB37-28C196A561E4}" type="pres">
      <dgm:prSet presAssocID="{89AA4DFF-3DF4-4DFE-BAEE-2009E8B8ECFA}" presName="Name37" presStyleLbl="parChTrans1D4" presStyleIdx="4" presStyleCnt="13"/>
      <dgm:spPr/>
      <dgm:t>
        <a:bodyPr/>
        <a:lstStyle/>
        <a:p>
          <a:endParaRPr lang="en-US"/>
        </a:p>
      </dgm:t>
    </dgm:pt>
    <dgm:pt modelId="{EE853ABB-0D4F-4744-87F2-B37BB7E38C03}" type="pres">
      <dgm:prSet presAssocID="{F1C3AF0A-E6C3-4C77-9ED6-B30542B5132B}" presName="hierRoot2" presStyleCnt="0">
        <dgm:presLayoutVars>
          <dgm:hierBranch val="init"/>
        </dgm:presLayoutVars>
      </dgm:prSet>
      <dgm:spPr/>
    </dgm:pt>
    <dgm:pt modelId="{45EDAC79-19A0-472F-BF3A-1337525B1145}" type="pres">
      <dgm:prSet presAssocID="{F1C3AF0A-E6C3-4C77-9ED6-B30542B5132B}" presName="rootComposite" presStyleCnt="0"/>
      <dgm:spPr/>
    </dgm:pt>
    <dgm:pt modelId="{0307132F-3E77-46F6-9148-361A2D3C67F1}" type="pres">
      <dgm:prSet presAssocID="{F1C3AF0A-E6C3-4C77-9ED6-B30542B5132B}" presName="rootText" presStyleLbl="node4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81A88-AE85-4983-8D2E-502375955E64}" type="pres">
      <dgm:prSet presAssocID="{F1C3AF0A-E6C3-4C77-9ED6-B30542B5132B}" presName="rootConnector" presStyleLbl="node4" presStyleIdx="4" presStyleCnt="13"/>
      <dgm:spPr/>
      <dgm:t>
        <a:bodyPr/>
        <a:lstStyle/>
        <a:p>
          <a:endParaRPr lang="en-US"/>
        </a:p>
      </dgm:t>
    </dgm:pt>
    <dgm:pt modelId="{A04E82E1-BDFC-489B-A49C-5220ECD18943}" type="pres">
      <dgm:prSet presAssocID="{F1C3AF0A-E6C3-4C77-9ED6-B30542B5132B}" presName="hierChild4" presStyleCnt="0"/>
      <dgm:spPr/>
    </dgm:pt>
    <dgm:pt modelId="{60AD95D3-EC4D-480E-BDB2-9D3340F975C5}" type="pres">
      <dgm:prSet presAssocID="{844D9F80-96EB-49B4-9051-84479107D96F}" presName="Name37" presStyleLbl="parChTrans1D4" presStyleIdx="5" presStyleCnt="13"/>
      <dgm:spPr/>
      <dgm:t>
        <a:bodyPr/>
        <a:lstStyle/>
        <a:p>
          <a:endParaRPr lang="en-US"/>
        </a:p>
      </dgm:t>
    </dgm:pt>
    <dgm:pt modelId="{DD4AB920-C3D6-4FC2-920E-A2CFA0973F2F}" type="pres">
      <dgm:prSet presAssocID="{CF82C370-1799-4B17-A0CD-8667DDD958B4}" presName="hierRoot2" presStyleCnt="0">
        <dgm:presLayoutVars>
          <dgm:hierBranch val="init"/>
        </dgm:presLayoutVars>
      </dgm:prSet>
      <dgm:spPr/>
    </dgm:pt>
    <dgm:pt modelId="{5D8E3118-4F33-4AF1-9857-9D56E762E113}" type="pres">
      <dgm:prSet presAssocID="{CF82C370-1799-4B17-A0CD-8667DDD958B4}" presName="rootComposite" presStyleCnt="0"/>
      <dgm:spPr/>
    </dgm:pt>
    <dgm:pt modelId="{8F521088-2438-4763-8827-40B19F8152C5}" type="pres">
      <dgm:prSet presAssocID="{CF82C370-1799-4B17-A0CD-8667DDD958B4}" presName="rootText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A130B-95BB-41FB-9984-B92955EC308A}" type="pres">
      <dgm:prSet presAssocID="{CF82C370-1799-4B17-A0CD-8667DDD958B4}" presName="rootConnector" presStyleLbl="node4" presStyleIdx="5" presStyleCnt="13"/>
      <dgm:spPr/>
      <dgm:t>
        <a:bodyPr/>
        <a:lstStyle/>
        <a:p>
          <a:endParaRPr lang="en-US"/>
        </a:p>
      </dgm:t>
    </dgm:pt>
    <dgm:pt modelId="{47FB9EF3-3A4B-4A31-9A84-594F5A5B72D9}" type="pres">
      <dgm:prSet presAssocID="{CF82C370-1799-4B17-A0CD-8667DDD958B4}" presName="hierChild4" presStyleCnt="0"/>
      <dgm:spPr/>
    </dgm:pt>
    <dgm:pt modelId="{AA205894-55A7-41EA-AC35-DB863E8C1084}" type="pres">
      <dgm:prSet presAssocID="{CF82C370-1799-4B17-A0CD-8667DDD958B4}" presName="hierChild5" presStyleCnt="0"/>
      <dgm:spPr/>
    </dgm:pt>
    <dgm:pt modelId="{5951B9AE-6422-4CCD-887F-89F0D71434CA}" type="pres">
      <dgm:prSet presAssocID="{FAD7A53D-19EA-4595-8D6F-098534423AE7}" presName="Name37" presStyleLbl="parChTrans1D4" presStyleIdx="6" presStyleCnt="13"/>
      <dgm:spPr/>
      <dgm:t>
        <a:bodyPr/>
        <a:lstStyle/>
        <a:p>
          <a:endParaRPr lang="en-US"/>
        </a:p>
      </dgm:t>
    </dgm:pt>
    <dgm:pt modelId="{1260B9ED-FA9C-4785-8DB7-454F3218EAD0}" type="pres">
      <dgm:prSet presAssocID="{1C121850-E5FF-49A2-BF6C-24FC4C13A5CA}" presName="hierRoot2" presStyleCnt="0">
        <dgm:presLayoutVars>
          <dgm:hierBranch val="init"/>
        </dgm:presLayoutVars>
      </dgm:prSet>
      <dgm:spPr/>
    </dgm:pt>
    <dgm:pt modelId="{CF31B4F7-1CE1-4251-8A5C-9DEEE16EB362}" type="pres">
      <dgm:prSet presAssocID="{1C121850-E5FF-49A2-BF6C-24FC4C13A5CA}" presName="rootComposite" presStyleCnt="0"/>
      <dgm:spPr/>
    </dgm:pt>
    <dgm:pt modelId="{C803DF6E-664A-4AC8-A715-C7D1A35D1C63}" type="pres">
      <dgm:prSet presAssocID="{1C121850-E5FF-49A2-BF6C-24FC4C13A5CA}" presName="rootText" presStyleLbl="node4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C5F7F-B577-422E-872E-C4131B791E20}" type="pres">
      <dgm:prSet presAssocID="{1C121850-E5FF-49A2-BF6C-24FC4C13A5CA}" presName="rootConnector" presStyleLbl="node4" presStyleIdx="6" presStyleCnt="13"/>
      <dgm:spPr/>
      <dgm:t>
        <a:bodyPr/>
        <a:lstStyle/>
        <a:p>
          <a:endParaRPr lang="en-US"/>
        </a:p>
      </dgm:t>
    </dgm:pt>
    <dgm:pt modelId="{6A1C414D-65E7-442E-A19B-5F8EBC346EC7}" type="pres">
      <dgm:prSet presAssocID="{1C121850-E5FF-49A2-BF6C-24FC4C13A5CA}" presName="hierChild4" presStyleCnt="0"/>
      <dgm:spPr/>
    </dgm:pt>
    <dgm:pt modelId="{295C0F44-4FF2-459F-8C08-B6CA6973E6BB}" type="pres">
      <dgm:prSet presAssocID="{1C121850-E5FF-49A2-BF6C-24FC4C13A5CA}" presName="hierChild5" presStyleCnt="0"/>
      <dgm:spPr/>
    </dgm:pt>
    <dgm:pt modelId="{719EEDC6-5D3E-4727-B8A2-0384A6541ED1}" type="pres">
      <dgm:prSet presAssocID="{0D2F47FB-A73C-4C16-ADD1-6B74F3A29105}" presName="Name37" presStyleLbl="parChTrans1D4" presStyleIdx="7" presStyleCnt="13"/>
      <dgm:spPr/>
      <dgm:t>
        <a:bodyPr/>
        <a:lstStyle/>
        <a:p>
          <a:endParaRPr lang="en-US"/>
        </a:p>
      </dgm:t>
    </dgm:pt>
    <dgm:pt modelId="{9B0C4919-4E44-4270-B702-50FC7CFA0059}" type="pres">
      <dgm:prSet presAssocID="{9816235C-104A-4F47-9360-876AACE7CDA8}" presName="hierRoot2" presStyleCnt="0">
        <dgm:presLayoutVars>
          <dgm:hierBranch val="init"/>
        </dgm:presLayoutVars>
      </dgm:prSet>
      <dgm:spPr/>
    </dgm:pt>
    <dgm:pt modelId="{F3775831-8DAF-40EA-ACCE-99F9DE4A4B48}" type="pres">
      <dgm:prSet presAssocID="{9816235C-104A-4F47-9360-876AACE7CDA8}" presName="rootComposite" presStyleCnt="0"/>
      <dgm:spPr/>
    </dgm:pt>
    <dgm:pt modelId="{7ACF6E3B-E261-42E5-9A04-4C107A045B26}" type="pres">
      <dgm:prSet presAssocID="{9816235C-104A-4F47-9360-876AACE7CDA8}" presName="rootText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DD140-E284-455A-B9C0-FA079D06FE01}" type="pres">
      <dgm:prSet presAssocID="{9816235C-104A-4F47-9360-876AACE7CDA8}" presName="rootConnector" presStyleLbl="node4" presStyleIdx="7" presStyleCnt="13"/>
      <dgm:spPr/>
      <dgm:t>
        <a:bodyPr/>
        <a:lstStyle/>
        <a:p>
          <a:endParaRPr lang="en-US"/>
        </a:p>
      </dgm:t>
    </dgm:pt>
    <dgm:pt modelId="{93C4325D-166E-4926-887F-075E304EA8B2}" type="pres">
      <dgm:prSet presAssocID="{9816235C-104A-4F47-9360-876AACE7CDA8}" presName="hierChild4" presStyleCnt="0"/>
      <dgm:spPr/>
    </dgm:pt>
    <dgm:pt modelId="{930153D6-0BDE-488E-9D90-FD679134416B}" type="pres">
      <dgm:prSet presAssocID="{9816235C-104A-4F47-9360-876AACE7CDA8}" presName="hierChild5" presStyleCnt="0"/>
      <dgm:spPr/>
    </dgm:pt>
    <dgm:pt modelId="{C325BC90-EF88-42E8-A749-ED6AFD525996}" type="pres">
      <dgm:prSet presAssocID="{F1C3AF0A-E6C3-4C77-9ED6-B30542B5132B}" presName="hierChild5" presStyleCnt="0"/>
      <dgm:spPr/>
    </dgm:pt>
    <dgm:pt modelId="{22246D5E-1C0B-4FC7-AEBC-29DB9D8BEC06}" type="pres">
      <dgm:prSet presAssocID="{48EED994-3980-4CEA-9FA7-BAAF3EA61213}" presName="Name37" presStyleLbl="parChTrans1D4" presStyleIdx="8" presStyleCnt="13"/>
      <dgm:spPr/>
      <dgm:t>
        <a:bodyPr/>
        <a:lstStyle/>
        <a:p>
          <a:endParaRPr lang="en-US"/>
        </a:p>
      </dgm:t>
    </dgm:pt>
    <dgm:pt modelId="{805C3529-BA42-4860-B2E4-3165080A6047}" type="pres">
      <dgm:prSet presAssocID="{0358ECE7-380B-49C4-918E-2D13E61B37FF}" presName="hierRoot2" presStyleCnt="0">
        <dgm:presLayoutVars>
          <dgm:hierBranch val="init"/>
        </dgm:presLayoutVars>
      </dgm:prSet>
      <dgm:spPr/>
    </dgm:pt>
    <dgm:pt modelId="{588C3B7E-9956-415F-98C0-1DA1DD89C551}" type="pres">
      <dgm:prSet presAssocID="{0358ECE7-380B-49C4-918E-2D13E61B37FF}" presName="rootComposite" presStyleCnt="0"/>
      <dgm:spPr/>
    </dgm:pt>
    <dgm:pt modelId="{387E6F10-883D-4693-A0B8-6DEA1E714672}" type="pres">
      <dgm:prSet presAssocID="{0358ECE7-380B-49C4-918E-2D13E61B37FF}" presName="rootText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619BA-3904-47CF-B2F3-BBEF66C8D24E}" type="pres">
      <dgm:prSet presAssocID="{0358ECE7-380B-49C4-918E-2D13E61B37FF}" presName="rootConnector" presStyleLbl="node4" presStyleIdx="8" presStyleCnt="13"/>
      <dgm:spPr/>
      <dgm:t>
        <a:bodyPr/>
        <a:lstStyle/>
        <a:p>
          <a:endParaRPr lang="en-US"/>
        </a:p>
      </dgm:t>
    </dgm:pt>
    <dgm:pt modelId="{3AE2CD5D-2823-499E-952F-D089EB9B18F7}" type="pres">
      <dgm:prSet presAssocID="{0358ECE7-380B-49C4-918E-2D13E61B37FF}" presName="hierChild4" presStyleCnt="0"/>
      <dgm:spPr/>
    </dgm:pt>
    <dgm:pt modelId="{B7058B65-16D7-45B8-B2B2-AC802F2900FF}" type="pres">
      <dgm:prSet presAssocID="{A5B2F2E2-71F8-402F-B54F-500D269C4512}" presName="Name37" presStyleLbl="parChTrans1D4" presStyleIdx="9" presStyleCnt="13"/>
      <dgm:spPr/>
      <dgm:t>
        <a:bodyPr/>
        <a:lstStyle/>
        <a:p>
          <a:endParaRPr lang="en-US"/>
        </a:p>
      </dgm:t>
    </dgm:pt>
    <dgm:pt modelId="{F7F25FA1-830B-4345-8EFD-1E6236295CFE}" type="pres">
      <dgm:prSet presAssocID="{76F1B997-A2AF-4CDA-9E88-940CCDD90B66}" presName="hierRoot2" presStyleCnt="0">
        <dgm:presLayoutVars>
          <dgm:hierBranch val="init"/>
        </dgm:presLayoutVars>
      </dgm:prSet>
      <dgm:spPr/>
    </dgm:pt>
    <dgm:pt modelId="{695D8A88-3125-414E-8392-6D2AA4506EE6}" type="pres">
      <dgm:prSet presAssocID="{76F1B997-A2AF-4CDA-9E88-940CCDD90B66}" presName="rootComposite" presStyleCnt="0"/>
      <dgm:spPr/>
    </dgm:pt>
    <dgm:pt modelId="{F4DC4FF3-28EC-4EA1-BEE5-522287DCB814}" type="pres">
      <dgm:prSet presAssocID="{76F1B997-A2AF-4CDA-9E88-940CCDD90B66}" presName="rootText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EEB61-A321-4C3B-BA76-F92FF3C5DAD4}" type="pres">
      <dgm:prSet presAssocID="{76F1B997-A2AF-4CDA-9E88-940CCDD90B66}" presName="rootConnector" presStyleLbl="node4" presStyleIdx="9" presStyleCnt="13"/>
      <dgm:spPr/>
      <dgm:t>
        <a:bodyPr/>
        <a:lstStyle/>
        <a:p>
          <a:endParaRPr lang="en-US"/>
        </a:p>
      </dgm:t>
    </dgm:pt>
    <dgm:pt modelId="{6F07D196-169C-4618-97ED-E807AAA2DF79}" type="pres">
      <dgm:prSet presAssocID="{76F1B997-A2AF-4CDA-9E88-940CCDD90B66}" presName="hierChild4" presStyleCnt="0"/>
      <dgm:spPr/>
    </dgm:pt>
    <dgm:pt modelId="{BF46B681-063A-4914-A331-DF55B9BA6FB6}" type="pres">
      <dgm:prSet presAssocID="{76F1B997-A2AF-4CDA-9E88-940CCDD90B66}" presName="hierChild5" presStyleCnt="0"/>
      <dgm:spPr/>
    </dgm:pt>
    <dgm:pt modelId="{6A7C83DC-231C-48AF-ABE1-90D273E49D21}" type="pres">
      <dgm:prSet presAssocID="{E6A06C09-632F-48C3-8371-D0AF347327A7}" presName="Name37" presStyleLbl="parChTrans1D4" presStyleIdx="10" presStyleCnt="13"/>
      <dgm:spPr/>
      <dgm:t>
        <a:bodyPr/>
        <a:lstStyle/>
        <a:p>
          <a:endParaRPr lang="en-US"/>
        </a:p>
      </dgm:t>
    </dgm:pt>
    <dgm:pt modelId="{9A0DDA13-0CD5-4D9E-B7C5-B2A62D447D69}" type="pres">
      <dgm:prSet presAssocID="{E1662B18-59F9-46B5-AE13-EA9A93D6DCD5}" presName="hierRoot2" presStyleCnt="0">
        <dgm:presLayoutVars>
          <dgm:hierBranch val="init"/>
        </dgm:presLayoutVars>
      </dgm:prSet>
      <dgm:spPr/>
    </dgm:pt>
    <dgm:pt modelId="{65BFDBEE-005C-4175-AC6C-B64474209731}" type="pres">
      <dgm:prSet presAssocID="{E1662B18-59F9-46B5-AE13-EA9A93D6DCD5}" presName="rootComposite" presStyleCnt="0"/>
      <dgm:spPr/>
    </dgm:pt>
    <dgm:pt modelId="{4399F6AB-325E-46D2-9C7F-52620163D165}" type="pres">
      <dgm:prSet presAssocID="{E1662B18-59F9-46B5-AE13-EA9A93D6DCD5}" presName="rootText" presStyleLbl="node4" presStyleIdx="1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B84A9-1649-4884-A7E3-B124E82024CB}" type="pres">
      <dgm:prSet presAssocID="{E1662B18-59F9-46B5-AE13-EA9A93D6DCD5}" presName="rootConnector" presStyleLbl="node4" presStyleIdx="10" presStyleCnt="13"/>
      <dgm:spPr/>
      <dgm:t>
        <a:bodyPr/>
        <a:lstStyle/>
        <a:p>
          <a:endParaRPr lang="en-US"/>
        </a:p>
      </dgm:t>
    </dgm:pt>
    <dgm:pt modelId="{4D386FB8-43F5-406C-9A1D-2907D3455843}" type="pres">
      <dgm:prSet presAssocID="{E1662B18-59F9-46B5-AE13-EA9A93D6DCD5}" presName="hierChild4" presStyleCnt="0"/>
      <dgm:spPr/>
    </dgm:pt>
    <dgm:pt modelId="{E025BF87-5322-4D6D-B7CD-788621F17A1D}" type="pres">
      <dgm:prSet presAssocID="{E1662B18-59F9-46B5-AE13-EA9A93D6DCD5}" presName="hierChild5" presStyleCnt="0"/>
      <dgm:spPr/>
    </dgm:pt>
    <dgm:pt modelId="{1F5DE335-1490-4CDE-82A3-85ED5C9F2C49}" type="pres">
      <dgm:prSet presAssocID="{0358ECE7-380B-49C4-918E-2D13E61B37FF}" presName="hierChild5" presStyleCnt="0"/>
      <dgm:spPr/>
    </dgm:pt>
    <dgm:pt modelId="{E0E84CD0-91A8-4BF5-9B89-78E7F0E8D2AF}" type="pres">
      <dgm:prSet presAssocID="{8B6E61BF-54D2-401D-B44E-667654A9BFAF}" presName="hierChild5" presStyleCnt="0"/>
      <dgm:spPr/>
    </dgm:pt>
    <dgm:pt modelId="{060BC130-CAB1-486D-9B06-A0D18D1BE046}" type="pres">
      <dgm:prSet presAssocID="{D2FB4ABD-1044-4C5C-A26A-EC6497E3FD50}" presName="Name37" presStyleLbl="parChTrans1D3" presStyleIdx="3" presStyleCnt="4"/>
      <dgm:spPr/>
      <dgm:t>
        <a:bodyPr/>
        <a:lstStyle/>
        <a:p>
          <a:endParaRPr lang="en-US"/>
        </a:p>
      </dgm:t>
    </dgm:pt>
    <dgm:pt modelId="{B8F00B7F-CBB4-4F01-A7C1-3C296D1273A2}" type="pres">
      <dgm:prSet presAssocID="{60C2B719-760E-4968-A712-0B56101DD7C9}" presName="hierRoot2" presStyleCnt="0">
        <dgm:presLayoutVars>
          <dgm:hierBranch val="init"/>
        </dgm:presLayoutVars>
      </dgm:prSet>
      <dgm:spPr/>
    </dgm:pt>
    <dgm:pt modelId="{D9B9CF95-83AD-4CBF-8BCF-F0199920C7F0}" type="pres">
      <dgm:prSet presAssocID="{60C2B719-760E-4968-A712-0B56101DD7C9}" presName="rootComposite" presStyleCnt="0"/>
      <dgm:spPr/>
    </dgm:pt>
    <dgm:pt modelId="{FC657E2B-5B10-414E-8BA8-7E1D1A60E7EF}" type="pres">
      <dgm:prSet presAssocID="{60C2B719-760E-4968-A712-0B56101DD7C9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3DB6F-DF23-481D-A8B4-C34E42147756}" type="pres">
      <dgm:prSet presAssocID="{60C2B719-760E-4968-A712-0B56101DD7C9}" presName="rootConnector" presStyleLbl="node3" presStyleIdx="3" presStyleCnt="4"/>
      <dgm:spPr/>
      <dgm:t>
        <a:bodyPr/>
        <a:lstStyle/>
        <a:p>
          <a:endParaRPr lang="en-US"/>
        </a:p>
      </dgm:t>
    </dgm:pt>
    <dgm:pt modelId="{1EC87C33-56B4-4712-BD17-736184C1CC1A}" type="pres">
      <dgm:prSet presAssocID="{60C2B719-760E-4968-A712-0B56101DD7C9}" presName="hierChild4" presStyleCnt="0"/>
      <dgm:spPr/>
    </dgm:pt>
    <dgm:pt modelId="{16DB2D70-0839-4FF0-B15C-537C75E678FE}" type="pres">
      <dgm:prSet presAssocID="{E5095E02-FC20-4690-8D9C-DAD393CBAF16}" presName="Name37" presStyleLbl="parChTrans1D4" presStyleIdx="11" presStyleCnt="13"/>
      <dgm:spPr/>
      <dgm:t>
        <a:bodyPr/>
        <a:lstStyle/>
        <a:p>
          <a:endParaRPr lang="en-US"/>
        </a:p>
      </dgm:t>
    </dgm:pt>
    <dgm:pt modelId="{20BD3260-1F03-4DDE-84B2-214D11E04E00}" type="pres">
      <dgm:prSet presAssocID="{8AC55DCD-93D8-4AC0-A3A6-BF1A7F996C53}" presName="hierRoot2" presStyleCnt="0">
        <dgm:presLayoutVars>
          <dgm:hierBranch val="init"/>
        </dgm:presLayoutVars>
      </dgm:prSet>
      <dgm:spPr/>
    </dgm:pt>
    <dgm:pt modelId="{245EF1CD-378C-4EEF-81C7-029049A1EAA4}" type="pres">
      <dgm:prSet presAssocID="{8AC55DCD-93D8-4AC0-A3A6-BF1A7F996C53}" presName="rootComposite" presStyleCnt="0"/>
      <dgm:spPr/>
    </dgm:pt>
    <dgm:pt modelId="{6600FC65-CA1A-41C1-AE32-887E82D9724B}" type="pres">
      <dgm:prSet presAssocID="{8AC55DCD-93D8-4AC0-A3A6-BF1A7F996C53}" presName="rootText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7172D-E578-42EE-AAE3-7266CA2073A2}" type="pres">
      <dgm:prSet presAssocID="{8AC55DCD-93D8-4AC0-A3A6-BF1A7F996C53}" presName="rootConnector" presStyleLbl="node4" presStyleIdx="11" presStyleCnt="13"/>
      <dgm:spPr/>
      <dgm:t>
        <a:bodyPr/>
        <a:lstStyle/>
        <a:p>
          <a:endParaRPr lang="en-US"/>
        </a:p>
      </dgm:t>
    </dgm:pt>
    <dgm:pt modelId="{DBDEC3C4-7EFE-4697-BDC2-6801F476737E}" type="pres">
      <dgm:prSet presAssocID="{8AC55DCD-93D8-4AC0-A3A6-BF1A7F996C53}" presName="hierChild4" presStyleCnt="0"/>
      <dgm:spPr/>
    </dgm:pt>
    <dgm:pt modelId="{9764D095-4F35-42AC-B928-424D9B1673B6}" type="pres">
      <dgm:prSet presAssocID="{8AC55DCD-93D8-4AC0-A3A6-BF1A7F996C53}" presName="hierChild5" presStyleCnt="0"/>
      <dgm:spPr/>
    </dgm:pt>
    <dgm:pt modelId="{C5CCD9ED-4F0F-4BD3-8C80-8FB019327F53}" type="pres">
      <dgm:prSet presAssocID="{85540D15-1FB0-42BC-908A-CFDB9ED460BC}" presName="Name37" presStyleLbl="parChTrans1D4" presStyleIdx="12" presStyleCnt="13"/>
      <dgm:spPr/>
      <dgm:t>
        <a:bodyPr/>
        <a:lstStyle/>
        <a:p>
          <a:endParaRPr lang="en-US"/>
        </a:p>
      </dgm:t>
    </dgm:pt>
    <dgm:pt modelId="{FFFAEA7F-8509-4216-BD17-E9D2A7E5D66F}" type="pres">
      <dgm:prSet presAssocID="{F5B7A89D-0FA5-48CE-865A-6264364B06B4}" presName="hierRoot2" presStyleCnt="0">
        <dgm:presLayoutVars>
          <dgm:hierBranch val="init"/>
        </dgm:presLayoutVars>
      </dgm:prSet>
      <dgm:spPr/>
    </dgm:pt>
    <dgm:pt modelId="{5B03299A-3226-4898-B5F0-0DDF51B75F40}" type="pres">
      <dgm:prSet presAssocID="{F5B7A89D-0FA5-48CE-865A-6264364B06B4}" presName="rootComposite" presStyleCnt="0"/>
      <dgm:spPr/>
    </dgm:pt>
    <dgm:pt modelId="{A0AF2E8A-B9F2-4B02-A1C1-C7C65DFCEFDB}" type="pres">
      <dgm:prSet presAssocID="{F5B7A89D-0FA5-48CE-865A-6264364B06B4}" presName="rootText" presStyleLbl="node4" presStyleIdx="1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C2B01D-B872-4239-B49E-489148777525}" type="pres">
      <dgm:prSet presAssocID="{F5B7A89D-0FA5-48CE-865A-6264364B06B4}" presName="rootConnector" presStyleLbl="node4" presStyleIdx="12" presStyleCnt="13"/>
      <dgm:spPr/>
      <dgm:t>
        <a:bodyPr/>
        <a:lstStyle/>
        <a:p>
          <a:endParaRPr lang="en-US"/>
        </a:p>
      </dgm:t>
    </dgm:pt>
    <dgm:pt modelId="{6E0B9E4D-79DE-493F-802D-AF6FF4E17C9A}" type="pres">
      <dgm:prSet presAssocID="{F5B7A89D-0FA5-48CE-865A-6264364B06B4}" presName="hierChild4" presStyleCnt="0"/>
      <dgm:spPr/>
    </dgm:pt>
    <dgm:pt modelId="{07E1BB43-4913-4A75-A5B6-2C24F353D2D1}" type="pres">
      <dgm:prSet presAssocID="{F5B7A89D-0FA5-48CE-865A-6264364B06B4}" presName="hierChild5" presStyleCnt="0"/>
      <dgm:spPr/>
    </dgm:pt>
    <dgm:pt modelId="{3030C047-FAC0-42C4-84F7-93935B8020F2}" type="pres">
      <dgm:prSet presAssocID="{60C2B719-760E-4968-A712-0B56101DD7C9}" presName="hierChild5" presStyleCnt="0"/>
      <dgm:spPr/>
    </dgm:pt>
    <dgm:pt modelId="{D6DE89B2-86E0-4BB1-BA93-14B9FB0D5D7A}" type="pres">
      <dgm:prSet presAssocID="{F9FAE818-F337-4984-B711-2FF18B29A5BC}" presName="hierChild5" presStyleCnt="0"/>
      <dgm:spPr/>
    </dgm:pt>
    <dgm:pt modelId="{DBAC57D6-466E-44A8-81EF-6404D1E47D24}" type="pres">
      <dgm:prSet presAssocID="{F7C25A8A-77C2-473F-8D57-11BAAD2A1E83}" presName="hierChild3" presStyleCnt="0"/>
      <dgm:spPr/>
    </dgm:pt>
  </dgm:ptLst>
  <dgm:cxnLst>
    <dgm:cxn modelId="{EADD4E38-C10B-422B-A40B-A20F89BE8037}" type="presOf" srcId="{60C2B719-760E-4968-A712-0B56101DD7C9}" destId="{B573DB6F-DF23-481D-A8B4-C34E42147756}" srcOrd="1" destOrd="0" presId="urn:microsoft.com/office/officeart/2005/8/layout/orgChart1"/>
    <dgm:cxn modelId="{5A47CB2B-04B7-4D4C-B4AB-8628A86C4635}" srcId="{87BEAF86-CD39-4E9E-B493-7AEC79769253}" destId="{3C6F2696-12EF-42D9-9680-B41D88288C13}" srcOrd="1" destOrd="0" parTransId="{B2530424-4177-43C7-903D-046895599C3E}" sibTransId="{4F75E722-6290-4596-BF43-0D42E0621942}"/>
    <dgm:cxn modelId="{94CDE1BA-3D10-4282-8541-140F89436EC4}" type="presOf" srcId="{7C257FB7-29C8-463E-B20E-C6A00E741799}" destId="{6F3D4850-3B3E-4349-9AE1-09E428BC322D}" srcOrd="0" destOrd="0" presId="urn:microsoft.com/office/officeart/2005/8/layout/orgChart1"/>
    <dgm:cxn modelId="{59A009F5-1BD3-407A-9FBB-AD9CBC61AD47}" type="presOf" srcId="{89AA4DFF-3DF4-4DFE-BAEE-2009E8B8ECFA}" destId="{3DAD6271-E8DB-45BF-AB37-28C196A561E4}" srcOrd="0" destOrd="0" presId="urn:microsoft.com/office/officeart/2005/8/layout/orgChart1"/>
    <dgm:cxn modelId="{4FD61581-70BB-4F90-95A3-6D3C26A492B3}" type="presOf" srcId="{87BEAF86-CD39-4E9E-B493-7AEC79769253}" destId="{2C45CC98-8D75-485F-B3A6-30689437D128}" srcOrd="0" destOrd="0" presId="urn:microsoft.com/office/officeart/2005/8/layout/orgChart1"/>
    <dgm:cxn modelId="{7A968185-573B-4B19-A88B-0361237680EF}" type="presOf" srcId="{7485AC9A-231A-4976-BACC-51583534B26E}" destId="{EBBB4666-33D3-4BEB-9D41-1C768E9181A0}" srcOrd="0" destOrd="0" presId="urn:microsoft.com/office/officeart/2005/8/layout/orgChart1"/>
    <dgm:cxn modelId="{D4FC1DAF-E7DD-4190-98F7-B9CF3E72766B}" type="presOf" srcId="{F7C25A8A-77C2-473F-8D57-11BAAD2A1E83}" destId="{E5E18593-F072-49BF-A99F-31F922FA136E}" srcOrd="0" destOrd="0" presId="urn:microsoft.com/office/officeart/2005/8/layout/orgChart1"/>
    <dgm:cxn modelId="{84BB2A7B-BC55-48C9-A163-56DAC70A1DE2}" type="presOf" srcId="{1112C2B2-C1B6-4593-9434-3D21254CF7BE}" destId="{9464036D-D583-4179-A12B-9CC2D54C0BDD}" srcOrd="0" destOrd="0" presId="urn:microsoft.com/office/officeart/2005/8/layout/orgChart1"/>
    <dgm:cxn modelId="{F0A69BBB-1968-4856-ABF1-FF926952BF5C}" srcId="{7C257FB7-29C8-463E-B20E-C6A00E741799}" destId="{F7C25A8A-77C2-473F-8D57-11BAAD2A1E83}" srcOrd="0" destOrd="0" parTransId="{0A6E5071-FE8E-4A67-9548-26A0B2BE482C}" sibTransId="{9A1416C6-9DF1-4AFB-A78F-EB9D46CA0583}"/>
    <dgm:cxn modelId="{EB83B2AA-CF94-4C30-BBF5-3522D182BB77}" type="presOf" srcId="{FCA50744-15F5-4C6F-980C-A8492036D68A}" destId="{F3FD1910-E90F-41B3-9C4E-F29744D3E2CA}" srcOrd="0" destOrd="0" presId="urn:microsoft.com/office/officeart/2005/8/layout/orgChart1"/>
    <dgm:cxn modelId="{1D7B12C9-67BD-436E-8881-52B99789EAFA}" type="presOf" srcId="{B439C22D-FBD6-43B7-81F6-EF280A799688}" destId="{A864D6B5-30DD-4F92-B233-88D334F1D8B6}" srcOrd="0" destOrd="0" presId="urn:microsoft.com/office/officeart/2005/8/layout/orgChart1"/>
    <dgm:cxn modelId="{A4ED91F0-4B2A-4BE5-831A-2B925FF539EB}" type="presOf" srcId="{56BE413C-6772-4620-B642-44D10327511E}" destId="{A5E8D1BA-E2C6-4246-BD24-83FE15B7BA9C}" srcOrd="0" destOrd="0" presId="urn:microsoft.com/office/officeart/2005/8/layout/orgChart1"/>
    <dgm:cxn modelId="{631A644D-5B19-4C55-9251-2FCF5CEE40B7}" type="presOf" srcId="{60C2B719-760E-4968-A712-0B56101DD7C9}" destId="{FC657E2B-5B10-414E-8BA8-7E1D1A60E7EF}" srcOrd="0" destOrd="0" presId="urn:microsoft.com/office/officeart/2005/8/layout/orgChart1"/>
    <dgm:cxn modelId="{2334A066-915E-4756-8A6C-F2BD9350024A}" srcId="{3C6F2696-12EF-42D9-9680-B41D88288C13}" destId="{1112C2B2-C1B6-4593-9434-3D21254CF7BE}" srcOrd="0" destOrd="0" parTransId="{1CCC5C39-C53B-4122-88C0-6630F85D4C65}" sibTransId="{5F773C76-E082-432E-B116-3068F4DBEE4A}"/>
    <dgm:cxn modelId="{A6D27C4D-DE40-4DE0-945E-D2FBFE23A5E6}" type="presOf" srcId="{48EED994-3980-4CEA-9FA7-BAAF3EA61213}" destId="{22246D5E-1C0B-4FC7-AEBC-29DB9D8BEC06}" srcOrd="0" destOrd="0" presId="urn:microsoft.com/office/officeart/2005/8/layout/orgChart1"/>
    <dgm:cxn modelId="{1CC2BB2B-3FCD-483E-9D44-B432303BB194}" srcId="{60C2B719-760E-4968-A712-0B56101DD7C9}" destId="{F5B7A89D-0FA5-48CE-865A-6264364B06B4}" srcOrd="1" destOrd="0" parTransId="{85540D15-1FB0-42BC-908A-CFDB9ED460BC}" sibTransId="{861EBDE8-8983-43BD-928D-6971C3A940D1}"/>
    <dgm:cxn modelId="{356A3BC7-6762-401A-859C-635C9B4DD986}" srcId="{FCA50744-15F5-4C6F-980C-A8492036D68A}" destId="{C0C87CF4-183C-4771-998F-EA91BCF4D4D7}" srcOrd="0" destOrd="0" parTransId="{7485AC9A-231A-4976-BACC-51583534B26E}" sibTransId="{A7471FA2-57DE-4659-8AC5-64D5403BC192}"/>
    <dgm:cxn modelId="{6A1D8C2F-7EB8-40FA-8851-0E1786850E3B}" type="presOf" srcId="{D2FB4ABD-1044-4C5C-A26A-EC6497E3FD50}" destId="{060BC130-CAB1-486D-9B06-A0D18D1BE046}" srcOrd="0" destOrd="0" presId="urn:microsoft.com/office/officeart/2005/8/layout/orgChart1"/>
    <dgm:cxn modelId="{4DCFEA2E-B2B4-4DE7-B6C7-BCCEE7AE8CE3}" type="presOf" srcId="{8B6E61BF-54D2-401D-B44E-667654A9BFAF}" destId="{A92A0BCD-E8BA-41E9-9161-057917934F3D}" srcOrd="1" destOrd="0" presId="urn:microsoft.com/office/officeart/2005/8/layout/orgChart1"/>
    <dgm:cxn modelId="{D209F1A3-B1EC-4380-A3EC-6A6529D84B4C}" type="presOf" srcId="{8B6E61BF-54D2-401D-B44E-667654A9BFAF}" destId="{8DDBC81C-9BEE-4FBC-B641-5C7B89BC7A94}" srcOrd="0" destOrd="0" presId="urn:microsoft.com/office/officeart/2005/8/layout/orgChart1"/>
    <dgm:cxn modelId="{AB791234-474A-466D-9685-E493B47F2939}" type="presOf" srcId="{F7C25A8A-77C2-473F-8D57-11BAAD2A1E83}" destId="{018F7BC2-62A4-46D2-A090-34C672733E70}" srcOrd="1" destOrd="0" presId="urn:microsoft.com/office/officeart/2005/8/layout/orgChart1"/>
    <dgm:cxn modelId="{657735EF-2083-4894-9538-E229C1464094}" type="presOf" srcId="{6DEC4761-9BC6-492B-AC20-F538556903B9}" destId="{1AF92A23-7507-469F-BDC5-EACDA4B16948}" srcOrd="0" destOrd="0" presId="urn:microsoft.com/office/officeart/2005/8/layout/orgChart1"/>
    <dgm:cxn modelId="{CD22BA36-A73E-4D39-99EB-7E1B34B88126}" type="presOf" srcId="{F9FAE818-F337-4984-B711-2FF18B29A5BC}" destId="{117F139C-9BD7-40E3-B886-E124765A210F}" srcOrd="0" destOrd="0" presId="urn:microsoft.com/office/officeart/2005/8/layout/orgChart1"/>
    <dgm:cxn modelId="{5CC9D4D3-3EA8-40FD-A39D-E02DE50E68AE}" srcId="{0358ECE7-380B-49C4-918E-2D13E61B37FF}" destId="{76F1B997-A2AF-4CDA-9E88-940CCDD90B66}" srcOrd="0" destOrd="0" parTransId="{A5B2F2E2-71F8-402F-B54F-500D269C4512}" sibTransId="{B197BA83-191C-40AE-850E-E9D110425BB1}"/>
    <dgm:cxn modelId="{7FEA0F8B-868B-4792-A47C-6448FAC3FFA4}" type="presOf" srcId="{F1C3AF0A-E6C3-4C77-9ED6-B30542B5132B}" destId="{87681A88-AE85-4983-8D2E-502375955E64}" srcOrd="1" destOrd="0" presId="urn:microsoft.com/office/officeart/2005/8/layout/orgChart1"/>
    <dgm:cxn modelId="{ECF333ED-C901-4221-8471-E9B764925B37}" type="presOf" srcId="{E5095E02-FC20-4690-8D9C-DAD393CBAF16}" destId="{16DB2D70-0839-4FF0-B15C-537C75E678FE}" srcOrd="0" destOrd="0" presId="urn:microsoft.com/office/officeart/2005/8/layout/orgChart1"/>
    <dgm:cxn modelId="{AAEABF9B-0373-4187-950C-9219B4790DB9}" srcId="{F7C25A8A-77C2-473F-8D57-11BAAD2A1E83}" destId="{F9FAE818-F337-4984-B711-2FF18B29A5BC}" srcOrd="1" destOrd="0" parTransId="{E435BEDD-7142-4008-BE24-103914D3DA1E}" sibTransId="{2866651F-2CFB-49A9-89CF-148FF437468D}"/>
    <dgm:cxn modelId="{8614AB20-5796-4B33-A287-16DD420E2E2F}" type="presOf" srcId="{1C121850-E5FF-49A2-BF6C-24FC4C13A5CA}" destId="{C803DF6E-664A-4AC8-A715-C7D1A35D1C63}" srcOrd="0" destOrd="0" presId="urn:microsoft.com/office/officeart/2005/8/layout/orgChart1"/>
    <dgm:cxn modelId="{071177DB-ADDC-4CED-AEC1-07B99B296BE0}" srcId="{FCA50744-15F5-4C6F-980C-A8492036D68A}" destId="{7652EB7D-25FA-4E1A-A336-C81A80903814}" srcOrd="1" destOrd="0" parTransId="{7881EDDA-6F7C-47C8-9782-73F1736D9985}" sibTransId="{1612AAD7-62B1-472D-A17A-DE8EFF8426E7}"/>
    <dgm:cxn modelId="{681AACF8-3FFE-4F74-A833-CB7B8076A97F}" type="presOf" srcId="{0D2F47FB-A73C-4C16-ADD1-6B74F3A29105}" destId="{719EEDC6-5D3E-4727-B8A2-0384A6541ED1}" srcOrd="0" destOrd="0" presId="urn:microsoft.com/office/officeart/2005/8/layout/orgChart1"/>
    <dgm:cxn modelId="{0A337BB6-49EA-4146-9C1D-C7E4FE4011E8}" srcId="{F1C3AF0A-E6C3-4C77-9ED6-B30542B5132B}" destId="{9816235C-104A-4F47-9360-876AACE7CDA8}" srcOrd="2" destOrd="0" parTransId="{0D2F47FB-A73C-4C16-ADD1-6B74F3A29105}" sibTransId="{D98CCF6F-4378-4D03-89E8-913239EAD37A}"/>
    <dgm:cxn modelId="{8D8BB1AB-527A-4BF9-AECA-7F31E880CE58}" type="presOf" srcId="{1C121850-E5FF-49A2-BF6C-24FC4C13A5CA}" destId="{C68C5F7F-B577-422E-872E-C4131B791E20}" srcOrd="1" destOrd="0" presId="urn:microsoft.com/office/officeart/2005/8/layout/orgChart1"/>
    <dgm:cxn modelId="{51430E40-9C2D-4739-A8EF-D224E9B4A601}" srcId="{60C2B719-760E-4968-A712-0B56101DD7C9}" destId="{8AC55DCD-93D8-4AC0-A3A6-BF1A7F996C53}" srcOrd="0" destOrd="0" parTransId="{E5095E02-FC20-4690-8D9C-DAD393CBAF16}" sibTransId="{DE47BA65-BF34-4270-949E-B34513B0BF2F}"/>
    <dgm:cxn modelId="{DC074FB5-0D31-47E5-BFE0-11A389D52747}" type="presOf" srcId="{76F1B997-A2AF-4CDA-9E88-940CCDD90B66}" destId="{F4DC4FF3-28EC-4EA1-BEE5-522287DCB814}" srcOrd="0" destOrd="0" presId="urn:microsoft.com/office/officeart/2005/8/layout/orgChart1"/>
    <dgm:cxn modelId="{4259855B-52C8-40A3-BBE3-736BBDF0158E}" type="presOf" srcId="{7652EB7D-25FA-4E1A-A336-C81A80903814}" destId="{C37EDB5D-6153-46C6-AE95-1D368BC91ADD}" srcOrd="1" destOrd="0" presId="urn:microsoft.com/office/officeart/2005/8/layout/orgChart1"/>
    <dgm:cxn modelId="{B47E5145-737E-4534-9DA0-CF9109CC9279}" type="presOf" srcId="{A5B2F2E2-71F8-402F-B54F-500D269C4512}" destId="{B7058B65-16D7-45B8-B2B2-AC802F2900FF}" srcOrd="0" destOrd="0" presId="urn:microsoft.com/office/officeart/2005/8/layout/orgChart1"/>
    <dgm:cxn modelId="{1AA953D8-FA35-4967-96DC-9E74D466307B}" type="presOf" srcId="{F5B7A89D-0FA5-48CE-865A-6264364B06B4}" destId="{A0AF2E8A-B9F2-4B02-A1C1-C7C65DFCEFDB}" srcOrd="0" destOrd="0" presId="urn:microsoft.com/office/officeart/2005/8/layout/orgChart1"/>
    <dgm:cxn modelId="{3A5D3F20-D28D-4103-ACDE-7D3131B6F690}" type="presOf" srcId="{7BED49F1-197C-4110-A789-71AF77013D25}" destId="{BB0B1718-F722-488E-AEA0-B4FFC14099BC}" srcOrd="0" destOrd="0" presId="urn:microsoft.com/office/officeart/2005/8/layout/orgChart1"/>
    <dgm:cxn modelId="{DF7F27B0-38A9-498F-8E5C-420FD3C792AA}" srcId="{8B6E61BF-54D2-401D-B44E-667654A9BFAF}" destId="{F1C3AF0A-E6C3-4C77-9ED6-B30542B5132B}" srcOrd="0" destOrd="0" parTransId="{89AA4DFF-3DF4-4DFE-BAEE-2009E8B8ECFA}" sibTransId="{D22E95C6-017E-4B6F-904B-B69D208F9A28}"/>
    <dgm:cxn modelId="{DF540DAE-2232-4ED2-9ACF-98630092F664}" type="presOf" srcId="{E1662B18-59F9-46B5-AE13-EA9A93D6DCD5}" destId="{4399F6AB-325E-46D2-9C7F-52620163D165}" srcOrd="0" destOrd="0" presId="urn:microsoft.com/office/officeart/2005/8/layout/orgChart1"/>
    <dgm:cxn modelId="{C283A051-14CC-4B8C-B06B-ABDB186AD0BE}" type="presOf" srcId="{E6A06C09-632F-48C3-8371-D0AF347327A7}" destId="{6A7C83DC-231C-48AF-ABE1-90D273E49D21}" srcOrd="0" destOrd="0" presId="urn:microsoft.com/office/officeart/2005/8/layout/orgChart1"/>
    <dgm:cxn modelId="{57F7D73E-9626-47CB-8A2C-C1ABBCDBBF79}" type="presOf" srcId="{87BEAF86-CD39-4E9E-B493-7AEC79769253}" destId="{BBED0D06-444D-4F34-B767-267CBF050385}" srcOrd="1" destOrd="0" presId="urn:microsoft.com/office/officeart/2005/8/layout/orgChart1"/>
    <dgm:cxn modelId="{ECFE1859-BF70-4736-882B-5C4BC6C36456}" srcId="{F9FAE818-F337-4984-B711-2FF18B29A5BC}" destId="{8B6E61BF-54D2-401D-B44E-667654A9BFAF}" srcOrd="0" destOrd="0" parTransId="{B439C22D-FBD6-43B7-81F6-EF280A799688}" sibTransId="{B7310EDD-2D80-40FB-A03A-940855D58AEE}"/>
    <dgm:cxn modelId="{0D4F0B3B-C948-4E30-A20C-C0147AB532CE}" type="presOf" srcId="{C0C87CF4-183C-4771-998F-EA91BCF4D4D7}" destId="{3723DBB7-5102-4D6B-806B-2F3F43B4B51A}" srcOrd="0" destOrd="0" presId="urn:microsoft.com/office/officeart/2005/8/layout/orgChart1"/>
    <dgm:cxn modelId="{7E7883DA-1765-4B3D-B131-9B53CC3B9985}" type="presOf" srcId="{F9FAE818-F337-4984-B711-2FF18B29A5BC}" destId="{5FA16F14-74DF-440D-BCAD-C8752A0A16BF}" srcOrd="1" destOrd="0" presId="urn:microsoft.com/office/officeart/2005/8/layout/orgChart1"/>
    <dgm:cxn modelId="{7A7B662E-869F-4DAF-97C4-43314BCF477E}" type="presOf" srcId="{0358ECE7-380B-49C4-918E-2D13E61B37FF}" destId="{2C8619BA-3904-47CF-B2F3-BBEF66C8D24E}" srcOrd="1" destOrd="0" presId="urn:microsoft.com/office/officeart/2005/8/layout/orgChart1"/>
    <dgm:cxn modelId="{7C2C91FE-2F4B-4B31-BB76-02D2755312FB}" type="presOf" srcId="{B2530424-4177-43C7-903D-046895599C3E}" destId="{8854286C-D3CA-48DA-89BC-DF4322DE56F0}" srcOrd="0" destOrd="0" presId="urn:microsoft.com/office/officeart/2005/8/layout/orgChart1"/>
    <dgm:cxn modelId="{763D183B-4B23-4A9B-9D26-97DC4A9F9D1E}" srcId="{F1C3AF0A-E6C3-4C77-9ED6-B30542B5132B}" destId="{CF82C370-1799-4B17-A0CD-8667DDD958B4}" srcOrd="0" destOrd="0" parTransId="{844D9F80-96EB-49B4-9051-84479107D96F}" sibTransId="{BD5D695E-0E27-44A2-B2B7-1FFC747BB47B}"/>
    <dgm:cxn modelId="{14E1E8D1-D59A-4E66-9D91-6313D48F3065}" type="presOf" srcId="{6DEC4761-9BC6-492B-AC20-F538556903B9}" destId="{54B6D504-C1A8-44E4-839F-684216085DE6}" srcOrd="1" destOrd="0" presId="urn:microsoft.com/office/officeart/2005/8/layout/orgChart1"/>
    <dgm:cxn modelId="{B5B7208B-8321-4367-ACDA-2BED8E30B510}" srcId="{3C6F2696-12EF-42D9-9680-B41D88288C13}" destId="{6DEC4761-9BC6-492B-AC20-F538556903B9}" srcOrd="1" destOrd="0" parTransId="{56BE413C-6772-4620-B642-44D10327511E}" sibTransId="{ACABA132-AB84-4818-95EE-5ED7AB683B22}"/>
    <dgm:cxn modelId="{D1842F99-7B3D-4B9C-8999-3EBD1C8ADD95}" type="presOf" srcId="{7652EB7D-25FA-4E1A-A336-C81A80903814}" destId="{8ACA5A00-A348-4E8C-B249-AED4ADFFF2E9}" srcOrd="0" destOrd="0" presId="urn:microsoft.com/office/officeart/2005/8/layout/orgChart1"/>
    <dgm:cxn modelId="{84B6A246-529B-45F5-8EF4-AD29E4DBACC7}" type="presOf" srcId="{FCA50744-15F5-4C6F-980C-A8492036D68A}" destId="{BC7F19E9-B5BB-4E19-98BE-8401FA67943F}" srcOrd="1" destOrd="0" presId="urn:microsoft.com/office/officeart/2005/8/layout/orgChart1"/>
    <dgm:cxn modelId="{264AE18B-0A5F-479A-8FF9-2250D63FDB80}" type="presOf" srcId="{E1662B18-59F9-46B5-AE13-EA9A93D6DCD5}" destId="{C03B84A9-1649-4884-A7E3-B124E82024CB}" srcOrd="1" destOrd="0" presId="urn:microsoft.com/office/officeart/2005/8/layout/orgChart1"/>
    <dgm:cxn modelId="{CD0767A0-8B9C-4CF9-B3E1-EAF179083169}" srcId="{F7C25A8A-77C2-473F-8D57-11BAAD2A1E83}" destId="{87BEAF86-CD39-4E9E-B493-7AEC79769253}" srcOrd="0" destOrd="0" parTransId="{7BED49F1-197C-4110-A789-71AF77013D25}" sibTransId="{AED0F63D-3349-4047-85D7-A5FF38AFC368}"/>
    <dgm:cxn modelId="{DA6E4DDF-415C-48F3-937B-B22B91648F04}" type="presOf" srcId="{1CCC5C39-C53B-4122-88C0-6630F85D4C65}" destId="{5E50ABA3-3656-42E9-8712-49DF44017A27}" srcOrd="0" destOrd="0" presId="urn:microsoft.com/office/officeart/2005/8/layout/orgChart1"/>
    <dgm:cxn modelId="{E74B9DD9-6110-4687-A20F-8915A55DB810}" type="presOf" srcId="{844D9F80-96EB-49B4-9051-84479107D96F}" destId="{60AD95D3-EC4D-480E-BDB2-9D3340F975C5}" srcOrd="0" destOrd="0" presId="urn:microsoft.com/office/officeart/2005/8/layout/orgChart1"/>
    <dgm:cxn modelId="{FD23EE05-AE02-49B9-9CE5-CE49C82D5680}" type="presOf" srcId="{76F1B997-A2AF-4CDA-9E88-940CCDD90B66}" destId="{9D5EEB61-A321-4C3B-BA76-F92FF3C5DAD4}" srcOrd="1" destOrd="0" presId="urn:microsoft.com/office/officeart/2005/8/layout/orgChart1"/>
    <dgm:cxn modelId="{8FFDE278-168F-44CF-AF41-20D636565C14}" type="presOf" srcId="{9816235C-104A-4F47-9360-876AACE7CDA8}" destId="{122DD140-E284-455A-B9C0-FA079D06FE01}" srcOrd="1" destOrd="0" presId="urn:microsoft.com/office/officeart/2005/8/layout/orgChart1"/>
    <dgm:cxn modelId="{00D1E2B8-2135-4375-BE05-172850E3D60F}" type="presOf" srcId="{7881EDDA-6F7C-47C8-9782-73F1736D9985}" destId="{66FCA6EF-8049-418A-B708-6DD9024E32FD}" srcOrd="0" destOrd="0" presId="urn:microsoft.com/office/officeart/2005/8/layout/orgChart1"/>
    <dgm:cxn modelId="{519D107A-7B0A-438C-9FA9-397DA871BA40}" type="presOf" srcId="{85540D15-1FB0-42BC-908A-CFDB9ED460BC}" destId="{C5CCD9ED-4F0F-4BD3-8C80-8FB019327F53}" srcOrd="0" destOrd="0" presId="urn:microsoft.com/office/officeart/2005/8/layout/orgChart1"/>
    <dgm:cxn modelId="{B87F551B-5508-4E42-A95C-082DC01E784E}" type="presOf" srcId="{C0C87CF4-183C-4771-998F-EA91BCF4D4D7}" destId="{9A1EBE17-CC48-43D7-9E9E-72148A4EFBFA}" srcOrd="1" destOrd="0" presId="urn:microsoft.com/office/officeart/2005/8/layout/orgChart1"/>
    <dgm:cxn modelId="{0E0FCA91-B9D4-4FAE-A76C-121DD48D296C}" srcId="{F1C3AF0A-E6C3-4C77-9ED6-B30542B5132B}" destId="{1C121850-E5FF-49A2-BF6C-24FC4C13A5CA}" srcOrd="1" destOrd="0" parTransId="{FAD7A53D-19EA-4595-8D6F-098534423AE7}" sibTransId="{6797DF92-FF9B-4D3A-A89B-6AD496FE2F85}"/>
    <dgm:cxn modelId="{A8A1402A-E886-4F52-9C39-270ED5511F10}" type="presOf" srcId="{9816235C-104A-4F47-9360-876AACE7CDA8}" destId="{7ACF6E3B-E261-42E5-9A04-4C107A045B26}" srcOrd="0" destOrd="0" presId="urn:microsoft.com/office/officeart/2005/8/layout/orgChart1"/>
    <dgm:cxn modelId="{4DB87FE6-3180-4583-BF88-0D50308ACB2B}" type="presOf" srcId="{CF82C370-1799-4B17-A0CD-8667DDD958B4}" destId="{309A130B-95BB-41FB-9984-B92955EC308A}" srcOrd="1" destOrd="0" presId="urn:microsoft.com/office/officeart/2005/8/layout/orgChart1"/>
    <dgm:cxn modelId="{9E808C96-1B94-45D0-9776-3BF6B2CE4570}" type="presOf" srcId="{F1C3AF0A-E6C3-4C77-9ED6-B30542B5132B}" destId="{0307132F-3E77-46F6-9148-361A2D3C67F1}" srcOrd="0" destOrd="0" presId="urn:microsoft.com/office/officeart/2005/8/layout/orgChart1"/>
    <dgm:cxn modelId="{D7A7C949-298B-43F5-BDED-2EC71A75D4A1}" type="presOf" srcId="{3C6F2696-12EF-42D9-9680-B41D88288C13}" destId="{2B4A8FBB-4A62-40AC-909C-0400BACE64D4}" srcOrd="0" destOrd="0" presId="urn:microsoft.com/office/officeart/2005/8/layout/orgChart1"/>
    <dgm:cxn modelId="{9029E401-0FD4-4A69-B433-9CF70750AD1B}" type="presOf" srcId="{0358ECE7-380B-49C4-918E-2D13E61B37FF}" destId="{387E6F10-883D-4693-A0B8-6DEA1E714672}" srcOrd="0" destOrd="0" presId="urn:microsoft.com/office/officeart/2005/8/layout/orgChart1"/>
    <dgm:cxn modelId="{AA93B44D-137E-4DFA-A376-08263CD7912A}" type="presOf" srcId="{F5B7A89D-0FA5-48CE-865A-6264364B06B4}" destId="{44C2B01D-B872-4239-B49E-489148777525}" srcOrd="1" destOrd="0" presId="urn:microsoft.com/office/officeart/2005/8/layout/orgChart1"/>
    <dgm:cxn modelId="{9CC1340A-D1EB-4734-A09C-9BC168390A8B}" type="presOf" srcId="{8AC55DCD-93D8-4AC0-A3A6-BF1A7F996C53}" destId="{E977172D-E578-42EE-AAE3-7266CA2073A2}" srcOrd="1" destOrd="0" presId="urn:microsoft.com/office/officeart/2005/8/layout/orgChart1"/>
    <dgm:cxn modelId="{8D1A82AB-F1CD-4960-A729-25442AA492D4}" srcId="{87BEAF86-CD39-4E9E-B493-7AEC79769253}" destId="{FCA50744-15F5-4C6F-980C-A8492036D68A}" srcOrd="0" destOrd="0" parTransId="{BAB3CABD-48F0-4D5F-A8F9-558E3DDA95F6}" sibTransId="{B0D00858-B6CB-4932-A928-C7ECCDF2040D}"/>
    <dgm:cxn modelId="{1EFA799C-87E1-4D15-B24D-C7A25FFFB83A}" srcId="{8B6E61BF-54D2-401D-B44E-667654A9BFAF}" destId="{0358ECE7-380B-49C4-918E-2D13E61B37FF}" srcOrd="1" destOrd="0" parTransId="{48EED994-3980-4CEA-9FA7-BAAF3EA61213}" sibTransId="{156FB73E-E506-46EA-8818-8E7DD96CBF95}"/>
    <dgm:cxn modelId="{2A53C056-CFB0-4508-AD3A-E314633FE1BF}" srcId="{F9FAE818-F337-4984-B711-2FF18B29A5BC}" destId="{60C2B719-760E-4968-A712-0B56101DD7C9}" srcOrd="1" destOrd="0" parTransId="{D2FB4ABD-1044-4C5C-A26A-EC6497E3FD50}" sibTransId="{687FC3DD-F7DC-4F04-9B9E-0FB0AE1E884F}"/>
    <dgm:cxn modelId="{53BBE61A-7BB8-43CA-AEED-84EFD2F7B5E3}" type="presOf" srcId="{BAB3CABD-48F0-4D5F-A8F9-558E3DDA95F6}" destId="{725B60BA-C58C-4ED2-8BBA-87E0A13CBBAD}" srcOrd="0" destOrd="0" presId="urn:microsoft.com/office/officeart/2005/8/layout/orgChart1"/>
    <dgm:cxn modelId="{12A4878A-0871-46D8-ACC1-2D335A4399C2}" type="presOf" srcId="{E435BEDD-7142-4008-BE24-103914D3DA1E}" destId="{5F8B61AD-8E50-4A18-86D4-F31BE7AAEE2A}" srcOrd="0" destOrd="0" presId="urn:microsoft.com/office/officeart/2005/8/layout/orgChart1"/>
    <dgm:cxn modelId="{5EB9CBA2-CB21-4FE3-858E-F2F7751EFC0C}" type="presOf" srcId="{3C6F2696-12EF-42D9-9680-B41D88288C13}" destId="{1344C539-68AD-4C52-ADCB-7B10904CD420}" srcOrd="1" destOrd="0" presId="urn:microsoft.com/office/officeart/2005/8/layout/orgChart1"/>
    <dgm:cxn modelId="{DCA17CFE-5356-4C9A-996A-5771C7AF16B5}" type="presOf" srcId="{8AC55DCD-93D8-4AC0-A3A6-BF1A7F996C53}" destId="{6600FC65-CA1A-41C1-AE32-887E82D9724B}" srcOrd="0" destOrd="0" presId="urn:microsoft.com/office/officeart/2005/8/layout/orgChart1"/>
    <dgm:cxn modelId="{AF7E0BC9-6DAD-454F-BACF-2B9421028F74}" type="presOf" srcId="{FAD7A53D-19EA-4595-8D6F-098534423AE7}" destId="{5951B9AE-6422-4CCD-887F-89F0D71434CA}" srcOrd="0" destOrd="0" presId="urn:microsoft.com/office/officeart/2005/8/layout/orgChart1"/>
    <dgm:cxn modelId="{6A3A4DD0-A1A9-4128-9220-49E4F48B101F}" srcId="{0358ECE7-380B-49C4-918E-2D13E61B37FF}" destId="{E1662B18-59F9-46B5-AE13-EA9A93D6DCD5}" srcOrd="1" destOrd="0" parTransId="{E6A06C09-632F-48C3-8371-D0AF347327A7}" sibTransId="{545E7CFD-E5F6-4F3D-BD66-2E7C5A54149A}"/>
    <dgm:cxn modelId="{41A3B258-223A-4B3E-BAD2-DF8B93EF03F5}" type="presOf" srcId="{CF82C370-1799-4B17-A0CD-8667DDD958B4}" destId="{8F521088-2438-4763-8827-40B19F8152C5}" srcOrd="0" destOrd="0" presId="urn:microsoft.com/office/officeart/2005/8/layout/orgChart1"/>
    <dgm:cxn modelId="{BFBA6E43-592E-4E34-AC25-FEB93CC01AAE}" type="presOf" srcId="{1112C2B2-C1B6-4593-9434-3D21254CF7BE}" destId="{D21A6C6F-36D0-4CAF-8B7C-0366F67DB0ED}" srcOrd="1" destOrd="0" presId="urn:microsoft.com/office/officeart/2005/8/layout/orgChart1"/>
    <dgm:cxn modelId="{3C8F58A9-6C05-4D49-B527-4365DB026A61}" type="presParOf" srcId="{6F3D4850-3B3E-4349-9AE1-09E428BC322D}" destId="{CDA5B825-DEC1-49DF-AD02-8A42AB8AE626}" srcOrd="0" destOrd="0" presId="urn:microsoft.com/office/officeart/2005/8/layout/orgChart1"/>
    <dgm:cxn modelId="{56F21B3D-AC8F-4DAC-BAD4-EF616C37EC29}" type="presParOf" srcId="{CDA5B825-DEC1-49DF-AD02-8A42AB8AE626}" destId="{CE587C04-F417-4EBB-AA5A-86C1DE1955FA}" srcOrd="0" destOrd="0" presId="urn:microsoft.com/office/officeart/2005/8/layout/orgChart1"/>
    <dgm:cxn modelId="{8E41A3B2-24DB-4C32-BC4C-15244A7CADC6}" type="presParOf" srcId="{CE587C04-F417-4EBB-AA5A-86C1DE1955FA}" destId="{E5E18593-F072-49BF-A99F-31F922FA136E}" srcOrd="0" destOrd="0" presId="urn:microsoft.com/office/officeart/2005/8/layout/orgChart1"/>
    <dgm:cxn modelId="{4332D581-BA57-4487-9A13-B2E6FB944E6C}" type="presParOf" srcId="{CE587C04-F417-4EBB-AA5A-86C1DE1955FA}" destId="{018F7BC2-62A4-46D2-A090-34C672733E70}" srcOrd="1" destOrd="0" presId="urn:microsoft.com/office/officeart/2005/8/layout/orgChart1"/>
    <dgm:cxn modelId="{6A23965D-7A10-4AAF-B15E-41B7F91B5F1A}" type="presParOf" srcId="{CDA5B825-DEC1-49DF-AD02-8A42AB8AE626}" destId="{0CDB8105-19E6-4473-BC21-67F92023AFC8}" srcOrd="1" destOrd="0" presId="urn:microsoft.com/office/officeart/2005/8/layout/orgChart1"/>
    <dgm:cxn modelId="{3EC43EF5-33A8-4BDE-B14E-7FA7DA9584AF}" type="presParOf" srcId="{0CDB8105-19E6-4473-BC21-67F92023AFC8}" destId="{BB0B1718-F722-488E-AEA0-B4FFC14099BC}" srcOrd="0" destOrd="0" presId="urn:microsoft.com/office/officeart/2005/8/layout/orgChart1"/>
    <dgm:cxn modelId="{08085C9C-6D6C-41BE-93D8-A49B3FD3300F}" type="presParOf" srcId="{0CDB8105-19E6-4473-BC21-67F92023AFC8}" destId="{4C110BFC-1CD0-4D0E-8C88-B4A9B9509381}" srcOrd="1" destOrd="0" presId="urn:microsoft.com/office/officeart/2005/8/layout/orgChart1"/>
    <dgm:cxn modelId="{9C6AC735-F791-48C0-8EAA-C4869185FB9F}" type="presParOf" srcId="{4C110BFC-1CD0-4D0E-8C88-B4A9B9509381}" destId="{2571ECC6-E40D-47DA-8987-3BBFAA1DCCEC}" srcOrd="0" destOrd="0" presId="urn:microsoft.com/office/officeart/2005/8/layout/orgChart1"/>
    <dgm:cxn modelId="{3A8FB2BB-E57C-4AC6-8081-253914138F22}" type="presParOf" srcId="{2571ECC6-E40D-47DA-8987-3BBFAA1DCCEC}" destId="{2C45CC98-8D75-485F-B3A6-30689437D128}" srcOrd="0" destOrd="0" presId="urn:microsoft.com/office/officeart/2005/8/layout/orgChart1"/>
    <dgm:cxn modelId="{6FA40B46-5178-4AB8-9329-3878F4136F42}" type="presParOf" srcId="{2571ECC6-E40D-47DA-8987-3BBFAA1DCCEC}" destId="{BBED0D06-444D-4F34-B767-267CBF050385}" srcOrd="1" destOrd="0" presId="urn:microsoft.com/office/officeart/2005/8/layout/orgChart1"/>
    <dgm:cxn modelId="{98A3C74A-444B-47D3-91BA-964BD64614EC}" type="presParOf" srcId="{4C110BFC-1CD0-4D0E-8C88-B4A9B9509381}" destId="{522C977E-E5F6-47BE-A8DD-E732ED94F733}" srcOrd="1" destOrd="0" presId="urn:microsoft.com/office/officeart/2005/8/layout/orgChart1"/>
    <dgm:cxn modelId="{9D37CD61-965C-47E6-8217-6C7C4616D587}" type="presParOf" srcId="{522C977E-E5F6-47BE-A8DD-E732ED94F733}" destId="{725B60BA-C58C-4ED2-8BBA-87E0A13CBBAD}" srcOrd="0" destOrd="0" presId="urn:microsoft.com/office/officeart/2005/8/layout/orgChart1"/>
    <dgm:cxn modelId="{962F8A43-D1DE-44EA-8713-AE6CAEEED28F}" type="presParOf" srcId="{522C977E-E5F6-47BE-A8DD-E732ED94F733}" destId="{3CFE9622-B25C-46BE-A11C-992EF27C7209}" srcOrd="1" destOrd="0" presId="urn:microsoft.com/office/officeart/2005/8/layout/orgChart1"/>
    <dgm:cxn modelId="{1B4B705A-20A6-4FCE-980C-E50328788015}" type="presParOf" srcId="{3CFE9622-B25C-46BE-A11C-992EF27C7209}" destId="{DCBDCA4B-7622-4173-B597-B36B75F668DE}" srcOrd="0" destOrd="0" presId="urn:microsoft.com/office/officeart/2005/8/layout/orgChart1"/>
    <dgm:cxn modelId="{80615FF6-D665-485E-B632-0965B3215857}" type="presParOf" srcId="{DCBDCA4B-7622-4173-B597-B36B75F668DE}" destId="{F3FD1910-E90F-41B3-9C4E-F29744D3E2CA}" srcOrd="0" destOrd="0" presId="urn:microsoft.com/office/officeart/2005/8/layout/orgChart1"/>
    <dgm:cxn modelId="{E2CE57D9-0400-4132-A60C-83D6B3BE7AE8}" type="presParOf" srcId="{DCBDCA4B-7622-4173-B597-B36B75F668DE}" destId="{BC7F19E9-B5BB-4E19-98BE-8401FA67943F}" srcOrd="1" destOrd="0" presId="urn:microsoft.com/office/officeart/2005/8/layout/orgChart1"/>
    <dgm:cxn modelId="{3146352E-EF49-4BE6-928F-029DB5AC04DE}" type="presParOf" srcId="{3CFE9622-B25C-46BE-A11C-992EF27C7209}" destId="{DC18F7DF-019A-4B90-9D03-2C00014D8DC6}" srcOrd="1" destOrd="0" presId="urn:microsoft.com/office/officeart/2005/8/layout/orgChart1"/>
    <dgm:cxn modelId="{223B65D7-CBF8-48C3-A357-D79BF80242F4}" type="presParOf" srcId="{DC18F7DF-019A-4B90-9D03-2C00014D8DC6}" destId="{EBBB4666-33D3-4BEB-9D41-1C768E9181A0}" srcOrd="0" destOrd="0" presId="urn:microsoft.com/office/officeart/2005/8/layout/orgChart1"/>
    <dgm:cxn modelId="{8D181DB8-3E04-49E5-A1DD-5B6498882B3D}" type="presParOf" srcId="{DC18F7DF-019A-4B90-9D03-2C00014D8DC6}" destId="{2A45CC3D-EC8C-4156-99C4-1DFB788325A0}" srcOrd="1" destOrd="0" presId="urn:microsoft.com/office/officeart/2005/8/layout/orgChart1"/>
    <dgm:cxn modelId="{99FDE510-D7B1-412D-BE29-302161845AFA}" type="presParOf" srcId="{2A45CC3D-EC8C-4156-99C4-1DFB788325A0}" destId="{6D246D6C-91FF-40FC-A2D8-4710C5B12860}" srcOrd="0" destOrd="0" presId="urn:microsoft.com/office/officeart/2005/8/layout/orgChart1"/>
    <dgm:cxn modelId="{74D953C0-D5A3-4DEB-95EC-FA97D8DD02E6}" type="presParOf" srcId="{6D246D6C-91FF-40FC-A2D8-4710C5B12860}" destId="{3723DBB7-5102-4D6B-806B-2F3F43B4B51A}" srcOrd="0" destOrd="0" presId="urn:microsoft.com/office/officeart/2005/8/layout/orgChart1"/>
    <dgm:cxn modelId="{681DD40D-53A0-445E-A511-FB280E4FF83E}" type="presParOf" srcId="{6D246D6C-91FF-40FC-A2D8-4710C5B12860}" destId="{9A1EBE17-CC48-43D7-9E9E-72148A4EFBFA}" srcOrd="1" destOrd="0" presId="urn:microsoft.com/office/officeart/2005/8/layout/orgChart1"/>
    <dgm:cxn modelId="{B2A5BBAE-C905-41DC-B613-62D6E2C8A5CD}" type="presParOf" srcId="{2A45CC3D-EC8C-4156-99C4-1DFB788325A0}" destId="{0E796E6D-E3AA-4980-85AB-006844F5A175}" srcOrd="1" destOrd="0" presId="urn:microsoft.com/office/officeart/2005/8/layout/orgChart1"/>
    <dgm:cxn modelId="{5A58474A-6115-44AE-89CB-B8B1A0B1F4C9}" type="presParOf" srcId="{2A45CC3D-EC8C-4156-99C4-1DFB788325A0}" destId="{A0574318-53D3-4454-86FD-1D2D8DDA0B6E}" srcOrd="2" destOrd="0" presId="urn:microsoft.com/office/officeart/2005/8/layout/orgChart1"/>
    <dgm:cxn modelId="{C1C2052D-57F7-4A0E-B6E2-8B901BCAD28C}" type="presParOf" srcId="{DC18F7DF-019A-4B90-9D03-2C00014D8DC6}" destId="{66FCA6EF-8049-418A-B708-6DD9024E32FD}" srcOrd="2" destOrd="0" presId="urn:microsoft.com/office/officeart/2005/8/layout/orgChart1"/>
    <dgm:cxn modelId="{442F5982-F86E-4B79-8A30-C042EEDA1717}" type="presParOf" srcId="{DC18F7DF-019A-4B90-9D03-2C00014D8DC6}" destId="{FFAF1C4F-04C2-4A87-B5E3-EB0E13CB7C00}" srcOrd="3" destOrd="0" presId="urn:microsoft.com/office/officeart/2005/8/layout/orgChart1"/>
    <dgm:cxn modelId="{B089033A-FAF9-4BC1-ACC2-949119FE1B19}" type="presParOf" srcId="{FFAF1C4F-04C2-4A87-B5E3-EB0E13CB7C00}" destId="{906EC68D-C586-44B5-96A4-D239996B2FE7}" srcOrd="0" destOrd="0" presId="urn:microsoft.com/office/officeart/2005/8/layout/orgChart1"/>
    <dgm:cxn modelId="{674BDEE0-45F0-48AC-87F8-97298AF276CF}" type="presParOf" srcId="{906EC68D-C586-44B5-96A4-D239996B2FE7}" destId="{8ACA5A00-A348-4E8C-B249-AED4ADFFF2E9}" srcOrd="0" destOrd="0" presId="urn:microsoft.com/office/officeart/2005/8/layout/orgChart1"/>
    <dgm:cxn modelId="{E2BFE84F-A96F-46E2-A84E-F354E91AAFC6}" type="presParOf" srcId="{906EC68D-C586-44B5-96A4-D239996B2FE7}" destId="{C37EDB5D-6153-46C6-AE95-1D368BC91ADD}" srcOrd="1" destOrd="0" presId="urn:microsoft.com/office/officeart/2005/8/layout/orgChart1"/>
    <dgm:cxn modelId="{F960B60E-EE73-468F-AC12-DF643514EC64}" type="presParOf" srcId="{FFAF1C4F-04C2-4A87-B5E3-EB0E13CB7C00}" destId="{D7A36AE0-CDE6-40D1-87F1-9D42C070202C}" srcOrd="1" destOrd="0" presId="urn:microsoft.com/office/officeart/2005/8/layout/orgChart1"/>
    <dgm:cxn modelId="{3D4F5926-9517-47DA-A51B-5C4B5D971AA2}" type="presParOf" srcId="{FFAF1C4F-04C2-4A87-B5E3-EB0E13CB7C00}" destId="{156DE6C5-BF2C-424A-B4F4-DB146A823350}" srcOrd="2" destOrd="0" presId="urn:microsoft.com/office/officeart/2005/8/layout/orgChart1"/>
    <dgm:cxn modelId="{84AC94D9-E227-4E83-AC1F-5FA571A86F54}" type="presParOf" srcId="{3CFE9622-B25C-46BE-A11C-992EF27C7209}" destId="{4B6C0B2E-06A4-40CB-B980-145AB0581A65}" srcOrd="2" destOrd="0" presId="urn:microsoft.com/office/officeart/2005/8/layout/orgChart1"/>
    <dgm:cxn modelId="{960287F0-EFFB-4851-81CA-0CA93BBA58F6}" type="presParOf" srcId="{522C977E-E5F6-47BE-A8DD-E732ED94F733}" destId="{8854286C-D3CA-48DA-89BC-DF4322DE56F0}" srcOrd="2" destOrd="0" presId="urn:microsoft.com/office/officeart/2005/8/layout/orgChart1"/>
    <dgm:cxn modelId="{5A31ED68-6389-472A-AFFF-3C10FF20A4BC}" type="presParOf" srcId="{522C977E-E5F6-47BE-A8DD-E732ED94F733}" destId="{BA664D37-7B68-4790-9052-0222AE468A23}" srcOrd="3" destOrd="0" presId="urn:microsoft.com/office/officeart/2005/8/layout/orgChart1"/>
    <dgm:cxn modelId="{B0B27AA8-5017-488F-A05A-C1D7BA1D8E94}" type="presParOf" srcId="{BA664D37-7B68-4790-9052-0222AE468A23}" destId="{C99FC771-9D55-4DE9-8883-EB7BCB1BCB2E}" srcOrd="0" destOrd="0" presId="urn:microsoft.com/office/officeart/2005/8/layout/orgChart1"/>
    <dgm:cxn modelId="{164682B9-97D0-4FDD-AC2A-2D84E3591F8D}" type="presParOf" srcId="{C99FC771-9D55-4DE9-8883-EB7BCB1BCB2E}" destId="{2B4A8FBB-4A62-40AC-909C-0400BACE64D4}" srcOrd="0" destOrd="0" presId="urn:microsoft.com/office/officeart/2005/8/layout/orgChart1"/>
    <dgm:cxn modelId="{989BF4F1-EC18-4B57-96C5-DE43A07A7677}" type="presParOf" srcId="{C99FC771-9D55-4DE9-8883-EB7BCB1BCB2E}" destId="{1344C539-68AD-4C52-ADCB-7B10904CD420}" srcOrd="1" destOrd="0" presId="urn:microsoft.com/office/officeart/2005/8/layout/orgChart1"/>
    <dgm:cxn modelId="{E5229F3B-3244-434B-B5E4-8EC45C0BBBB5}" type="presParOf" srcId="{BA664D37-7B68-4790-9052-0222AE468A23}" destId="{8B73465D-77E6-487D-A828-A51BA9D262C4}" srcOrd="1" destOrd="0" presId="urn:microsoft.com/office/officeart/2005/8/layout/orgChart1"/>
    <dgm:cxn modelId="{5A4614F2-4130-48B0-9210-B20B68EFCC10}" type="presParOf" srcId="{8B73465D-77E6-487D-A828-A51BA9D262C4}" destId="{5E50ABA3-3656-42E9-8712-49DF44017A27}" srcOrd="0" destOrd="0" presId="urn:microsoft.com/office/officeart/2005/8/layout/orgChart1"/>
    <dgm:cxn modelId="{AAD55F97-6F65-48B2-8EBB-187904D234B6}" type="presParOf" srcId="{8B73465D-77E6-487D-A828-A51BA9D262C4}" destId="{25614A74-3878-48A9-A352-A4528B086D54}" srcOrd="1" destOrd="0" presId="urn:microsoft.com/office/officeart/2005/8/layout/orgChart1"/>
    <dgm:cxn modelId="{D854A4CE-9C41-4668-BD2E-786176536545}" type="presParOf" srcId="{25614A74-3878-48A9-A352-A4528B086D54}" destId="{F5053623-BC1D-46BE-AC53-9A6FD9417FC3}" srcOrd="0" destOrd="0" presId="urn:microsoft.com/office/officeart/2005/8/layout/orgChart1"/>
    <dgm:cxn modelId="{8CDEFBA4-CBC3-4F0C-9A24-B03F31BD2A9C}" type="presParOf" srcId="{F5053623-BC1D-46BE-AC53-9A6FD9417FC3}" destId="{9464036D-D583-4179-A12B-9CC2D54C0BDD}" srcOrd="0" destOrd="0" presId="urn:microsoft.com/office/officeart/2005/8/layout/orgChart1"/>
    <dgm:cxn modelId="{15992765-4EB5-49A1-8819-43A8F5A08C6A}" type="presParOf" srcId="{F5053623-BC1D-46BE-AC53-9A6FD9417FC3}" destId="{D21A6C6F-36D0-4CAF-8B7C-0366F67DB0ED}" srcOrd="1" destOrd="0" presId="urn:microsoft.com/office/officeart/2005/8/layout/orgChart1"/>
    <dgm:cxn modelId="{0E2367CD-8E13-49EF-9B4F-A797F5BDBCAE}" type="presParOf" srcId="{25614A74-3878-48A9-A352-A4528B086D54}" destId="{199B61EC-5741-422D-9A4A-F882B077D9FB}" srcOrd="1" destOrd="0" presId="urn:microsoft.com/office/officeart/2005/8/layout/orgChart1"/>
    <dgm:cxn modelId="{D1E2D605-1153-4E3C-96CE-909BC0BEA051}" type="presParOf" srcId="{25614A74-3878-48A9-A352-A4528B086D54}" destId="{6BF4B3DD-8E4F-451B-BDFB-35F4FA4CAD24}" srcOrd="2" destOrd="0" presId="urn:microsoft.com/office/officeart/2005/8/layout/orgChart1"/>
    <dgm:cxn modelId="{91E83079-FEC6-45B8-819B-9E3D6ED8D800}" type="presParOf" srcId="{8B73465D-77E6-487D-A828-A51BA9D262C4}" destId="{A5E8D1BA-E2C6-4246-BD24-83FE15B7BA9C}" srcOrd="2" destOrd="0" presId="urn:microsoft.com/office/officeart/2005/8/layout/orgChart1"/>
    <dgm:cxn modelId="{2E172EF2-6DE9-4B0A-A88A-F144CE5E9B64}" type="presParOf" srcId="{8B73465D-77E6-487D-A828-A51BA9D262C4}" destId="{6023F754-4B36-4102-A2BC-1ABF7EE8E4A6}" srcOrd="3" destOrd="0" presId="urn:microsoft.com/office/officeart/2005/8/layout/orgChart1"/>
    <dgm:cxn modelId="{49D556B0-FD74-44F4-B187-9C1312CFD0D1}" type="presParOf" srcId="{6023F754-4B36-4102-A2BC-1ABF7EE8E4A6}" destId="{0210DF48-875F-46C3-9A2A-74B0BB928C86}" srcOrd="0" destOrd="0" presId="urn:microsoft.com/office/officeart/2005/8/layout/orgChart1"/>
    <dgm:cxn modelId="{FBB9AC1F-CA10-43B3-A273-ACCAAEDB8EDD}" type="presParOf" srcId="{0210DF48-875F-46C3-9A2A-74B0BB928C86}" destId="{1AF92A23-7507-469F-BDC5-EACDA4B16948}" srcOrd="0" destOrd="0" presId="urn:microsoft.com/office/officeart/2005/8/layout/orgChart1"/>
    <dgm:cxn modelId="{BE992E4B-1273-4583-A317-CBFEEA83404A}" type="presParOf" srcId="{0210DF48-875F-46C3-9A2A-74B0BB928C86}" destId="{54B6D504-C1A8-44E4-839F-684216085DE6}" srcOrd="1" destOrd="0" presId="urn:microsoft.com/office/officeart/2005/8/layout/orgChart1"/>
    <dgm:cxn modelId="{AB9DEB7E-6EDB-4CBB-AC26-09C1813E9810}" type="presParOf" srcId="{6023F754-4B36-4102-A2BC-1ABF7EE8E4A6}" destId="{AC5C8ED2-A0CB-4A96-BA17-535FAAEB3B4C}" srcOrd="1" destOrd="0" presId="urn:microsoft.com/office/officeart/2005/8/layout/orgChart1"/>
    <dgm:cxn modelId="{4F4097E8-FCD5-44EE-906A-D33933561DB3}" type="presParOf" srcId="{6023F754-4B36-4102-A2BC-1ABF7EE8E4A6}" destId="{7965A581-AF41-4D03-AAD0-6D6A1151B8B0}" srcOrd="2" destOrd="0" presId="urn:microsoft.com/office/officeart/2005/8/layout/orgChart1"/>
    <dgm:cxn modelId="{B7169AF5-8B11-4252-B176-46C691B511C5}" type="presParOf" srcId="{BA664D37-7B68-4790-9052-0222AE468A23}" destId="{979AB7B7-0BEE-46BA-8E93-A9DA8844393E}" srcOrd="2" destOrd="0" presId="urn:microsoft.com/office/officeart/2005/8/layout/orgChart1"/>
    <dgm:cxn modelId="{19241FF9-F16B-4593-8A4C-C7406B0AB6A7}" type="presParOf" srcId="{4C110BFC-1CD0-4D0E-8C88-B4A9B9509381}" destId="{0C8694BD-49BB-4744-9CBD-763EFB7FD6FA}" srcOrd="2" destOrd="0" presId="urn:microsoft.com/office/officeart/2005/8/layout/orgChart1"/>
    <dgm:cxn modelId="{678BB03D-512A-43FD-9400-836F94CBEBB2}" type="presParOf" srcId="{0CDB8105-19E6-4473-BC21-67F92023AFC8}" destId="{5F8B61AD-8E50-4A18-86D4-F31BE7AAEE2A}" srcOrd="2" destOrd="0" presId="urn:microsoft.com/office/officeart/2005/8/layout/orgChart1"/>
    <dgm:cxn modelId="{4D5E68E9-9E71-4E02-9108-24CE8FEA1C0F}" type="presParOf" srcId="{0CDB8105-19E6-4473-BC21-67F92023AFC8}" destId="{A3520EEA-BAEB-4B7E-AD1C-621441EFAAA7}" srcOrd="3" destOrd="0" presId="urn:microsoft.com/office/officeart/2005/8/layout/orgChart1"/>
    <dgm:cxn modelId="{E57D407D-66AA-4E74-A1F2-72BAFFA8EB26}" type="presParOf" srcId="{A3520EEA-BAEB-4B7E-AD1C-621441EFAAA7}" destId="{20AF3A87-6944-4EEB-8616-8A8557BCA6F2}" srcOrd="0" destOrd="0" presId="urn:microsoft.com/office/officeart/2005/8/layout/orgChart1"/>
    <dgm:cxn modelId="{F89C72A7-15B2-4769-BC75-36567B029043}" type="presParOf" srcId="{20AF3A87-6944-4EEB-8616-8A8557BCA6F2}" destId="{117F139C-9BD7-40E3-B886-E124765A210F}" srcOrd="0" destOrd="0" presId="urn:microsoft.com/office/officeart/2005/8/layout/orgChart1"/>
    <dgm:cxn modelId="{0F534ECF-C343-45DD-BAB3-7B06DE71592F}" type="presParOf" srcId="{20AF3A87-6944-4EEB-8616-8A8557BCA6F2}" destId="{5FA16F14-74DF-440D-BCAD-C8752A0A16BF}" srcOrd="1" destOrd="0" presId="urn:microsoft.com/office/officeart/2005/8/layout/orgChart1"/>
    <dgm:cxn modelId="{B540D4E2-2A1E-48FA-B544-CDD136A87205}" type="presParOf" srcId="{A3520EEA-BAEB-4B7E-AD1C-621441EFAAA7}" destId="{62082527-F021-4834-9CAC-C49671B9B2F8}" srcOrd="1" destOrd="0" presId="urn:microsoft.com/office/officeart/2005/8/layout/orgChart1"/>
    <dgm:cxn modelId="{46BA1002-035D-4FB9-B4A1-308BD53F589B}" type="presParOf" srcId="{62082527-F021-4834-9CAC-C49671B9B2F8}" destId="{A864D6B5-30DD-4F92-B233-88D334F1D8B6}" srcOrd="0" destOrd="0" presId="urn:microsoft.com/office/officeart/2005/8/layout/orgChart1"/>
    <dgm:cxn modelId="{B6E90181-4981-4483-9576-C6A4D77E89E3}" type="presParOf" srcId="{62082527-F021-4834-9CAC-C49671B9B2F8}" destId="{BAC78B74-D23C-41FB-8FD3-A3F75ED68B93}" srcOrd="1" destOrd="0" presId="urn:microsoft.com/office/officeart/2005/8/layout/orgChart1"/>
    <dgm:cxn modelId="{03DFB73C-BCFA-4AA5-9BF8-68CD8A1977F8}" type="presParOf" srcId="{BAC78B74-D23C-41FB-8FD3-A3F75ED68B93}" destId="{F9C69A0F-F2B9-4BE4-92C5-4EB1EE7DF761}" srcOrd="0" destOrd="0" presId="urn:microsoft.com/office/officeart/2005/8/layout/orgChart1"/>
    <dgm:cxn modelId="{3D3E45EC-820B-42C7-9433-F08CD11A500E}" type="presParOf" srcId="{F9C69A0F-F2B9-4BE4-92C5-4EB1EE7DF761}" destId="{8DDBC81C-9BEE-4FBC-B641-5C7B89BC7A94}" srcOrd="0" destOrd="0" presId="urn:microsoft.com/office/officeart/2005/8/layout/orgChart1"/>
    <dgm:cxn modelId="{534012F6-2EC0-4845-9FA8-78F5769E7DB6}" type="presParOf" srcId="{F9C69A0F-F2B9-4BE4-92C5-4EB1EE7DF761}" destId="{A92A0BCD-E8BA-41E9-9161-057917934F3D}" srcOrd="1" destOrd="0" presId="urn:microsoft.com/office/officeart/2005/8/layout/orgChart1"/>
    <dgm:cxn modelId="{EB086A8C-1B78-48B7-ACCB-D263311B5FAB}" type="presParOf" srcId="{BAC78B74-D23C-41FB-8FD3-A3F75ED68B93}" destId="{6D986D6A-567E-44E7-9255-B4A4F4CB597C}" srcOrd="1" destOrd="0" presId="urn:microsoft.com/office/officeart/2005/8/layout/orgChart1"/>
    <dgm:cxn modelId="{C11B9593-0030-45C9-90FA-75BC6FA7D85A}" type="presParOf" srcId="{6D986D6A-567E-44E7-9255-B4A4F4CB597C}" destId="{3DAD6271-E8DB-45BF-AB37-28C196A561E4}" srcOrd="0" destOrd="0" presId="urn:microsoft.com/office/officeart/2005/8/layout/orgChart1"/>
    <dgm:cxn modelId="{9452960B-AC1D-4E9E-B7A6-AB84D3EDA461}" type="presParOf" srcId="{6D986D6A-567E-44E7-9255-B4A4F4CB597C}" destId="{EE853ABB-0D4F-4744-87F2-B37BB7E38C03}" srcOrd="1" destOrd="0" presId="urn:microsoft.com/office/officeart/2005/8/layout/orgChart1"/>
    <dgm:cxn modelId="{7CE11D3A-F6EA-48CC-BB58-F01884425320}" type="presParOf" srcId="{EE853ABB-0D4F-4744-87F2-B37BB7E38C03}" destId="{45EDAC79-19A0-472F-BF3A-1337525B1145}" srcOrd="0" destOrd="0" presId="urn:microsoft.com/office/officeart/2005/8/layout/orgChart1"/>
    <dgm:cxn modelId="{CEE9F006-A465-40E8-87BA-235275ED341D}" type="presParOf" srcId="{45EDAC79-19A0-472F-BF3A-1337525B1145}" destId="{0307132F-3E77-46F6-9148-361A2D3C67F1}" srcOrd="0" destOrd="0" presId="urn:microsoft.com/office/officeart/2005/8/layout/orgChart1"/>
    <dgm:cxn modelId="{A6FEA74C-8E20-48A5-A85A-9461A64B34CD}" type="presParOf" srcId="{45EDAC79-19A0-472F-BF3A-1337525B1145}" destId="{87681A88-AE85-4983-8D2E-502375955E64}" srcOrd="1" destOrd="0" presId="urn:microsoft.com/office/officeart/2005/8/layout/orgChart1"/>
    <dgm:cxn modelId="{B260DBCC-8B6D-4C8B-8ED8-FCB547C2890D}" type="presParOf" srcId="{EE853ABB-0D4F-4744-87F2-B37BB7E38C03}" destId="{A04E82E1-BDFC-489B-A49C-5220ECD18943}" srcOrd="1" destOrd="0" presId="urn:microsoft.com/office/officeart/2005/8/layout/orgChart1"/>
    <dgm:cxn modelId="{AB74B6DA-3EFE-4BFB-93FB-B303283E933B}" type="presParOf" srcId="{A04E82E1-BDFC-489B-A49C-5220ECD18943}" destId="{60AD95D3-EC4D-480E-BDB2-9D3340F975C5}" srcOrd="0" destOrd="0" presId="urn:microsoft.com/office/officeart/2005/8/layout/orgChart1"/>
    <dgm:cxn modelId="{292C3B5F-E7B1-4C56-9940-5FEA468F2FBF}" type="presParOf" srcId="{A04E82E1-BDFC-489B-A49C-5220ECD18943}" destId="{DD4AB920-C3D6-4FC2-920E-A2CFA0973F2F}" srcOrd="1" destOrd="0" presId="urn:microsoft.com/office/officeart/2005/8/layout/orgChart1"/>
    <dgm:cxn modelId="{779C6029-531A-457F-9F86-996EF67CD3A0}" type="presParOf" srcId="{DD4AB920-C3D6-4FC2-920E-A2CFA0973F2F}" destId="{5D8E3118-4F33-4AF1-9857-9D56E762E113}" srcOrd="0" destOrd="0" presId="urn:microsoft.com/office/officeart/2005/8/layout/orgChart1"/>
    <dgm:cxn modelId="{DB9D5E23-5578-4D3A-B430-94F915C14CDC}" type="presParOf" srcId="{5D8E3118-4F33-4AF1-9857-9D56E762E113}" destId="{8F521088-2438-4763-8827-40B19F8152C5}" srcOrd="0" destOrd="0" presId="urn:microsoft.com/office/officeart/2005/8/layout/orgChart1"/>
    <dgm:cxn modelId="{B43DE4C1-CF79-4DE5-898E-486DD9AD925B}" type="presParOf" srcId="{5D8E3118-4F33-4AF1-9857-9D56E762E113}" destId="{309A130B-95BB-41FB-9984-B92955EC308A}" srcOrd="1" destOrd="0" presId="urn:microsoft.com/office/officeart/2005/8/layout/orgChart1"/>
    <dgm:cxn modelId="{7CFE3F6F-F2FE-4FB8-A232-EE534B05EE6E}" type="presParOf" srcId="{DD4AB920-C3D6-4FC2-920E-A2CFA0973F2F}" destId="{47FB9EF3-3A4B-4A31-9A84-594F5A5B72D9}" srcOrd="1" destOrd="0" presId="urn:microsoft.com/office/officeart/2005/8/layout/orgChart1"/>
    <dgm:cxn modelId="{93714495-2EB9-4ECD-AA56-A541A002E95A}" type="presParOf" srcId="{DD4AB920-C3D6-4FC2-920E-A2CFA0973F2F}" destId="{AA205894-55A7-41EA-AC35-DB863E8C1084}" srcOrd="2" destOrd="0" presId="urn:microsoft.com/office/officeart/2005/8/layout/orgChart1"/>
    <dgm:cxn modelId="{32F05DE1-8726-499C-B998-B00C3BCD63AE}" type="presParOf" srcId="{A04E82E1-BDFC-489B-A49C-5220ECD18943}" destId="{5951B9AE-6422-4CCD-887F-89F0D71434CA}" srcOrd="2" destOrd="0" presId="urn:microsoft.com/office/officeart/2005/8/layout/orgChart1"/>
    <dgm:cxn modelId="{7750F53B-9404-4D52-928F-02A707048F66}" type="presParOf" srcId="{A04E82E1-BDFC-489B-A49C-5220ECD18943}" destId="{1260B9ED-FA9C-4785-8DB7-454F3218EAD0}" srcOrd="3" destOrd="0" presId="urn:microsoft.com/office/officeart/2005/8/layout/orgChart1"/>
    <dgm:cxn modelId="{CE79D7D0-0E4A-428E-BC19-752ED957C31E}" type="presParOf" srcId="{1260B9ED-FA9C-4785-8DB7-454F3218EAD0}" destId="{CF31B4F7-1CE1-4251-8A5C-9DEEE16EB362}" srcOrd="0" destOrd="0" presId="urn:microsoft.com/office/officeart/2005/8/layout/orgChart1"/>
    <dgm:cxn modelId="{8F983F0F-3D4D-4484-8676-2071BA482F06}" type="presParOf" srcId="{CF31B4F7-1CE1-4251-8A5C-9DEEE16EB362}" destId="{C803DF6E-664A-4AC8-A715-C7D1A35D1C63}" srcOrd="0" destOrd="0" presId="urn:microsoft.com/office/officeart/2005/8/layout/orgChart1"/>
    <dgm:cxn modelId="{4066DB94-F1B3-42FA-90A1-61CBC620FFE3}" type="presParOf" srcId="{CF31B4F7-1CE1-4251-8A5C-9DEEE16EB362}" destId="{C68C5F7F-B577-422E-872E-C4131B791E20}" srcOrd="1" destOrd="0" presId="urn:microsoft.com/office/officeart/2005/8/layout/orgChart1"/>
    <dgm:cxn modelId="{A2C41DF8-EE29-4778-9D4E-4447162F40DE}" type="presParOf" srcId="{1260B9ED-FA9C-4785-8DB7-454F3218EAD0}" destId="{6A1C414D-65E7-442E-A19B-5F8EBC346EC7}" srcOrd="1" destOrd="0" presId="urn:microsoft.com/office/officeart/2005/8/layout/orgChart1"/>
    <dgm:cxn modelId="{1BB82250-A879-458D-B862-E59DF000D5EC}" type="presParOf" srcId="{1260B9ED-FA9C-4785-8DB7-454F3218EAD0}" destId="{295C0F44-4FF2-459F-8C08-B6CA6973E6BB}" srcOrd="2" destOrd="0" presId="urn:microsoft.com/office/officeart/2005/8/layout/orgChart1"/>
    <dgm:cxn modelId="{5A3664AE-FB50-4CC1-ACC3-503560D5CC6C}" type="presParOf" srcId="{A04E82E1-BDFC-489B-A49C-5220ECD18943}" destId="{719EEDC6-5D3E-4727-B8A2-0384A6541ED1}" srcOrd="4" destOrd="0" presId="urn:microsoft.com/office/officeart/2005/8/layout/orgChart1"/>
    <dgm:cxn modelId="{2A1E3E33-7551-4E80-9025-AF542FD024DB}" type="presParOf" srcId="{A04E82E1-BDFC-489B-A49C-5220ECD18943}" destId="{9B0C4919-4E44-4270-B702-50FC7CFA0059}" srcOrd="5" destOrd="0" presId="urn:microsoft.com/office/officeart/2005/8/layout/orgChart1"/>
    <dgm:cxn modelId="{F2CBB1C6-18A3-4D1E-ADCF-AD90F2C3C2A6}" type="presParOf" srcId="{9B0C4919-4E44-4270-B702-50FC7CFA0059}" destId="{F3775831-8DAF-40EA-ACCE-99F9DE4A4B48}" srcOrd="0" destOrd="0" presId="urn:microsoft.com/office/officeart/2005/8/layout/orgChart1"/>
    <dgm:cxn modelId="{AFEE0CCD-719D-41AA-814E-8A948D8BFBC1}" type="presParOf" srcId="{F3775831-8DAF-40EA-ACCE-99F9DE4A4B48}" destId="{7ACF6E3B-E261-42E5-9A04-4C107A045B26}" srcOrd="0" destOrd="0" presId="urn:microsoft.com/office/officeart/2005/8/layout/orgChart1"/>
    <dgm:cxn modelId="{F4E19FAA-56E7-49A6-A0C3-749BD474615B}" type="presParOf" srcId="{F3775831-8DAF-40EA-ACCE-99F9DE4A4B48}" destId="{122DD140-E284-455A-B9C0-FA079D06FE01}" srcOrd="1" destOrd="0" presId="urn:microsoft.com/office/officeart/2005/8/layout/orgChart1"/>
    <dgm:cxn modelId="{900E871E-A1BA-4AB0-A583-92B95EB238C1}" type="presParOf" srcId="{9B0C4919-4E44-4270-B702-50FC7CFA0059}" destId="{93C4325D-166E-4926-887F-075E304EA8B2}" srcOrd="1" destOrd="0" presId="urn:microsoft.com/office/officeart/2005/8/layout/orgChart1"/>
    <dgm:cxn modelId="{E820D870-2265-4439-A018-B0D418DEE676}" type="presParOf" srcId="{9B0C4919-4E44-4270-B702-50FC7CFA0059}" destId="{930153D6-0BDE-488E-9D90-FD679134416B}" srcOrd="2" destOrd="0" presId="urn:microsoft.com/office/officeart/2005/8/layout/orgChart1"/>
    <dgm:cxn modelId="{D6465F7A-9189-4C9D-B15F-D85C178D71CC}" type="presParOf" srcId="{EE853ABB-0D4F-4744-87F2-B37BB7E38C03}" destId="{C325BC90-EF88-42E8-A749-ED6AFD525996}" srcOrd="2" destOrd="0" presId="urn:microsoft.com/office/officeart/2005/8/layout/orgChart1"/>
    <dgm:cxn modelId="{195F3EB1-F63A-40E0-946A-A8670F156AF3}" type="presParOf" srcId="{6D986D6A-567E-44E7-9255-B4A4F4CB597C}" destId="{22246D5E-1C0B-4FC7-AEBC-29DB9D8BEC06}" srcOrd="2" destOrd="0" presId="urn:microsoft.com/office/officeart/2005/8/layout/orgChart1"/>
    <dgm:cxn modelId="{FA5487E2-F36B-429B-B365-0E75A58C1261}" type="presParOf" srcId="{6D986D6A-567E-44E7-9255-B4A4F4CB597C}" destId="{805C3529-BA42-4860-B2E4-3165080A6047}" srcOrd="3" destOrd="0" presId="urn:microsoft.com/office/officeart/2005/8/layout/orgChart1"/>
    <dgm:cxn modelId="{79C91FF8-8F18-4CBA-BE09-BFA532D9655D}" type="presParOf" srcId="{805C3529-BA42-4860-B2E4-3165080A6047}" destId="{588C3B7E-9956-415F-98C0-1DA1DD89C551}" srcOrd="0" destOrd="0" presId="urn:microsoft.com/office/officeart/2005/8/layout/orgChart1"/>
    <dgm:cxn modelId="{8060A9CF-E569-4A42-8291-9BF8E2C6D1FC}" type="presParOf" srcId="{588C3B7E-9956-415F-98C0-1DA1DD89C551}" destId="{387E6F10-883D-4693-A0B8-6DEA1E714672}" srcOrd="0" destOrd="0" presId="urn:microsoft.com/office/officeart/2005/8/layout/orgChart1"/>
    <dgm:cxn modelId="{7EC768E1-B860-4909-8697-2F1C523747D6}" type="presParOf" srcId="{588C3B7E-9956-415F-98C0-1DA1DD89C551}" destId="{2C8619BA-3904-47CF-B2F3-BBEF66C8D24E}" srcOrd="1" destOrd="0" presId="urn:microsoft.com/office/officeart/2005/8/layout/orgChart1"/>
    <dgm:cxn modelId="{93D7CFCE-5BC0-4617-BB55-5BF73B165B5F}" type="presParOf" srcId="{805C3529-BA42-4860-B2E4-3165080A6047}" destId="{3AE2CD5D-2823-499E-952F-D089EB9B18F7}" srcOrd="1" destOrd="0" presId="urn:microsoft.com/office/officeart/2005/8/layout/orgChart1"/>
    <dgm:cxn modelId="{5BA289C5-C49A-41E4-8ED1-96FF0A506D0B}" type="presParOf" srcId="{3AE2CD5D-2823-499E-952F-D089EB9B18F7}" destId="{B7058B65-16D7-45B8-B2B2-AC802F2900FF}" srcOrd="0" destOrd="0" presId="urn:microsoft.com/office/officeart/2005/8/layout/orgChart1"/>
    <dgm:cxn modelId="{6CBA4043-5BD8-4CC5-BD0E-BBEF27463BB3}" type="presParOf" srcId="{3AE2CD5D-2823-499E-952F-D089EB9B18F7}" destId="{F7F25FA1-830B-4345-8EFD-1E6236295CFE}" srcOrd="1" destOrd="0" presId="urn:microsoft.com/office/officeart/2005/8/layout/orgChart1"/>
    <dgm:cxn modelId="{79290F9D-83BA-4299-9998-77071A0C0820}" type="presParOf" srcId="{F7F25FA1-830B-4345-8EFD-1E6236295CFE}" destId="{695D8A88-3125-414E-8392-6D2AA4506EE6}" srcOrd="0" destOrd="0" presId="urn:microsoft.com/office/officeart/2005/8/layout/orgChart1"/>
    <dgm:cxn modelId="{EAF48C03-7EC7-494E-B983-EE34A7538153}" type="presParOf" srcId="{695D8A88-3125-414E-8392-6D2AA4506EE6}" destId="{F4DC4FF3-28EC-4EA1-BEE5-522287DCB814}" srcOrd="0" destOrd="0" presId="urn:microsoft.com/office/officeart/2005/8/layout/orgChart1"/>
    <dgm:cxn modelId="{9D20D1A6-C4ED-4AE3-B8B8-E61121A09BD6}" type="presParOf" srcId="{695D8A88-3125-414E-8392-6D2AA4506EE6}" destId="{9D5EEB61-A321-4C3B-BA76-F92FF3C5DAD4}" srcOrd="1" destOrd="0" presId="urn:microsoft.com/office/officeart/2005/8/layout/orgChart1"/>
    <dgm:cxn modelId="{2B227798-A7C6-46EB-9268-6BE37393D92A}" type="presParOf" srcId="{F7F25FA1-830B-4345-8EFD-1E6236295CFE}" destId="{6F07D196-169C-4618-97ED-E807AAA2DF79}" srcOrd="1" destOrd="0" presId="urn:microsoft.com/office/officeart/2005/8/layout/orgChart1"/>
    <dgm:cxn modelId="{66F2DBDE-FFE4-403E-826A-45D2EA159FC2}" type="presParOf" srcId="{F7F25FA1-830B-4345-8EFD-1E6236295CFE}" destId="{BF46B681-063A-4914-A331-DF55B9BA6FB6}" srcOrd="2" destOrd="0" presId="urn:microsoft.com/office/officeart/2005/8/layout/orgChart1"/>
    <dgm:cxn modelId="{929A457D-6F4C-479C-9ED2-E4732BA092A0}" type="presParOf" srcId="{3AE2CD5D-2823-499E-952F-D089EB9B18F7}" destId="{6A7C83DC-231C-48AF-ABE1-90D273E49D21}" srcOrd="2" destOrd="0" presId="urn:microsoft.com/office/officeart/2005/8/layout/orgChart1"/>
    <dgm:cxn modelId="{57B9473A-8468-4930-82A3-AE5FBA949501}" type="presParOf" srcId="{3AE2CD5D-2823-499E-952F-D089EB9B18F7}" destId="{9A0DDA13-0CD5-4D9E-B7C5-B2A62D447D69}" srcOrd="3" destOrd="0" presId="urn:microsoft.com/office/officeart/2005/8/layout/orgChart1"/>
    <dgm:cxn modelId="{8DF2D64E-CFFC-4D0A-80C6-C30494D577AA}" type="presParOf" srcId="{9A0DDA13-0CD5-4D9E-B7C5-B2A62D447D69}" destId="{65BFDBEE-005C-4175-AC6C-B64474209731}" srcOrd="0" destOrd="0" presId="urn:microsoft.com/office/officeart/2005/8/layout/orgChart1"/>
    <dgm:cxn modelId="{4962BA60-6E85-4536-959B-C8BD6924EB59}" type="presParOf" srcId="{65BFDBEE-005C-4175-AC6C-B64474209731}" destId="{4399F6AB-325E-46D2-9C7F-52620163D165}" srcOrd="0" destOrd="0" presId="urn:microsoft.com/office/officeart/2005/8/layout/orgChart1"/>
    <dgm:cxn modelId="{EF4D010C-0CDC-4A35-A6DB-C64A8A8B8ED2}" type="presParOf" srcId="{65BFDBEE-005C-4175-AC6C-B64474209731}" destId="{C03B84A9-1649-4884-A7E3-B124E82024CB}" srcOrd="1" destOrd="0" presId="urn:microsoft.com/office/officeart/2005/8/layout/orgChart1"/>
    <dgm:cxn modelId="{948FBC60-6059-4E4E-A603-A141DCD554B8}" type="presParOf" srcId="{9A0DDA13-0CD5-4D9E-B7C5-B2A62D447D69}" destId="{4D386FB8-43F5-406C-9A1D-2907D3455843}" srcOrd="1" destOrd="0" presId="urn:microsoft.com/office/officeart/2005/8/layout/orgChart1"/>
    <dgm:cxn modelId="{05D4AF5C-6CD7-4C5E-AA7E-5CA7C3457A5C}" type="presParOf" srcId="{9A0DDA13-0CD5-4D9E-B7C5-B2A62D447D69}" destId="{E025BF87-5322-4D6D-B7CD-788621F17A1D}" srcOrd="2" destOrd="0" presId="urn:microsoft.com/office/officeart/2005/8/layout/orgChart1"/>
    <dgm:cxn modelId="{3F3D02C0-9085-44AD-BC88-D8D28B30D1C7}" type="presParOf" srcId="{805C3529-BA42-4860-B2E4-3165080A6047}" destId="{1F5DE335-1490-4CDE-82A3-85ED5C9F2C49}" srcOrd="2" destOrd="0" presId="urn:microsoft.com/office/officeart/2005/8/layout/orgChart1"/>
    <dgm:cxn modelId="{B787C5FD-7053-4F93-B826-BE59C36C1ED3}" type="presParOf" srcId="{BAC78B74-D23C-41FB-8FD3-A3F75ED68B93}" destId="{E0E84CD0-91A8-4BF5-9B89-78E7F0E8D2AF}" srcOrd="2" destOrd="0" presId="urn:microsoft.com/office/officeart/2005/8/layout/orgChart1"/>
    <dgm:cxn modelId="{AF7BC913-CA39-4753-8035-9BBD84ADCF55}" type="presParOf" srcId="{62082527-F021-4834-9CAC-C49671B9B2F8}" destId="{060BC130-CAB1-486D-9B06-A0D18D1BE046}" srcOrd="2" destOrd="0" presId="urn:microsoft.com/office/officeart/2005/8/layout/orgChart1"/>
    <dgm:cxn modelId="{580266DE-FE79-48AC-AEEF-AAC39E25FF39}" type="presParOf" srcId="{62082527-F021-4834-9CAC-C49671B9B2F8}" destId="{B8F00B7F-CBB4-4F01-A7C1-3C296D1273A2}" srcOrd="3" destOrd="0" presId="urn:microsoft.com/office/officeart/2005/8/layout/orgChart1"/>
    <dgm:cxn modelId="{2E0393D9-3FA5-4374-8A0C-F869C3FDA4D8}" type="presParOf" srcId="{B8F00B7F-CBB4-4F01-A7C1-3C296D1273A2}" destId="{D9B9CF95-83AD-4CBF-8BCF-F0199920C7F0}" srcOrd="0" destOrd="0" presId="urn:microsoft.com/office/officeart/2005/8/layout/orgChart1"/>
    <dgm:cxn modelId="{552FD6D7-597D-4883-B988-7D7876BFE370}" type="presParOf" srcId="{D9B9CF95-83AD-4CBF-8BCF-F0199920C7F0}" destId="{FC657E2B-5B10-414E-8BA8-7E1D1A60E7EF}" srcOrd="0" destOrd="0" presId="urn:microsoft.com/office/officeart/2005/8/layout/orgChart1"/>
    <dgm:cxn modelId="{FFEA5030-B1F9-4882-B9A5-9195341737D3}" type="presParOf" srcId="{D9B9CF95-83AD-4CBF-8BCF-F0199920C7F0}" destId="{B573DB6F-DF23-481D-A8B4-C34E42147756}" srcOrd="1" destOrd="0" presId="urn:microsoft.com/office/officeart/2005/8/layout/orgChart1"/>
    <dgm:cxn modelId="{EA414B6C-7152-4C33-93E6-E200DBED49B2}" type="presParOf" srcId="{B8F00B7F-CBB4-4F01-A7C1-3C296D1273A2}" destId="{1EC87C33-56B4-4712-BD17-736184C1CC1A}" srcOrd="1" destOrd="0" presId="urn:microsoft.com/office/officeart/2005/8/layout/orgChart1"/>
    <dgm:cxn modelId="{FA325789-AE6C-4758-880E-0FC429F7B27D}" type="presParOf" srcId="{1EC87C33-56B4-4712-BD17-736184C1CC1A}" destId="{16DB2D70-0839-4FF0-B15C-537C75E678FE}" srcOrd="0" destOrd="0" presId="urn:microsoft.com/office/officeart/2005/8/layout/orgChart1"/>
    <dgm:cxn modelId="{B4EF7FA6-A755-430F-BAAB-DF10E0678776}" type="presParOf" srcId="{1EC87C33-56B4-4712-BD17-736184C1CC1A}" destId="{20BD3260-1F03-4DDE-84B2-214D11E04E00}" srcOrd="1" destOrd="0" presId="urn:microsoft.com/office/officeart/2005/8/layout/orgChart1"/>
    <dgm:cxn modelId="{AB31DD55-D774-42DF-B8FA-0F6952CFA5E7}" type="presParOf" srcId="{20BD3260-1F03-4DDE-84B2-214D11E04E00}" destId="{245EF1CD-378C-4EEF-81C7-029049A1EAA4}" srcOrd="0" destOrd="0" presId="urn:microsoft.com/office/officeart/2005/8/layout/orgChart1"/>
    <dgm:cxn modelId="{9B14CE27-2443-48DF-B4E1-520DF35801B9}" type="presParOf" srcId="{245EF1CD-378C-4EEF-81C7-029049A1EAA4}" destId="{6600FC65-CA1A-41C1-AE32-887E82D9724B}" srcOrd="0" destOrd="0" presId="urn:microsoft.com/office/officeart/2005/8/layout/orgChart1"/>
    <dgm:cxn modelId="{F4642406-833F-4F48-964E-A0976F44F2BA}" type="presParOf" srcId="{245EF1CD-378C-4EEF-81C7-029049A1EAA4}" destId="{E977172D-E578-42EE-AAE3-7266CA2073A2}" srcOrd="1" destOrd="0" presId="urn:microsoft.com/office/officeart/2005/8/layout/orgChart1"/>
    <dgm:cxn modelId="{C512CD0A-0924-4B09-A0C3-CAD7D8425755}" type="presParOf" srcId="{20BD3260-1F03-4DDE-84B2-214D11E04E00}" destId="{DBDEC3C4-7EFE-4697-BDC2-6801F476737E}" srcOrd="1" destOrd="0" presId="urn:microsoft.com/office/officeart/2005/8/layout/orgChart1"/>
    <dgm:cxn modelId="{78F58851-DEA3-4297-BC9F-E5BD73206EF1}" type="presParOf" srcId="{20BD3260-1F03-4DDE-84B2-214D11E04E00}" destId="{9764D095-4F35-42AC-B928-424D9B1673B6}" srcOrd="2" destOrd="0" presId="urn:microsoft.com/office/officeart/2005/8/layout/orgChart1"/>
    <dgm:cxn modelId="{25532D8B-181D-436D-82E1-881DA722F1B1}" type="presParOf" srcId="{1EC87C33-56B4-4712-BD17-736184C1CC1A}" destId="{C5CCD9ED-4F0F-4BD3-8C80-8FB019327F53}" srcOrd="2" destOrd="0" presId="urn:microsoft.com/office/officeart/2005/8/layout/orgChart1"/>
    <dgm:cxn modelId="{ED871A69-C7DB-4499-812D-248DBBE15A43}" type="presParOf" srcId="{1EC87C33-56B4-4712-BD17-736184C1CC1A}" destId="{FFFAEA7F-8509-4216-BD17-E9D2A7E5D66F}" srcOrd="3" destOrd="0" presId="urn:microsoft.com/office/officeart/2005/8/layout/orgChart1"/>
    <dgm:cxn modelId="{099DF02D-D767-48D5-9475-AA99887BB00D}" type="presParOf" srcId="{FFFAEA7F-8509-4216-BD17-E9D2A7E5D66F}" destId="{5B03299A-3226-4898-B5F0-0DDF51B75F40}" srcOrd="0" destOrd="0" presId="urn:microsoft.com/office/officeart/2005/8/layout/orgChart1"/>
    <dgm:cxn modelId="{24785694-40C0-45C4-9D78-BEEBB012FCCC}" type="presParOf" srcId="{5B03299A-3226-4898-B5F0-0DDF51B75F40}" destId="{A0AF2E8A-B9F2-4B02-A1C1-C7C65DFCEFDB}" srcOrd="0" destOrd="0" presId="urn:microsoft.com/office/officeart/2005/8/layout/orgChart1"/>
    <dgm:cxn modelId="{DA47C7F1-3563-43D7-B391-46F99389453E}" type="presParOf" srcId="{5B03299A-3226-4898-B5F0-0DDF51B75F40}" destId="{44C2B01D-B872-4239-B49E-489148777525}" srcOrd="1" destOrd="0" presId="urn:microsoft.com/office/officeart/2005/8/layout/orgChart1"/>
    <dgm:cxn modelId="{B67E5621-005C-406B-9BBD-BFA926B416AD}" type="presParOf" srcId="{FFFAEA7F-8509-4216-BD17-E9D2A7E5D66F}" destId="{6E0B9E4D-79DE-493F-802D-AF6FF4E17C9A}" srcOrd="1" destOrd="0" presId="urn:microsoft.com/office/officeart/2005/8/layout/orgChart1"/>
    <dgm:cxn modelId="{73C3FEE2-D400-486A-A655-02B449FBBA1C}" type="presParOf" srcId="{FFFAEA7F-8509-4216-BD17-E9D2A7E5D66F}" destId="{07E1BB43-4913-4A75-A5B6-2C24F353D2D1}" srcOrd="2" destOrd="0" presId="urn:microsoft.com/office/officeart/2005/8/layout/orgChart1"/>
    <dgm:cxn modelId="{B662B1CF-2FEB-40AF-B08C-F8999851B685}" type="presParOf" srcId="{B8F00B7F-CBB4-4F01-A7C1-3C296D1273A2}" destId="{3030C047-FAC0-42C4-84F7-93935B8020F2}" srcOrd="2" destOrd="0" presId="urn:microsoft.com/office/officeart/2005/8/layout/orgChart1"/>
    <dgm:cxn modelId="{C8C7B43C-839F-4F0F-A488-BC10901382C1}" type="presParOf" srcId="{A3520EEA-BAEB-4B7E-AD1C-621441EFAAA7}" destId="{D6DE89B2-86E0-4BB1-BA93-14B9FB0D5D7A}" srcOrd="2" destOrd="0" presId="urn:microsoft.com/office/officeart/2005/8/layout/orgChart1"/>
    <dgm:cxn modelId="{74266EC2-3FF8-4F1F-A67C-1D6DA250280F}" type="presParOf" srcId="{CDA5B825-DEC1-49DF-AD02-8A42AB8AE626}" destId="{DBAC57D6-466E-44A8-81EF-6404D1E47D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57FB7-29C8-463E-B20E-C6A00E74179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7C25A8A-77C2-473F-8D57-11BAAD2A1E83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Illinois Energy Policy</a:t>
          </a:r>
        </a:p>
      </dgm:t>
    </dgm:pt>
    <dgm:pt modelId="{0A6E5071-FE8E-4A67-9548-26A0B2BE482C}" type="parTrans" cxnId="{F0A69BBB-1968-4856-ABF1-FF926952BF5C}">
      <dgm:prSet/>
      <dgm:spPr/>
      <dgm:t>
        <a:bodyPr/>
        <a:lstStyle/>
        <a:p>
          <a:endParaRPr lang="en-US"/>
        </a:p>
      </dgm:t>
    </dgm:pt>
    <dgm:pt modelId="{9A1416C6-9DF1-4AFB-A78F-EB9D46CA0583}" type="sibTrans" cxnId="{F0A69BBB-1968-4856-ABF1-FF926952BF5C}">
      <dgm:prSet/>
      <dgm:spPr/>
      <dgm:t>
        <a:bodyPr/>
        <a:lstStyle/>
        <a:p>
          <a:endParaRPr lang="en-US"/>
        </a:p>
      </dgm:t>
    </dgm:pt>
    <dgm:pt modelId="{87BEAF86-CD39-4E9E-B493-7AEC79769253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Renewables</a:t>
          </a:r>
        </a:p>
      </dgm:t>
    </dgm:pt>
    <dgm:pt modelId="{7BED49F1-197C-4110-A789-71AF77013D25}" type="parTrans" cxnId="{CD0767A0-8B9C-4CF9-B3E1-EAF179083169}">
      <dgm:prSet/>
      <dgm:spPr/>
      <dgm:t>
        <a:bodyPr/>
        <a:lstStyle/>
        <a:p>
          <a:endParaRPr lang="en-US"/>
        </a:p>
      </dgm:t>
    </dgm:pt>
    <dgm:pt modelId="{AED0F63D-3349-4047-85D7-A5FF38AFC368}" type="sibTrans" cxnId="{CD0767A0-8B9C-4CF9-B3E1-EAF179083169}">
      <dgm:prSet/>
      <dgm:spPr/>
      <dgm:t>
        <a:bodyPr/>
        <a:lstStyle/>
        <a:p>
          <a:endParaRPr lang="en-US"/>
        </a:p>
      </dgm:t>
    </dgm:pt>
    <dgm:pt modelId="{F9FAE818-F337-4984-B711-2FF18B29A5B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Efficiency</a:t>
          </a:r>
        </a:p>
      </dgm:t>
    </dgm:pt>
    <dgm:pt modelId="{E435BEDD-7142-4008-BE24-103914D3DA1E}" type="parTrans" cxnId="{AAEABF9B-0373-4187-950C-9219B4790DB9}">
      <dgm:prSet/>
      <dgm:spPr/>
      <dgm:t>
        <a:bodyPr/>
        <a:lstStyle/>
        <a:p>
          <a:endParaRPr lang="en-US"/>
        </a:p>
      </dgm:t>
    </dgm:pt>
    <dgm:pt modelId="{2866651F-2CFB-49A9-89CF-148FF437468D}" type="sibTrans" cxnId="{AAEABF9B-0373-4187-950C-9219B4790DB9}">
      <dgm:prSet/>
      <dgm:spPr/>
      <dgm:t>
        <a:bodyPr/>
        <a:lstStyle/>
        <a:p>
          <a:endParaRPr lang="en-US"/>
        </a:p>
      </dgm:t>
    </dgm:pt>
    <dgm:pt modelId="{8B6E61BF-54D2-401D-B44E-667654A9BFA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EEPS</a:t>
          </a:r>
        </a:p>
      </dgm:t>
    </dgm:pt>
    <dgm:pt modelId="{B439C22D-FBD6-43B7-81F6-EF280A799688}" type="parTrans" cxnId="{ECFE1859-BF70-4736-882B-5C4BC6C36456}">
      <dgm:prSet/>
      <dgm:spPr/>
      <dgm:t>
        <a:bodyPr/>
        <a:lstStyle/>
        <a:p>
          <a:endParaRPr lang="en-US"/>
        </a:p>
      </dgm:t>
    </dgm:pt>
    <dgm:pt modelId="{B7310EDD-2D80-40FB-A03A-940855D58AEE}" type="sibTrans" cxnId="{ECFE1859-BF70-4736-882B-5C4BC6C36456}">
      <dgm:prSet/>
      <dgm:spPr/>
      <dgm:t>
        <a:bodyPr/>
        <a:lstStyle/>
        <a:p>
          <a:endParaRPr lang="en-US"/>
        </a:p>
      </dgm:t>
    </dgm:pt>
    <dgm:pt modelId="{60C2B719-760E-4968-A712-0B56101DD7C9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IPA Programs</a:t>
          </a:r>
        </a:p>
      </dgm:t>
    </dgm:pt>
    <dgm:pt modelId="{D2FB4ABD-1044-4C5C-A26A-EC6497E3FD50}" type="parTrans" cxnId="{2A53C056-CFB0-4508-AD3A-E314633FE1BF}">
      <dgm:prSet/>
      <dgm:spPr/>
      <dgm:t>
        <a:bodyPr/>
        <a:lstStyle/>
        <a:p>
          <a:endParaRPr lang="en-US"/>
        </a:p>
      </dgm:t>
    </dgm:pt>
    <dgm:pt modelId="{687FC3DD-F7DC-4F04-9B9E-0FB0AE1E884F}" type="sibTrans" cxnId="{2A53C056-CFB0-4508-AD3A-E314633FE1BF}">
      <dgm:prSet/>
      <dgm:spPr/>
      <dgm:t>
        <a:bodyPr/>
        <a:lstStyle/>
        <a:p>
          <a:endParaRPr lang="en-US"/>
        </a:p>
      </dgm:t>
    </dgm:pt>
    <dgm:pt modelId="{8AC55DCD-93D8-4AC0-A3A6-BF1A7F996C5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E5095E02-FC20-4690-8D9C-DAD393CBAF16}" type="parTrans" cxnId="{51430E40-9C2D-4739-A8EF-D224E9B4A601}">
      <dgm:prSet/>
      <dgm:spPr/>
      <dgm:t>
        <a:bodyPr/>
        <a:lstStyle/>
        <a:p>
          <a:endParaRPr lang="en-US"/>
        </a:p>
      </dgm:t>
    </dgm:pt>
    <dgm:pt modelId="{DE47BA65-BF34-4270-949E-B34513B0BF2F}" type="sibTrans" cxnId="{51430E40-9C2D-4739-A8EF-D224E9B4A601}">
      <dgm:prSet/>
      <dgm:spPr/>
      <dgm:t>
        <a:bodyPr/>
        <a:lstStyle/>
        <a:p>
          <a:endParaRPr lang="en-US"/>
        </a:p>
      </dgm:t>
    </dgm:pt>
    <dgm:pt modelId="{F5B7A89D-0FA5-48CE-865A-6264364B06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Small Commercial</a:t>
          </a:r>
        </a:p>
      </dgm:t>
    </dgm:pt>
    <dgm:pt modelId="{85540D15-1FB0-42BC-908A-CFDB9ED460BC}" type="parTrans" cxnId="{1CC2BB2B-3FCD-483E-9D44-B432303BB194}">
      <dgm:prSet/>
      <dgm:spPr/>
      <dgm:t>
        <a:bodyPr/>
        <a:lstStyle/>
        <a:p>
          <a:endParaRPr lang="en-US"/>
        </a:p>
      </dgm:t>
    </dgm:pt>
    <dgm:pt modelId="{861EBDE8-8983-43BD-928D-6971C3A940D1}" type="sibTrans" cxnId="{1CC2BB2B-3FCD-483E-9D44-B432303BB194}">
      <dgm:prSet/>
      <dgm:spPr/>
      <dgm:t>
        <a:bodyPr/>
        <a:lstStyle/>
        <a:p>
          <a:endParaRPr lang="en-US"/>
        </a:p>
      </dgm:t>
    </dgm:pt>
    <dgm:pt modelId="{F1C3AF0A-E6C3-4C77-9ED6-B30542B5132B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Utility</a:t>
          </a:r>
        </a:p>
      </dgm:t>
    </dgm:pt>
    <dgm:pt modelId="{89AA4DFF-3DF4-4DFE-BAEE-2009E8B8ECFA}" type="parTrans" cxnId="{DF7F27B0-38A9-498F-8E5C-420FD3C792AA}">
      <dgm:prSet/>
      <dgm:spPr/>
      <dgm:t>
        <a:bodyPr/>
        <a:lstStyle/>
        <a:p>
          <a:endParaRPr lang="en-US"/>
        </a:p>
      </dgm:t>
    </dgm:pt>
    <dgm:pt modelId="{D22E95C6-017E-4B6F-904B-B69D208F9A28}" type="sibTrans" cxnId="{DF7F27B0-38A9-498F-8E5C-420FD3C792AA}">
      <dgm:prSet/>
      <dgm:spPr/>
      <dgm:t>
        <a:bodyPr/>
        <a:lstStyle/>
        <a:p>
          <a:endParaRPr lang="en-US"/>
        </a:p>
      </dgm:t>
    </dgm:pt>
    <dgm:pt modelId="{0358ECE7-380B-49C4-918E-2D13E61B37F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Commerce</a:t>
          </a:r>
        </a:p>
      </dgm:t>
    </dgm:pt>
    <dgm:pt modelId="{48EED994-3980-4CEA-9FA7-BAAF3EA61213}" type="parTrans" cxnId="{1EFA799C-87E1-4D15-B24D-C7A25FFFB83A}">
      <dgm:prSet/>
      <dgm:spPr/>
      <dgm:t>
        <a:bodyPr/>
        <a:lstStyle/>
        <a:p>
          <a:endParaRPr lang="en-US"/>
        </a:p>
      </dgm:t>
    </dgm:pt>
    <dgm:pt modelId="{156FB73E-E506-46EA-8818-8E7DD96CBF95}" type="sibTrans" cxnId="{1EFA799C-87E1-4D15-B24D-C7A25FFFB83A}">
      <dgm:prSet/>
      <dgm:spPr/>
      <dgm:t>
        <a:bodyPr/>
        <a:lstStyle/>
        <a:p>
          <a:endParaRPr lang="en-US"/>
        </a:p>
      </dgm:t>
    </dgm:pt>
    <dgm:pt modelId="{CF82C370-1799-4B17-A0CD-8667DDD958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Commercial</a:t>
          </a:r>
        </a:p>
      </dgm:t>
    </dgm:pt>
    <dgm:pt modelId="{844D9F80-96EB-49B4-9051-84479107D96F}" type="parTrans" cxnId="{763D183B-4B23-4A9B-9D26-97DC4A9F9D1E}">
      <dgm:prSet/>
      <dgm:spPr/>
      <dgm:t>
        <a:bodyPr/>
        <a:lstStyle/>
        <a:p>
          <a:endParaRPr lang="en-US"/>
        </a:p>
      </dgm:t>
    </dgm:pt>
    <dgm:pt modelId="{BD5D695E-0E27-44A2-B2B7-1FFC747BB47B}" type="sibTrans" cxnId="{763D183B-4B23-4A9B-9D26-97DC4A9F9D1E}">
      <dgm:prSet/>
      <dgm:spPr/>
      <dgm:t>
        <a:bodyPr/>
        <a:lstStyle/>
        <a:p>
          <a:endParaRPr lang="en-US"/>
        </a:p>
      </dgm:t>
    </dgm:pt>
    <dgm:pt modelId="{1C121850-E5FF-49A2-BF6C-24FC4C13A5CA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FAD7A53D-19EA-4595-8D6F-098534423AE7}" type="parTrans" cxnId="{0E0FCA91-B9D4-4FAE-A76C-121DD48D296C}">
      <dgm:prSet/>
      <dgm:spPr/>
      <dgm:t>
        <a:bodyPr/>
        <a:lstStyle/>
        <a:p>
          <a:endParaRPr lang="en-US"/>
        </a:p>
      </dgm:t>
    </dgm:pt>
    <dgm:pt modelId="{6797DF92-FF9B-4D3A-A89B-6AD496FE2F85}" type="sibTrans" cxnId="{0E0FCA91-B9D4-4FAE-A76C-121DD48D296C}">
      <dgm:prSet/>
      <dgm:spPr/>
      <dgm:t>
        <a:bodyPr/>
        <a:lstStyle/>
        <a:p>
          <a:endParaRPr lang="en-US"/>
        </a:p>
      </dgm:t>
    </dgm:pt>
    <dgm:pt modelId="{9816235C-104A-4F47-9360-876AACE7CDA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Industrial</a:t>
          </a:r>
        </a:p>
      </dgm:t>
    </dgm:pt>
    <dgm:pt modelId="{0D2F47FB-A73C-4C16-ADD1-6B74F3A29105}" type="parTrans" cxnId="{0A337BB6-49EA-4146-9C1D-C7E4FE4011E8}">
      <dgm:prSet/>
      <dgm:spPr/>
      <dgm:t>
        <a:bodyPr/>
        <a:lstStyle/>
        <a:p>
          <a:endParaRPr lang="en-US"/>
        </a:p>
      </dgm:t>
    </dgm:pt>
    <dgm:pt modelId="{D98CCF6F-4378-4D03-89E8-913239EAD37A}" type="sibTrans" cxnId="{0A337BB6-49EA-4146-9C1D-C7E4FE4011E8}">
      <dgm:prSet/>
      <dgm:spPr/>
      <dgm:t>
        <a:bodyPr/>
        <a:lstStyle/>
        <a:p>
          <a:endParaRPr lang="en-US"/>
        </a:p>
      </dgm:t>
    </dgm:pt>
    <dgm:pt modelId="{76F1B997-A2AF-4CDA-9E88-940CCDD90B66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Public Sector</a:t>
          </a:r>
        </a:p>
      </dgm:t>
    </dgm:pt>
    <dgm:pt modelId="{A5B2F2E2-71F8-402F-B54F-500D269C4512}" type="parTrans" cxnId="{5CC9D4D3-3EA8-40FD-A39D-E02DE50E68AE}">
      <dgm:prSet/>
      <dgm:spPr/>
      <dgm:t>
        <a:bodyPr/>
        <a:lstStyle/>
        <a:p>
          <a:endParaRPr lang="en-US"/>
        </a:p>
      </dgm:t>
    </dgm:pt>
    <dgm:pt modelId="{B197BA83-191C-40AE-850E-E9D110425BB1}" type="sibTrans" cxnId="{5CC9D4D3-3EA8-40FD-A39D-E02DE50E68AE}">
      <dgm:prSet/>
      <dgm:spPr/>
      <dgm:t>
        <a:bodyPr/>
        <a:lstStyle/>
        <a:p>
          <a:endParaRPr lang="en-US"/>
        </a:p>
      </dgm:t>
    </dgm:pt>
    <dgm:pt modelId="{E1662B18-59F9-46B5-AE13-EA9A93D6DCD5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Low Income</a:t>
          </a:r>
        </a:p>
      </dgm:t>
    </dgm:pt>
    <dgm:pt modelId="{E6A06C09-632F-48C3-8371-D0AF347327A7}" type="parTrans" cxnId="{6A3A4DD0-A1A9-4128-9220-49E4F48B101F}">
      <dgm:prSet/>
      <dgm:spPr/>
      <dgm:t>
        <a:bodyPr/>
        <a:lstStyle/>
        <a:p>
          <a:endParaRPr lang="en-US"/>
        </a:p>
      </dgm:t>
    </dgm:pt>
    <dgm:pt modelId="{545E7CFD-E5F6-4F3D-BD66-2E7C5A54149A}" type="sibTrans" cxnId="{6A3A4DD0-A1A9-4128-9220-49E4F48B101F}">
      <dgm:prSet/>
      <dgm:spPr/>
      <dgm:t>
        <a:bodyPr/>
        <a:lstStyle/>
        <a:p>
          <a:endParaRPr lang="en-US"/>
        </a:p>
      </dgm:t>
    </dgm:pt>
    <dgm:pt modelId="{FCA50744-15F5-4C6F-980C-A8492036D68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Utility Supply</a:t>
          </a:r>
        </a:p>
      </dgm:t>
    </dgm:pt>
    <dgm:pt modelId="{BAB3CABD-48F0-4D5F-A8F9-558E3DDA95F6}" type="parTrans" cxnId="{8D1A82AB-F1CD-4960-A729-25442AA492D4}">
      <dgm:prSet/>
      <dgm:spPr/>
      <dgm:t>
        <a:bodyPr/>
        <a:lstStyle/>
        <a:p>
          <a:endParaRPr lang="en-US"/>
        </a:p>
      </dgm:t>
    </dgm:pt>
    <dgm:pt modelId="{B0D00858-B6CB-4932-A928-C7ECCDF2040D}" type="sibTrans" cxnId="{8D1A82AB-F1CD-4960-A729-25442AA492D4}">
      <dgm:prSet/>
      <dgm:spPr/>
      <dgm:t>
        <a:bodyPr/>
        <a:lstStyle/>
        <a:p>
          <a:endParaRPr lang="en-US"/>
        </a:p>
      </dgm:t>
    </dgm:pt>
    <dgm:pt modelId="{3C6F2696-12EF-42D9-9680-B41D88288C1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Retail Service</a:t>
          </a:r>
        </a:p>
      </dgm:t>
    </dgm:pt>
    <dgm:pt modelId="{B2530424-4177-43C7-903D-046895599C3E}" type="parTrans" cxnId="{5A47CB2B-04B7-4D4C-B4AB-8628A86C4635}">
      <dgm:prSet/>
      <dgm:spPr/>
      <dgm:t>
        <a:bodyPr/>
        <a:lstStyle/>
        <a:p>
          <a:endParaRPr lang="en-US"/>
        </a:p>
      </dgm:t>
    </dgm:pt>
    <dgm:pt modelId="{4F75E722-6290-4596-BF43-0D42E0621942}" type="sibTrans" cxnId="{5A47CB2B-04B7-4D4C-B4AB-8628A86C4635}">
      <dgm:prSet/>
      <dgm:spPr/>
      <dgm:t>
        <a:bodyPr/>
        <a:lstStyle/>
        <a:p>
          <a:endParaRPr lang="en-US"/>
        </a:p>
      </dgm:t>
    </dgm:pt>
    <dgm:pt modelId="{1112C2B2-C1B6-4593-9434-3D21254CF7B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Alternative Compliance Payments</a:t>
          </a:r>
        </a:p>
      </dgm:t>
    </dgm:pt>
    <dgm:pt modelId="{1CCC5C39-C53B-4122-88C0-6630F85D4C65}" type="parTrans" cxnId="{2334A066-915E-4756-8A6C-F2BD9350024A}">
      <dgm:prSet/>
      <dgm:spPr/>
      <dgm:t>
        <a:bodyPr/>
        <a:lstStyle/>
        <a:p>
          <a:endParaRPr lang="en-US"/>
        </a:p>
      </dgm:t>
    </dgm:pt>
    <dgm:pt modelId="{5F773C76-E082-432E-B116-3068F4DBEE4A}" type="sibTrans" cxnId="{2334A066-915E-4756-8A6C-F2BD9350024A}">
      <dgm:prSet/>
      <dgm:spPr/>
      <dgm:t>
        <a:bodyPr/>
        <a:lstStyle/>
        <a:p>
          <a:endParaRPr lang="en-US"/>
        </a:p>
      </dgm:t>
    </dgm:pt>
    <dgm:pt modelId="{6DEC4761-9BC6-492B-AC20-F538556903B9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56BE413C-6772-4620-B642-44D10327511E}" type="parTrans" cxnId="{B5B7208B-8321-4367-ACDA-2BED8E30B510}">
      <dgm:prSet/>
      <dgm:spPr/>
      <dgm:t>
        <a:bodyPr/>
        <a:lstStyle/>
        <a:p>
          <a:endParaRPr lang="en-US"/>
        </a:p>
      </dgm:t>
    </dgm:pt>
    <dgm:pt modelId="{ACABA132-AB84-4818-95EE-5ED7AB683B22}" type="sibTrans" cxnId="{B5B7208B-8321-4367-ACDA-2BED8E30B510}">
      <dgm:prSet/>
      <dgm:spPr/>
      <dgm:t>
        <a:bodyPr/>
        <a:lstStyle/>
        <a:p>
          <a:endParaRPr lang="en-US"/>
        </a:p>
      </dgm:t>
    </dgm:pt>
    <dgm:pt modelId="{C0C87CF4-183C-4771-998F-EA91BCF4D4D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Long term PPA</a:t>
          </a:r>
        </a:p>
      </dgm:t>
    </dgm:pt>
    <dgm:pt modelId="{7485AC9A-231A-4976-BACC-51583534B26E}" type="parTrans" cxnId="{356A3BC7-6762-401A-859C-635C9B4DD986}">
      <dgm:prSet/>
      <dgm:spPr/>
      <dgm:t>
        <a:bodyPr/>
        <a:lstStyle/>
        <a:p>
          <a:endParaRPr lang="en-US"/>
        </a:p>
      </dgm:t>
    </dgm:pt>
    <dgm:pt modelId="{A7471FA2-57DE-4659-8AC5-64D5403BC192}" type="sibTrans" cxnId="{356A3BC7-6762-401A-859C-635C9B4DD986}">
      <dgm:prSet/>
      <dgm:spPr/>
      <dgm:t>
        <a:bodyPr/>
        <a:lstStyle/>
        <a:p>
          <a:endParaRPr lang="en-US"/>
        </a:p>
      </dgm:t>
    </dgm:pt>
    <dgm:pt modelId="{7652EB7D-25FA-4E1A-A336-C81A8090381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7881EDDA-6F7C-47C8-9782-73F1736D9985}" type="parTrans" cxnId="{071177DB-ADDC-4CED-AEC1-07B99B296BE0}">
      <dgm:prSet/>
      <dgm:spPr/>
      <dgm:t>
        <a:bodyPr/>
        <a:lstStyle/>
        <a:p>
          <a:endParaRPr lang="en-US"/>
        </a:p>
      </dgm:t>
    </dgm:pt>
    <dgm:pt modelId="{1612AAD7-62B1-472D-A17A-DE8EFF8426E7}" type="sibTrans" cxnId="{071177DB-ADDC-4CED-AEC1-07B99B296BE0}">
      <dgm:prSet/>
      <dgm:spPr/>
      <dgm:t>
        <a:bodyPr/>
        <a:lstStyle/>
        <a:p>
          <a:endParaRPr lang="en-US"/>
        </a:p>
      </dgm:t>
    </dgm:pt>
    <dgm:pt modelId="{6F3D4850-3B3E-4349-9AE1-09E428BC322D}" type="pres">
      <dgm:prSet presAssocID="{7C257FB7-29C8-463E-B20E-C6A00E7417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A5B825-DEC1-49DF-AD02-8A42AB8AE626}" type="pres">
      <dgm:prSet presAssocID="{F7C25A8A-77C2-473F-8D57-11BAAD2A1E83}" presName="hierRoot1" presStyleCnt="0">
        <dgm:presLayoutVars>
          <dgm:hierBranch val="init"/>
        </dgm:presLayoutVars>
      </dgm:prSet>
      <dgm:spPr/>
    </dgm:pt>
    <dgm:pt modelId="{CE587C04-F417-4EBB-AA5A-86C1DE1955FA}" type="pres">
      <dgm:prSet presAssocID="{F7C25A8A-77C2-473F-8D57-11BAAD2A1E83}" presName="rootComposite1" presStyleCnt="0"/>
      <dgm:spPr/>
    </dgm:pt>
    <dgm:pt modelId="{E5E18593-F072-49BF-A99F-31F922FA136E}" type="pres">
      <dgm:prSet presAssocID="{F7C25A8A-77C2-473F-8D57-11BAAD2A1E83}" presName="rootText1" presStyleLbl="node0" presStyleIdx="0" presStyleCnt="1" custScaleX="184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8F7BC2-62A4-46D2-A090-34C672733E70}" type="pres">
      <dgm:prSet presAssocID="{F7C25A8A-77C2-473F-8D57-11BAAD2A1E8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CDB8105-19E6-4473-BC21-67F92023AFC8}" type="pres">
      <dgm:prSet presAssocID="{F7C25A8A-77C2-473F-8D57-11BAAD2A1E83}" presName="hierChild2" presStyleCnt="0"/>
      <dgm:spPr/>
    </dgm:pt>
    <dgm:pt modelId="{BB0B1718-F722-488E-AEA0-B4FFC14099BC}" type="pres">
      <dgm:prSet presAssocID="{7BED49F1-197C-4110-A789-71AF77013D2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C110BFC-1CD0-4D0E-8C88-B4A9B9509381}" type="pres">
      <dgm:prSet presAssocID="{87BEAF86-CD39-4E9E-B493-7AEC79769253}" presName="hierRoot2" presStyleCnt="0">
        <dgm:presLayoutVars>
          <dgm:hierBranch val="init"/>
        </dgm:presLayoutVars>
      </dgm:prSet>
      <dgm:spPr/>
    </dgm:pt>
    <dgm:pt modelId="{2571ECC6-E40D-47DA-8987-3BBFAA1DCCEC}" type="pres">
      <dgm:prSet presAssocID="{87BEAF86-CD39-4E9E-B493-7AEC79769253}" presName="rootComposite" presStyleCnt="0"/>
      <dgm:spPr/>
    </dgm:pt>
    <dgm:pt modelId="{2C45CC98-8D75-485F-B3A6-30689437D128}" type="pres">
      <dgm:prSet presAssocID="{87BEAF86-CD39-4E9E-B493-7AEC7976925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ED0D06-444D-4F34-B767-267CBF050385}" type="pres">
      <dgm:prSet presAssocID="{87BEAF86-CD39-4E9E-B493-7AEC79769253}" presName="rootConnector" presStyleLbl="node2" presStyleIdx="0" presStyleCnt="2"/>
      <dgm:spPr/>
      <dgm:t>
        <a:bodyPr/>
        <a:lstStyle/>
        <a:p>
          <a:endParaRPr lang="en-US"/>
        </a:p>
      </dgm:t>
    </dgm:pt>
    <dgm:pt modelId="{522C977E-E5F6-47BE-A8DD-E732ED94F733}" type="pres">
      <dgm:prSet presAssocID="{87BEAF86-CD39-4E9E-B493-7AEC79769253}" presName="hierChild4" presStyleCnt="0"/>
      <dgm:spPr/>
    </dgm:pt>
    <dgm:pt modelId="{725B60BA-C58C-4ED2-8BBA-87E0A13CBBAD}" type="pres">
      <dgm:prSet presAssocID="{BAB3CABD-48F0-4D5F-A8F9-558E3DDA95F6}" presName="Name37" presStyleLbl="parChTrans1D3" presStyleIdx="0" presStyleCnt="4"/>
      <dgm:spPr/>
      <dgm:t>
        <a:bodyPr/>
        <a:lstStyle/>
        <a:p>
          <a:endParaRPr lang="en-US"/>
        </a:p>
      </dgm:t>
    </dgm:pt>
    <dgm:pt modelId="{3CFE9622-B25C-46BE-A11C-992EF27C7209}" type="pres">
      <dgm:prSet presAssocID="{FCA50744-15F5-4C6F-980C-A8492036D68A}" presName="hierRoot2" presStyleCnt="0">
        <dgm:presLayoutVars>
          <dgm:hierBranch val="init"/>
        </dgm:presLayoutVars>
      </dgm:prSet>
      <dgm:spPr/>
    </dgm:pt>
    <dgm:pt modelId="{DCBDCA4B-7622-4173-B597-B36B75F668DE}" type="pres">
      <dgm:prSet presAssocID="{FCA50744-15F5-4C6F-980C-A8492036D68A}" presName="rootComposite" presStyleCnt="0"/>
      <dgm:spPr/>
    </dgm:pt>
    <dgm:pt modelId="{F3FD1910-E90F-41B3-9C4E-F29744D3E2CA}" type="pres">
      <dgm:prSet presAssocID="{FCA50744-15F5-4C6F-980C-A8492036D68A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F19E9-B5BB-4E19-98BE-8401FA67943F}" type="pres">
      <dgm:prSet presAssocID="{FCA50744-15F5-4C6F-980C-A8492036D68A}" presName="rootConnector" presStyleLbl="node3" presStyleIdx="0" presStyleCnt="4"/>
      <dgm:spPr/>
      <dgm:t>
        <a:bodyPr/>
        <a:lstStyle/>
        <a:p>
          <a:endParaRPr lang="en-US"/>
        </a:p>
      </dgm:t>
    </dgm:pt>
    <dgm:pt modelId="{DC18F7DF-019A-4B90-9D03-2C00014D8DC6}" type="pres">
      <dgm:prSet presAssocID="{FCA50744-15F5-4C6F-980C-A8492036D68A}" presName="hierChild4" presStyleCnt="0"/>
      <dgm:spPr/>
    </dgm:pt>
    <dgm:pt modelId="{EBBB4666-33D3-4BEB-9D41-1C768E9181A0}" type="pres">
      <dgm:prSet presAssocID="{7485AC9A-231A-4976-BACC-51583534B26E}" presName="Name37" presStyleLbl="parChTrans1D4" presStyleIdx="0" presStyleCnt="13"/>
      <dgm:spPr/>
      <dgm:t>
        <a:bodyPr/>
        <a:lstStyle/>
        <a:p>
          <a:endParaRPr lang="en-US"/>
        </a:p>
      </dgm:t>
    </dgm:pt>
    <dgm:pt modelId="{2A45CC3D-EC8C-4156-99C4-1DFB788325A0}" type="pres">
      <dgm:prSet presAssocID="{C0C87CF4-183C-4771-998F-EA91BCF4D4D7}" presName="hierRoot2" presStyleCnt="0">
        <dgm:presLayoutVars>
          <dgm:hierBranch val="init"/>
        </dgm:presLayoutVars>
      </dgm:prSet>
      <dgm:spPr/>
    </dgm:pt>
    <dgm:pt modelId="{6D246D6C-91FF-40FC-A2D8-4710C5B12860}" type="pres">
      <dgm:prSet presAssocID="{C0C87CF4-183C-4771-998F-EA91BCF4D4D7}" presName="rootComposite" presStyleCnt="0"/>
      <dgm:spPr/>
    </dgm:pt>
    <dgm:pt modelId="{3723DBB7-5102-4D6B-806B-2F3F43B4B51A}" type="pres">
      <dgm:prSet presAssocID="{C0C87CF4-183C-4771-998F-EA91BCF4D4D7}" presName="rootText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EBE17-CC48-43D7-9E9E-72148A4EFBFA}" type="pres">
      <dgm:prSet presAssocID="{C0C87CF4-183C-4771-998F-EA91BCF4D4D7}" presName="rootConnector" presStyleLbl="node4" presStyleIdx="0" presStyleCnt="13"/>
      <dgm:spPr/>
      <dgm:t>
        <a:bodyPr/>
        <a:lstStyle/>
        <a:p>
          <a:endParaRPr lang="en-US"/>
        </a:p>
      </dgm:t>
    </dgm:pt>
    <dgm:pt modelId="{0E796E6D-E3AA-4980-85AB-006844F5A175}" type="pres">
      <dgm:prSet presAssocID="{C0C87CF4-183C-4771-998F-EA91BCF4D4D7}" presName="hierChild4" presStyleCnt="0"/>
      <dgm:spPr/>
    </dgm:pt>
    <dgm:pt modelId="{A0574318-53D3-4454-86FD-1D2D8DDA0B6E}" type="pres">
      <dgm:prSet presAssocID="{C0C87CF4-183C-4771-998F-EA91BCF4D4D7}" presName="hierChild5" presStyleCnt="0"/>
      <dgm:spPr/>
    </dgm:pt>
    <dgm:pt modelId="{66FCA6EF-8049-418A-B708-6DD9024E32FD}" type="pres">
      <dgm:prSet presAssocID="{7881EDDA-6F7C-47C8-9782-73F1736D9985}" presName="Name37" presStyleLbl="parChTrans1D4" presStyleIdx="1" presStyleCnt="13"/>
      <dgm:spPr/>
      <dgm:t>
        <a:bodyPr/>
        <a:lstStyle/>
        <a:p>
          <a:endParaRPr lang="en-US"/>
        </a:p>
      </dgm:t>
    </dgm:pt>
    <dgm:pt modelId="{FFAF1C4F-04C2-4A87-B5E3-EB0E13CB7C00}" type="pres">
      <dgm:prSet presAssocID="{7652EB7D-25FA-4E1A-A336-C81A80903814}" presName="hierRoot2" presStyleCnt="0">
        <dgm:presLayoutVars>
          <dgm:hierBranch val="init"/>
        </dgm:presLayoutVars>
      </dgm:prSet>
      <dgm:spPr/>
    </dgm:pt>
    <dgm:pt modelId="{906EC68D-C586-44B5-96A4-D239996B2FE7}" type="pres">
      <dgm:prSet presAssocID="{7652EB7D-25FA-4E1A-A336-C81A80903814}" presName="rootComposite" presStyleCnt="0"/>
      <dgm:spPr/>
    </dgm:pt>
    <dgm:pt modelId="{8ACA5A00-A348-4E8C-B249-AED4ADFFF2E9}" type="pres">
      <dgm:prSet presAssocID="{7652EB7D-25FA-4E1A-A336-C81A80903814}" presName="rootText" presStyleLbl="node4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EDB5D-6153-46C6-AE95-1D368BC91ADD}" type="pres">
      <dgm:prSet presAssocID="{7652EB7D-25FA-4E1A-A336-C81A80903814}" presName="rootConnector" presStyleLbl="node4" presStyleIdx="1" presStyleCnt="13"/>
      <dgm:spPr/>
      <dgm:t>
        <a:bodyPr/>
        <a:lstStyle/>
        <a:p>
          <a:endParaRPr lang="en-US"/>
        </a:p>
      </dgm:t>
    </dgm:pt>
    <dgm:pt modelId="{D7A36AE0-CDE6-40D1-87F1-9D42C070202C}" type="pres">
      <dgm:prSet presAssocID="{7652EB7D-25FA-4E1A-A336-C81A80903814}" presName="hierChild4" presStyleCnt="0"/>
      <dgm:spPr/>
    </dgm:pt>
    <dgm:pt modelId="{156DE6C5-BF2C-424A-B4F4-DB146A823350}" type="pres">
      <dgm:prSet presAssocID="{7652EB7D-25FA-4E1A-A336-C81A80903814}" presName="hierChild5" presStyleCnt="0"/>
      <dgm:spPr/>
    </dgm:pt>
    <dgm:pt modelId="{4B6C0B2E-06A4-40CB-B980-145AB0581A65}" type="pres">
      <dgm:prSet presAssocID="{FCA50744-15F5-4C6F-980C-A8492036D68A}" presName="hierChild5" presStyleCnt="0"/>
      <dgm:spPr/>
    </dgm:pt>
    <dgm:pt modelId="{8854286C-D3CA-48DA-89BC-DF4322DE56F0}" type="pres">
      <dgm:prSet presAssocID="{B2530424-4177-43C7-903D-046895599C3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BA664D37-7B68-4790-9052-0222AE468A23}" type="pres">
      <dgm:prSet presAssocID="{3C6F2696-12EF-42D9-9680-B41D88288C13}" presName="hierRoot2" presStyleCnt="0">
        <dgm:presLayoutVars>
          <dgm:hierBranch val="init"/>
        </dgm:presLayoutVars>
      </dgm:prSet>
      <dgm:spPr/>
    </dgm:pt>
    <dgm:pt modelId="{C99FC771-9D55-4DE9-8883-EB7BCB1BCB2E}" type="pres">
      <dgm:prSet presAssocID="{3C6F2696-12EF-42D9-9680-B41D88288C13}" presName="rootComposite" presStyleCnt="0"/>
      <dgm:spPr/>
    </dgm:pt>
    <dgm:pt modelId="{2B4A8FBB-4A62-40AC-909C-0400BACE64D4}" type="pres">
      <dgm:prSet presAssocID="{3C6F2696-12EF-42D9-9680-B41D88288C1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44C539-68AD-4C52-ADCB-7B10904CD420}" type="pres">
      <dgm:prSet presAssocID="{3C6F2696-12EF-42D9-9680-B41D88288C13}" presName="rootConnector" presStyleLbl="node3" presStyleIdx="1" presStyleCnt="4"/>
      <dgm:spPr/>
      <dgm:t>
        <a:bodyPr/>
        <a:lstStyle/>
        <a:p>
          <a:endParaRPr lang="en-US"/>
        </a:p>
      </dgm:t>
    </dgm:pt>
    <dgm:pt modelId="{8B73465D-77E6-487D-A828-A51BA9D262C4}" type="pres">
      <dgm:prSet presAssocID="{3C6F2696-12EF-42D9-9680-B41D88288C13}" presName="hierChild4" presStyleCnt="0"/>
      <dgm:spPr/>
    </dgm:pt>
    <dgm:pt modelId="{5E50ABA3-3656-42E9-8712-49DF44017A27}" type="pres">
      <dgm:prSet presAssocID="{1CCC5C39-C53B-4122-88C0-6630F85D4C65}" presName="Name37" presStyleLbl="parChTrans1D4" presStyleIdx="2" presStyleCnt="13"/>
      <dgm:spPr/>
      <dgm:t>
        <a:bodyPr/>
        <a:lstStyle/>
        <a:p>
          <a:endParaRPr lang="en-US"/>
        </a:p>
      </dgm:t>
    </dgm:pt>
    <dgm:pt modelId="{25614A74-3878-48A9-A352-A4528B086D54}" type="pres">
      <dgm:prSet presAssocID="{1112C2B2-C1B6-4593-9434-3D21254CF7BE}" presName="hierRoot2" presStyleCnt="0">
        <dgm:presLayoutVars>
          <dgm:hierBranch val="init"/>
        </dgm:presLayoutVars>
      </dgm:prSet>
      <dgm:spPr/>
    </dgm:pt>
    <dgm:pt modelId="{F5053623-BC1D-46BE-AC53-9A6FD9417FC3}" type="pres">
      <dgm:prSet presAssocID="{1112C2B2-C1B6-4593-9434-3D21254CF7BE}" presName="rootComposite" presStyleCnt="0"/>
      <dgm:spPr/>
    </dgm:pt>
    <dgm:pt modelId="{9464036D-D583-4179-A12B-9CC2D54C0BDD}" type="pres">
      <dgm:prSet presAssocID="{1112C2B2-C1B6-4593-9434-3D21254CF7BE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A6C6F-36D0-4CAF-8B7C-0366F67DB0ED}" type="pres">
      <dgm:prSet presAssocID="{1112C2B2-C1B6-4593-9434-3D21254CF7BE}" presName="rootConnector" presStyleLbl="node4" presStyleIdx="2" presStyleCnt="13"/>
      <dgm:spPr/>
      <dgm:t>
        <a:bodyPr/>
        <a:lstStyle/>
        <a:p>
          <a:endParaRPr lang="en-US"/>
        </a:p>
      </dgm:t>
    </dgm:pt>
    <dgm:pt modelId="{199B61EC-5741-422D-9A4A-F882B077D9FB}" type="pres">
      <dgm:prSet presAssocID="{1112C2B2-C1B6-4593-9434-3D21254CF7BE}" presName="hierChild4" presStyleCnt="0"/>
      <dgm:spPr/>
    </dgm:pt>
    <dgm:pt modelId="{6BF4B3DD-8E4F-451B-BDFB-35F4FA4CAD24}" type="pres">
      <dgm:prSet presAssocID="{1112C2B2-C1B6-4593-9434-3D21254CF7BE}" presName="hierChild5" presStyleCnt="0"/>
      <dgm:spPr/>
    </dgm:pt>
    <dgm:pt modelId="{A5E8D1BA-E2C6-4246-BD24-83FE15B7BA9C}" type="pres">
      <dgm:prSet presAssocID="{56BE413C-6772-4620-B642-44D10327511E}" presName="Name37" presStyleLbl="parChTrans1D4" presStyleIdx="3" presStyleCnt="13"/>
      <dgm:spPr/>
      <dgm:t>
        <a:bodyPr/>
        <a:lstStyle/>
        <a:p>
          <a:endParaRPr lang="en-US"/>
        </a:p>
      </dgm:t>
    </dgm:pt>
    <dgm:pt modelId="{6023F754-4B36-4102-A2BC-1ABF7EE8E4A6}" type="pres">
      <dgm:prSet presAssocID="{6DEC4761-9BC6-492B-AC20-F538556903B9}" presName="hierRoot2" presStyleCnt="0">
        <dgm:presLayoutVars>
          <dgm:hierBranch val="init"/>
        </dgm:presLayoutVars>
      </dgm:prSet>
      <dgm:spPr/>
    </dgm:pt>
    <dgm:pt modelId="{0210DF48-875F-46C3-9A2A-74B0BB928C86}" type="pres">
      <dgm:prSet presAssocID="{6DEC4761-9BC6-492B-AC20-F538556903B9}" presName="rootComposite" presStyleCnt="0"/>
      <dgm:spPr/>
    </dgm:pt>
    <dgm:pt modelId="{1AF92A23-7507-469F-BDC5-EACDA4B16948}" type="pres">
      <dgm:prSet presAssocID="{6DEC4761-9BC6-492B-AC20-F538556903B9}" presName="rootText" presStyleLbl="node4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6D504-C1A8-44E4-839F-684216085DE6}" type="pres">
      <dgm:prSet presAssocID="{6DEC4761-9BC6-492B-AC20-F538556903B9}" presName="rootConnector" presStyleLbl="node4" presStyleIdx="3" presStyleCnt="13"/>
      <dgm:spPr/>
      <dgm:t>
        <a:bodyPr/>
        <a:lstStyle/>
        <a:p>
          <a:endParaRPr lang="en-US"/>
        </a:p>
      </dgm:t>
    </dgm:pt>
    <dgm:pt modelId="{AC5C8ED2-A0CB-4A96-BA17-535FAAEB3B4C}" type="pres">
      <dgm:prSet presAssocID="{6DEC4761-9BC6-492B-AC20-F538556903B9}" presName="hierChild4" presStyleCnt="0"/>
      <dgm:spPr/>
    </dgm:pt>
    <dgm:pt modelId="{7965A581-AF41-4D03-AAD0-6D6A1151B8B0}" type="pres">
      <dgm:prSet presAssocID="{6DEC4761-9BC6-492B-AC20-F538556903B9}" presName="hierChild5" presStyleCnt="0"/>
      <dgm:spPr/>
    </dgm:pt>
    <dgm:pt modelId="{979AB7B7-0BEE-46BA-8E93-A9DA8844393E}" type="pres">
      <dgm:prSet presAssocID="{3C6F2696-12EF-42D9-9680-B41D88288C13}" presName="hierChild5" presStyleCnt="0"/>
      <dgm:spPr/>
    </dgm:pt>
    <dgm:pt modelId="{0C8694BD-49BB-4744-9CBD-763EFB7FD6FA}" type="pres">
      <dgm:prSet presAssocID="{87BEAF86-CD39-4E9E-B493-7AEC79769253}" presName="hierChild5" presStyleCnt="0"/>
      <dgm:spPr/>
    </dgm:pt>
    <dgm:pt modelId="{5F8B61AD-8E50-4A18-86D4-F31BE7AAEE2A}" type="pres">
      <dgm:prSet presAssocID="{E435BEDD-7142-4008-BE24-103914D3DA1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3520EEA-BAEB-4B7E-AD1C-621441EFAAA7}" type="pres">
      <dgm:prSet presAssocID="{F9FAE818-F337-4984-B711-2FF18B29A5BC}" presName="hierRoot2" presStyleCnt="0">
        <dgm:presLayoutVars>
          <dgm:hierBranch val="init"/>
        </dgm:presLayoutVars>
      </dgm:prSet>
      <dgm:spPr/>
    </dgm:pt>
    <dgm:pt modelId="{20AF3A87-6944-4EEB-8616-8A8557BCA6F2}" type="pres">
      <dgm:prSet presAssocID="{F9FAE818-F337-4984-B711-2FF18B29A5BC}" presName="rootComposite" presStyleCnt="0"/>
      <dgm:spPr/>
    </dgm:pt>
    <dgm:pt modelId="{117F139C-9BD7-40E3-B886-E124765A210F}" type="pres">
      <dgm:prSet presAssocID="{F9FAE818-F337-4984-B711-2FF18B29A5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16F14-74DF-440D-BCAD-C8752A0A16BF}" type="pres">
      <dgm:prSet presAssocID="{F9FAE818-F337-4984-B711-2FF18B29A5BC}" presName="rootConnector" presStyleLbl="node2" presStyleIdx="1" presStyleCnt="2"/>
      <dgm:spPr/>
      <dgm:t>
        <a:bodyPr/>
        <a:lstStyle/>
        <a:p>
          <a:endParaRPr lang="en-US"/>
        </a:p>
      </dgm:t>
    </dgm:pt>
    <dgm:pt modelId="{62082527-F021-4834-9CAC-C49671B9B2F8}" type="pres">
      <dgm:prSet presAssocID="{F9FAE818-F337-4984-B711-2FF18B29A5BC}" presName="hierChild4" presStyleCnt="0"/>
      <dgm:spPr/>
    </dgm:pt>
    <dgm:pt modelId="{A864D6B5-30DD-4F92-B233-88D334F1D8B6}" type="pres">
      <dgm:prSet presAssocID="{B439C22D-FBD6-43B7-81F6-EF280A799688}" presName="Name37" presStyleLbl="parChTrans1D3" presStyleIdx="2" presStyleCnt="4"/>
      <dgm:spPr/>
      <dgm:t>
        <a:bodyPr/>
        <a:lstStyle/>
        <a:p>
          <a:endParaRPr lang="en-US"/>
        </a:p>
      </dgm:t>
    </dgm:pt>
    <dgm:pt modelId="{BAC78B74-D23C-41FB-8FD3-A3F75ED68B93}" type="pres">
      <dgm:prSet presAssocID="{8B6E61BF-54D2-401D-B44E-667654A9BFAF}" presName="hierRoot2" presStyleCnt="0">
        <dgm:presLayoutVars>
          <dgm:hierBranch val="init"/>
        </dgm:presLayoutVars>
      </dgm:prSet>
      <dgm:spPr/>
    </dgm:pt>
    <dgm:pt modelId="{F9C69A0F-F2B9-4BE4-92C5-4EB1EE7DF761}" type="pres">
      <dgm:prSet presAssocID="{8B6E61BF-54D2-401D-B44E-667654A9BFAF}" presName="rootComposite" presStyleCnt="0"/>
      <dgm:spPr/>
    </dgm:pt>
    <dgm:pt modelId="{8DDBC81C-9BEE-4FBC-B641-5C7B89BC7A94}" type="pres">
      <dgm:prSet presAssocID="{8B6E61BF-54D2-401D-B44E-667654A9BFA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A0BCD-E8BA-41E9-9161-057917934F3D}" type="pres">
      <dgm:prSet presAssocID="{8B6E61BF-54D2-401D-B44E-667654A9BFAF}" presName="rootConnector" presStyleLbl="node3" presStyleIdx="2" presStyleCnt="4"/>
      <dgm:spPr/>
      <dgm:t>
        <a:bodyPr/>
        <a:lstStyle/>
        <a:p>
          <a:endParaRPr lang="en-US"/>
        </a:p>
      </dgm:t>
    </dgm:pt>
    <dgm:pt modelId="{6D986D6A-567E-44E7-9255-B4A4F4CB597C}" type="pres">
      <dgm:prSet presAssocID="{8B6E61BF-54D2-401D-B44E-667654A9BFAF}" presName="hierChild4" presStyleCnt="0"/>
      <dgm:spPr/>
    </dgm:pt>
    <dgm:pt modelId="{3DAD6271-E8DB-45BF-AB37-28C196A561E4}" type="pres">
      <dgm:prSet presAssocID="{89AA4DFF-3DF4-4DFE-BAEE-2009E8B8ECFA}" presName="Name37" presStyleLbl="parChTrans1D4" presStyleIdx="4" presStyleCnt="13"/>
      <dgm:spPr/>
      <dgm:t>
        <a:bodyPr/>
        <a:lstStyle/>
        <a:p>
          <a:endParaRPr lang="en-US"/>
        </a:p>
      </dgm:t>
    </dgm:pt>
    <dgm:pt modelId="{EE853ABB-0D4F-4744-87F2-B37BB7E38C03}" type="pres">
      <dgm:prSet presAssocID="{F1C3AF0A-E6C3-4C77-9ED6-B30542B5132B}" presName="hierRoot2" presStyleCnt="0">
        <dgm:presLayoutVars>
          <dgm:hierBranch val="init"/>
        </dgm:presLayoutVars>
      </dgm:prSet>
      <dgm:spPr/>
    </dgm:pt>
    <dgm:pt modelId="{45EDAC79-19A0-472F-BF3A-1337525B1145}" type="pres">
      <dgm:prSet presAssocID="{F1C3AF0A-E6C3-4C77-9ED6-B30542B5132B}" presName="rootComposite" presStyleCnt="0"/>
      <dgm:spPr/>
    </dgm:pt>
    <dgm:pt modelId="{0307132F-3E77-46F6-9148-361A2D3C67F1}" type="pres">
      <dgm:prSet presAssocID="{F1C3AF0A-E6C3-4C77-9ED6-B30542B5132B}" presName="rootText" presStyleLbl="node4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81A88-AE85-4983-8D2E-502375955E64}" type="pres">
      <dgm:prSet presAssocID="{F1C3AF0A-E6C3-4C77-9ED6-B30542B5132B}" presName="rootConnector" presStyleLbl="node4" presStyleIdx="4" presStyleCnt="13"/>
      <dgm:spPr/>
      <dgm:t>
        <a:bodyPr/>
        <a:lstStyle/>
        <a:p>
          <a:endParaRPr lang="en-US"/>
        </a:p>
      </dgm:t>
    </dgm:pt>
    <dgm:pt modelId="{A04E82E1-BDFC-489B-A49C-5220ECD18943}" type="pres">
      <dgm:prSet presAssocID="{F1C3AF0A-E6C3-4C77-9ED6-B30542B5132B}" presName="hierChild4" presStyleCnt="0"/>
      <dgm:spPr/>
    </dgm:pt>
    <dgm:pt modelId="{60AD95D3-EC4D-480E-BDB2-9D3340F975C5}" type="pres">
      <dgm:prSet presAssocID="{844D9F80-96EB-49B4-9051-84479107D96F}" presName="Name37" presStyleLbl="parChTrans1D4" presStyleIdx="5" presStyleCnt="13"/>
      <dgm:spPr/>
      <dgm:t>
        <a:bodyPr/>
        <a:lstStyle/>
        <a:p>
          <a:endParaRPr lang="en-US"/>
        </a:p>
      </dgm:t>
    </dgm:pt>
    <dgm:pt modelId="{DD4AB920-C3D6-4FC2-920E-A2CFA0973F2F}" type="pres">
      <dgm:prSet presAssocID="{CF82C370-1799-4B17-A0CD-8667DDD958B4}" presName="hierRoot2" presStyleCnt="0">
        <dgm:presLayoutVars>
          <dgm:hierBranch val="init"/>
        </dgm:presLayoutVars>
      </dgm:prSet>
      <dgm:spPr/>
    </dgm:pt>
    <dgm:pt modelId="{5D8E3118-4F33-4AF1-9857-9D56E762E113}" type="pres">
      <dgm:prSet presAssocID="{CF82C370-1799-4B17-A0CD-8667DDD958B4}" presName="rootComposite" presStyleCnt="0"/>
      <dgm:spPr/>
    </dgm:pt>
    <dgm:pt modelId="{8F521088-2438-4763-8827-40B19F8152C5}" type="pres">
      <dgm:prSet presAssocID="{CF82C370-1799-4B17-A0CD-8667DDD958B4}" presName="rootText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A130B-95BB-41FB-9984-B92955EC308A}" type="pres">
      <dgm:prSet presAssocID="{CF82C370-1799-4B17-A0CD-8667DDD958B4}" presName="rootConnector" presStyleLbl="node4" presStyleIdx="5" presStyleCnt="13"/>
      <dgm:spPr/>
      <dgm:t>
        <a:bodyPr/>
        <a:lstStyle/>
        <a:p>
          <a:endParaRPr lang="en-US"/>
        </a:p>
      </dgm:t>
    </dgm:pt>
    <dgm:pt modelId="{47FB9EF3-3A4B-4A31-9A84-594F5A5B72D9}" type="pres">
      <dgm:prSet presAssocID="{CF82C370-1799-4B17-A0CD-8667DDD958B4}" presName="hierChild4" presStyleCnt="0"/>
      <dgm:spPr/>
    </dgm:pt>
    <dgm:pt modelId="{AA205894-55A7-41EA-AC35-DB863E8C1084}" type="pres">
      <dgm:prSet presAssocID="{CF82C370-1799-4B17-A0CD-8667DDD958B4}" presName="hierChild5" presStyleCnt="0"/>
      <dgm:spPr/>
    </dgm:pt>
    <dgm:pt modelId="{5951B9AE-6422-4CCD-887F-89F0D71434CA}" type="pres">
      <dgm:prSet presAssocID="{FAD7A53D-19EA-4595-8D6F-098534423AE7}" presName="Name37" presStyleLbl="parChTrans1D4" presStyleIdx="6" presStyleCnt="13"/>
      <dgm:spPr/>
      <dgm:t>
        <a:bodyPr/>
        <a:lstStyle/>
        <a:p>
          <a:endParaRPr lang="en-US"/>
        </a:p>
      </dgm:t>
    </dgm:pt>
    <dgm:pt modelId="{1260B9ED-FA9C-4785-8DB7-454F3218EAD0}" type="pres">
      <dgm:prSet presAssocID="{1C121850-E5FF-49A2-BF6C-24FC4C13A5CA}" presName="hierRoot2" presStyleCnt="0">
        <dgm:presLayoutVars>
          <dgm:hierBranch val="init"/>
        </dgm:presLayoutVars>
      </dgm:prSet>
      <dgm:spPr/>
    </dgm:pt>
    <dgm:pt modelId="{CF31B4F7-1CE1-4251-8A5C-9DEEE16EB362}" type="pres">
      <dgm:prSet presAssocID="{1C121850-E5FF-49A2-BF6C-24FC4C13A5CA}" presName="rootComposite" presStyleCnt="0"/>
      <dgm:spPr/>
    </dgm:pt>
    <dgm:pt modelId="{C803DF6E-664A-4AC8-A715-C7D1A35D1C63}" type="pres">
      <dgm:prSet presAssocID="{1C121850-E5FF-49A2-BF6C-24FC4C13A5CA}" presName="rootText" presStyleLbl="node4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C5F7F-B577-422E-872E-C4131B791E20}" type="pres">
      <dgm:prSet presAssocID="{1C121850-E5FF-49A2-BF6C-24FC4C13A5CA}" presName="rootConnector" presStyleLbl="node4" presStyleIdx="6" presStyleCnt="13"/>
      <dgm:spPr/>
      <dgm:t>
        <a:bodyPr/>
        <a:lstStyle/>
        <a:p>
          <a:endParaRPr lang="en-US"/>
        </a:p>
      </dgm:t>
    </dgm:pt>
    <dgm:pt modelId="{6A1C414D-65E7-442E-A19B-5F8EBC346EC7}" type="pres">
      <dgm:prSet presAssocID="{1C121850-E5FF-49A2-BF6C-24FC4C13A5CA}" presName="hierChild4" presStyleCnt="0"/>
      <dgm:spPr/>
    </dgm:pt>
    <dgm:pt modelId="{295C0F44-4FF2-459F-8C08-B6CA6973E6BB}" type="pres">
      <dgm:prSet presAssocID="{1C121850-E5FF-49A2-BF6C-24FC4C13A5CA}" presName="hierChild5" presStyleCnt="0"/>
      <dgm:spPr/>
    </dgm:pt>
    <dgm:pt modelId="{719EEDC6-5D3E-4727-B8A2-0384A6541ED1}" type="pres">
      <dgm:prSet presAssocID="{0D2F47FB-A73C-4C16-ADD1-6B74F3A29105}" presName="Name37" presStyleLbl="parChTrans1D4" presStyleIdx="7" presStyleCnt="13"/>
      <dgm:spPr/>
      <dgm:t>
        <a:bodyPr/>
        <a:lstStyle/>
        <a:p>
          <a:endParaRPr lang="en-US"/>
        </a:p>
      </dgm:t>
    </dgm:pt>
    <dgm:pt modelId="{9B0C4919-4E44-4270-B702-50FC7CFA0059}" type="pres">
      <dgm:prSet presAssocID="{9816235C-104A-4F47-9360-876AACE7CDA8}" presName="hierRoot2" presStyleCnt="0">
        <dgm:presLayoutVars>
          <dgm:hierBranch val="init"/>
        </dgm:presLayoutVars>
      </dgm:prSet>
      <dgm:spPr/>
    </dgm:pt>
    <dgm:pt modelId="{F3775831-8DAF-40EA-ACCE-99F9DE4A4B48}" type="pres">
      <dgm:prSet presAssocID="{9816235C-104A-4F47-9360-876AACE7CDA8}" presName="rootComposite" presStyleCnt="0"/>
      <dgm:spPr/>
    </dgm:pt>
    <dgm:pt modelId="{7ACF6E3B-E261-42E5-9A04-4C107A045B26}" type="pres">
      <dgm:prSet presAssocID="{9816235C-104A-4F47-9360-876AACE7CDA8}" presName="rootText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DD140-E284-455A-B9C0-FA079D06FE01}" type="pres">
      <dgm:prSet presAssocID="{9816235C-104A-4F47-9360-876AACE7CDA8}" presName="rootConnector" presStyleLbl="node4" presStyleIdx="7" presStyleCnt="13"/>
      <dgm:spPr/>
      <dgm:t>
        <a:bodyPr/>
        <a:lstStyle/>
        <a:p>
          <a:endParaRPr lang="en-US"/>
        </a:p>
      </dgm:t>
    </dgm:pt>
    <dgm:pt modelId="{93C4325D-166E-4926-887F-075E304EA8B2}" type="pres">
      <dgm:prSet presAssocID="{9816235C-104A-4F47-9360-876AACE7CDA8}" presName="hierChild4" presStyleCnt="0"/>
      <dgm:spPr/>
    </dgm:pt>
    <dgm:pt modelId="{930153D6-0BDE-488E-9D90-FD679134416B}" type="pres">
      <dgm:prSet presAssocID="{9816235C-104A-4F47-9360-876AACE7CDA8}" presName="hierChild5" presStyleCnt="0"/>
      <dgm:spPr/>
    </dgm:pt>
    <dgm:pt modelId="{C325BC90-EF88-42E8-A749-ED6AFD525996}" type="pres">
      <dgm:prSet presAssocID="{F1C3AF0A-E6C3-4C77-9ED6-B30542B5132B}" presName="hierChild5" presStyleCnt="0"/>
      <dgm:spPr/>
    </dgm:pt>
    <dgm:pt modelId="{22246D5E-1C0B-4FC7-AEBC-29DB9D8BEC06}" type="pres">
      <dgm:prSet presAssocID="{48EED994-3980-4CEA-9FA7-BAAF3EA61213}" presName="Name37" presStyleLbl="parChTrans1D4" presStyleIdx="8" presStyleCnt="13"/>
      <dgm:spPr/>
      <dgm:t>
        <a:bodyPr/>
        <a:lstStyle/>
        <a:p>
          <a:endParaRPr lang="en-US"/>
        </a:p>
      </dgm:t>
    </dgm:pt>
    <dgm:pt modelId="{805C3529-BA42-4860-B2E4-3165080A6047}" type="pres">
      <dgm:prSet presAssocID="{0358ECE7-380B-49C4-918E-2D13E61B37FF}" presName="hierRoot2" presStyleCnt="0">
        <dgm:presLayoutVars>
          <dgm:hierBranch val="init"/>
        </dgm:presLayoutVars>
      </dgm:prSet>
      <dgm:spPr/>
    </dgm:pt>
    <dgm:pt modelId="{588C3B7E-9956-415F-98C0-1DA1DD89C551}" type="pres">
      <dgm:prSet presAssocID="{0358ECE7-380B-49C4-918E-2D13E61B37FF}" presName="rootComposite" presStyleCnt="0"/>
      <dgm:spPr/>
    </dgm:pt>
    <dgm:pt modelId="{387E6F10-883D-4693-A0B8-6DEA1E714672}" type="pres">
      <dgm:prSet presAssocID="{0358ECE7-380B-49C4-918E-2D13E61B37FF}" presName="rootText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619BA-3904-47CF-B2F3-BBEF66C8D24E}" type="pres">
      <dgm:prSet presAssocID="{0358ECE7-380B-49C4-918E-2D13E61B37FF}" presName="rootConnector" presStyleLbl="node4" presStyleIdx="8" presStyleCnt="13"/>
      <dgm:spPr/>
      <dgm:t>
        <a:bodyPr/>
        <a:lstStyle/>
        <a:p>
          <a:endParaRPr lang="en-US"/>
        </a:p>
      </dgm:t>
    </dgm:pt>
    <dgm:pt modelId="{3AE2CD5D-2823-499E-952F-D089EB9B18F7}" type="pres">
      <dgm:prSet presAssocID="{0358ECE7-380B-49C4-918E-2D13E61B37FF}" presName="hierChild4" presStyleCnt="0"/>
      <dgm:spPr/>
    </dgm:pt>
    <dgm:pt modelId="{B7058B65-16D7-45B8-B2B2-AC802F2900FF}" type="pres">
      <dgm:prSet presAssocID="{A5B2F2E2-71F8-402F-B54F-500D269C4512}" presName="Name37" presStyleLbl="parChTrans1D4" presStyleIdx="9" presStyleCnt="13"/>
      <dgm:spPr/>
      <dgm:t>
        <a:bodyPr/>
        <a:lstStyle/>
        <a:p>
          <a:endParaRPr lang="en-US"/>
        </a:p>
      </dgm:t>
    </dgm:pt>
    <dgm:pt modelId="{F7F25FA1-830B-4345-8EFD-1E6236295CFE}" type="pres">
      <dgm:prSet presAssocID="{76F1B997-A2AF-4CDA-9E88-940CCDD90B66}" presName="hierRoot2" presStyleCnt="0">
        <dgm:presLayoutVars>
          <dgm:hierBranch val="init"/>
        </dgm:presLayoutVars>
      </dgm:prSet>
      <dgm:spPr/>
    </dgm:pt>
    <dgm:pt modelId="{695D8A88-3125-414E-8392-6D2AA4506EE6}" type="pres">
      <dgm:prSet presAssocID="{76F1B997-A2AF-4CDA-9E88-940CCDD90B66}" presName="rootComposite" presStyleCnt="0"/>
      <dgm:spPr/>
    </dgm:pt>
    <dgm:pt modelId="{F4DC4FF3-28EC-4EA1-BEE5-522287DCB814}" type="pres">
      <dgm:prSet presAssocID="{76F1B997-A2AF-4CDA-9E88-940CCDD90B66}" presName="rootText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EEB61-A321-4C3B-BA76-F92FF3C5DAD4}" type="pres">
      <dgm:prSet presAssocID="{76F1B997-A2AF-4CDA-9E88-940CCDD90B66}" presName="rootConnector" presStyleLbl="node4" presStyleIdx="9" presStyleCnt="13"/>
      <dgm:spPr/>
      <dgm:t>
        <a:bodyPr/>
        <a:lstStyle/>
        <a:p>
          <a:endParaRPr lang="en-US"/>
        </a:p>
      </dgm:t>
    </dgm:pt>
    <dgm:pt modelId="{6F07D196-169C-4618-97ED-E807AAA2DF79}" type="pres">
      <dgm:prSet presAssocID="{76F1B997-A2AF-4CDA-9E88-940CCDD90B66}" presName="hierChild4" presStyleCnt="0"/>
      <dgm:spPr/>
    </dgm:pt>
    <dgm:pt modelId="{BF46B681-063A-4914-A331-DF55B9BA6FB6}" type="pres">
      <dgm:prSet presAssocID="{76F1B997-A2AF-4CDA-9E88-940CCDD90B66}" presName="hierChild5" presStyleCnt="0"/>
      <dgm:spPr/>
    </dgm:pt>
    <dgm:pt modelId="{6A7C83DC-231C-48AF-ABE1-90D273E49D21}" type="pres">
      <dgm:prSet presAssocID="{E6A06C09-632F-48C3-8371-D0AF347327A7}" presName="Name37" presStyleLbl="parChTrans1D4" presStyleIdx="10" presStyleCnt="13"/>
      <dgm:spPr/>
      <dgm:t>
        <a:bodyPr/>
        <a:lstStyle/>
        <a:p>
          <a:endParaRPr lang="en-US"/>
        </a:p>
      </dgm:t>
    </dgm:pt>
    <dgm:pt modelId="{9A0DDA13-0CD5-4D9E-B7C5-B2A62D447D69}" type="pres">
      <dgm:prSet presAssocID="{E1662B18-59F9-46B5-AE13-EA9A93D6DCD5}" presName="hierRoot2" presStyleCnt="0">
        <dgm:presLayoutVars>
          <dgm:hierBranch val="init"/>
        </dgm:presLayoutVars>
      </dgm:prSet>
      <dgm:spPr/>
    </dgm:pt>
    <dgm:pt modelId="{65BFDBEE-005C-4175-AC6C-B64474209731}" type="pres">
      <dgm:prSet presAssocID="{E1662B18-59F9-46B5-AE13-EA9A93D6DCD5}" presName="rootComposite" presStyleCnt="0"/>
      <dgm:spPr/>
    </dgm:pt>
    <dgm:pt modelId="{4399F6AB-325E-46D2-9C7F-52620163D165}" type="pres">
      <dgm:prSet presAssocID="{E1662B18-59F9-46B5-AE13-EA9A93D6DCD5}" presName="rootText" presStyleLbl="node4" presStyleIdx="1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B84A9-1649-4884-A7E3-B124E82024CB}" type="pres">
      <dgm:prSet presAssocID="{E1662B18-59F9-46B5-AE13-EA9A93D6DCD5}" presName="rootConnector" presStyleLbl="node4" presStyleIdx="10" presStyleCnt="13"/>
      <dgm:spPr/>
      <dgm:t>
        <a:bodyPr/>
        <a:lstStyle/>
        <a:p>
          <a:endParaRPr lang="en-US"/>
        </a:p>
      </dgm:t>
    </dgm:pt>
    <dgm:pt modelId="{4D386FB8-43F5-406C-9A1D-2907D3455843}" type="pres">
      <dgm:prSet presAssocID="{E1662B18-59F9-46B5-AE13-EA9A93D6DCD5}" presName="hierChild4" presStyleCnt="0"/>
      <dgm:spPr/>
    </dgm:pt>
    <dgm:pt modelId="{E025BF87-5322-4D6D-B7CD-788621F17A1D}" type="pres">
      <dgm:prSet presAssocID="{E1662B18-59F9-46B5-AE13-EA9A93D6DCD5}" presName="hierChild5" presStyleCnt="0"/>
      <dgm:spPr/>
    </dgm:pt>
    <dgm:pt modelId="{1F5DE335-1490-4CDE-82A3-85ED5C9F2C49}" type="pres">
      <dgm:prSet presAssocID="{0358ECE7-380B-49C4-918E-2D13E61B37FF}" presName="hierChild5" presStyleCnt="0"/>
      <dgm:spPr/>
    </dgm:pt>
    <dgm:pt modelId="{E0E84CD0-91A8-4BF5-9B89-78E7F0E8D2AF}" type="pres">
      <dgm:prSet presAssocID="{8B6E61BF-54D2-401D-B44E-667654A9BFAF}" presName="hierChild5" presStyleCnt="0"/>
      <dgm:spPr/>
    </dgm:pt>
    <dgm:pt modelId="{060BC130-CAB1-486D-9B06-A0D18D1BE046}" type="pres">
      <dgm:prSet presAssocID="{D2FB4ABD-1044-4C5C-A26A-EC6497E3FD50}" presName="Name37" presStyleLbl="parChTrans1D3" presStyleIdx="3" presStyleCnt="4"/>
      <dgm:spPr/>
      <dgm:t>
        <a:bodyPr/>
        <a:lstStyle/>
        <a:p>
          <a:endParaRPr lang="en-US"/>
        </a:p>
      </dgm:t>
    </dgm:pt>
    <dgm:pt modelId="{B8F00B7F-CBB4-4F01-A7C1-3C296D1273A2}" type="pres">
      <dgm:prSet presAssocID="{60C2B719-760E-4968-A712-0B56101DD7C9}" presName="hierRoot2" presStyleCnt="0">
        <dgm:presLayoutVars>
          <dgm:hierBranch val="init"/>
        </dgm:presLayoutVars>
      </dgm:prSet>
      <dgm:spPr/>
    </dgm:pt>
    <dgm:pt modelId="{D9B9CF95-83AD-4CBF-8BCF-F0199920C7F0}" type="pres">
      <dgm:prSet presAssocID="{60C2B719-760E-4968-A712-0B56101DD7C9}" presName="rootComposite" presStyleCnt="0"/>
      <dgm:spPr/>
    </dgm:pt>
    <dgm:pt modelId="{FC657E2B-5B10-414E-8BA8-7E1D1A60E7EF}" type="pres">
      <dgm:prSet presAssocID="{60C2B719-760E-4968-A712-0B56101DD7C9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3DB6F-DF23-481D-A8B4-C34E42147756}" type="pres">
      <dgm:prSet presAssocID="{60C2B719-760E-4968-A712-0B56101DD7C9}" presName="rootConnector" presStyleLbl="node3" presStyleIdx="3" presStyleCnt="4"/>
      <dgm:spPr/>
      <dgm:t>
        <a:bodyPr/>
        <a:lstStyle/>
        <a:p>
          <a:endParaRPr lang="en-US"/>
        </a:p>
      </dgm:t>
    </dgm:pt>
    <dgm:pt modelId="{1EC87C33-56B4-4712-BD17-736184C1CC1A}" type="pres">
      <dgm:prSet presAssocID="{60C2B719-760E-4968-A712-0B56101DD7C9}" presName="hierChild4" presStyleCnt="0"/>
      <dgm:spPr/>
    </dgm:pt>
    <dgm:pt modelId="{16DB2D70-0839-4FF0-B15C-537C75E678FE}" type="pres">
      <dgm:prSet presAssocID="{E5095E02-FC20-4690-8D9C-DAD393CBAF16}" presName="Name37" presStyleLbl="parChTrans1D4" presStyleIdx="11" presStyleCnt="13"/>
      <dgm:spPr/>
      <dgm:t>
        <a:bodyPr/>
        <a:lstStyle/>
        <a:p>
          <a:endParaRPr lang="en-US"/>
        </a:p>
      </dgm:t>
    </dgm:pt>
    <dgm:pt modelId="{20BD3260-1F03-4DDE-84B2-214D11E04E00}" type="pres">
      <dgm:prSet presAssocID="{8AC55DCD-93D8-4AC0-A3A6-BF1A7F996C53}" presName="hierRoot2" presStyleCnt="0">
        <dgm:presLayoutVars>
          <dgm:hierBranch val="init"/>
        </dgm:presLayoutVars>
      </dgm:prSet>
      <dgm:spPr/>
    </dgm:pt>
    <dgm:pt modelId="{245EF1CD-378C-4EEF-81C7-029049A1EAA4}" type="pres">
      <dgm:prSet presAssocID="{8AC55DCD-93D8-4AC0-A3A6-BF1A7F996C53}" presName="rootComposite" presStyleCnt="0"/>
      <dgm:spPr/>
    </dgm:pt>
    <dgm:pt modelId="{6600FC65-CA1A-41C1-AE32-887E82D9724B}" type="pres">
      <dgm:prSet presAssocID="{8AC55DCD-93D8-4AC0-A3A6-BF1A7F996C53}" presName="rootText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7172D-E578-42EE-AAE3-7266CA2073A2}" type="pres">
      <dgm:prSet presAssocID="{8AC55DCD-93D8-4AC0-A3A6-BF1A7F996C53}" presName="rootConnector" presStyleLbl="node4" presStyleIdx="11" presStyleCnt="13"/>
      <dgm:spPr/>
      <dgm:t>
        <a:bodyPr/>
        <a:lstStyle/>
        <a:p>
          <a:endParaRPr lang="en-US"/>
        </a:p>
      </dgm:t>
    </dgm:pt>
    <dgm:pt modelId="{DBDEC3C4-7EFE-4697-BDC2-6801F476737E}" type="pres">
      <dgm:prSet presAssocID="{8AC55DCD-93D8-4AC0-A3A6-BF1A7F996C53}" presName="hierChild4" presStyleCnt="0"/>
      <dgm:spPr/>
    </dgm:pt>
    <dgm:pt modelId="{9764D095-4F35-42AC-B928-424D9B1673B6}" type="pres">
      <dgm:prSet presAssocID="{8AC55DCD-93D8-4AC0-A3A6-BF1A7F996C53}" presName="hierChild5" presStyleCnt="0"/>
      <dgm:spPr/>
    </dgm:pt>
    <dgm:pt modelId="{C5CCD9ED-4F0F-4BD3-8C80-8FB019327F53}" type="pres">
      <dgm:prSet presAssocID="{85540D15-1FB0-42BC-908A-CFDB9ED460BC}" presName="Name37" presStyleLbl="parChTrans1D4" presStyleIdx="12" presStyleCnt="13"/>
      <dgm:spPr/>
      <dgm:t>
        <a:bodyPr/>
        <a:lstStyle/>
        <a:p>
          <a:endParaRPr lang="en-US"/>
        </a:p>
      </dgm:t>
    </dgm:pt>
    <dgm:pt modelId="{FFFAEA7F-8509-4216-BD17-E9D2A7E5D66F}" type="pres">
      <dgm:prSet presAssocID="{F5B7A89D-0FA5-48CE-865A-6264364B06B4}" presName="hierRoot2" presStyleCnt="0">
        <dgm:presLayoutVars>
          <dgm:hierBranch val="init"/>
        </dgm:presLayoutVars>
      </dgm:prSet>
      <dgm:spPr/>
    </dgm:pt>
    <dgm:pt modelId="{5B03299A-3226-4898-B5F0-0DDF51B75F40}" type="pres">
      <dgm:prSet presAssocID="{F5B7A89D-0FA5-48CE-865A-6264364B06B4}" presName="rootComposite" presStyleCnt="0"/>
      <dgm:spPr/>
    </dgm:pt>
    <dgm:pt modelId="{A0AF2E8A-B9F2-4B02-A1C1-C7C65DFCEFDB}" type="pres">
      <dgm:prSet presAssocID="{F5B7A89D-0FA5-48CE-865A-6264364B06B4}" presName="rootText" presStyleLbl="node4" presStyleIdx="1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C2B01D-B872-4239-B49E-489148777525}" type="pres">
      <dgm:prSet presAssocID="{F5B7A89D-0FA5-48CE-865A-6264364B06B4}" presName="rootConnector" presStyleLbl="node4" presStyleIdx="12" presStyleCnt="13"/>
      <dgm:spPr/>
      <dgm:t>
        <a:bodyPr/>
        <a:lstStyle/>
        <a:p>
          <a:endParaRPr lang="en-US"/>
        </a:p>
      </dgm:t>
    </dgm:pt>
    <dgm:pt modelId="{6E0B9E4D-79DE-493F-802D-AF6FF4E17C9A}" type="pres">
      <dgm:prSet presAssocID="{F5B7A89D-0FA5-48CE-865A-6264364B06B4}" presName="hierChild4" presStyleCnt="0"/>
      <dgm:spPr/>
    </dgm:pt>
    <dgm:pt modelId="{07E1BB43-4913-4A75-A5B6-2C24F353D2D1}" type="pres">
      <dgm:prSet presAssocID="{F5B7A89D-0FA5-48CE-865A-6264364B06B4}" presName="hierChild5" presStyleCnt="0"/>
      <dgm:spPr/>
    </dgm:pt>
    <dgm:pt modelId="{3030C047-FAC0-42C4-84F7-93935B8020F2}" type="pres">
      <dgm:prSet presAssocID="{60C2B719-760E-4968-A712-0B56101DD7C9}" presName="hierChild5" presStyleCnt="0"/>
      <dgm:spPr/>
    </dgm:pt>
    <dgm:pt modelId="{D6DE89B2-86E0-4BB1-BA93-14B9FB0D5D7A}" type="pres">
      <dgm:prSet presAssocID="{F9FAE818-F337-4984-B711-2FF18B29A5BC}" presName="hierChild5" presStyleCnt="0"/>
      <dgm:spPr/>
    </dgm:pt>
    <dgm:pt modelId="{DBAC57D6-466E-44A8-81EF-6404D1E47D24}" type="pres">
      <dgm:prSet presAssocID="{F7C25A8A-77C2-473F-8D57-11BAAD2A1E83}" presName="hierChild3" presStyleCnt="0"/>
      <dgm:spPr/>
    </dgm:pt>
  </dgm:ptLst>
  <dgm:cxnLst>
    <dgm:cxn modelId="{EADD4E38-C10B-422B-A40B-A20F89BE8037}" type="presOf" srcId="{60C2B719-760E-4968-A712-0B56101DD7C9}" destId="{B573DB6F-DF23-481D-A8B4-C34E42147756}" srcOrd="1" destOrd="0" presId="urn:microsoft.com/office/officeart/2005/8/layout/orgChart1"/>
    <dgm:cxn modelId="{5A47CB2B-04B7-4D4C-B4AB-8628A86C4635}" srcId="{87BEAF86-CD39-4E9E-B493-7AEC79769253}" destId="{3C6F2696-12EF-42D9-9680-B41D88288C13}" srcOrd="1" destOrd="0" parTransId="{B2530424-4177-43C7-903D-046895599C3E}" sibTransId="{4F75E722-6290-4596-BF43-0D42E0621942}"/>
    <dgm:cxn modelId="{94CDE1BA-3D10-4282-8541-140F89436EC4}" type="presOf" srcId="{7C257FB7-29C8-463E-B20E-C6A00E741799}" destId="{6F3D4850-3B3E-4349-9AE1-09E428BC322D}" srcOrd="0" destOrd="0" presId="urn:microsoft.com/office/officeart/2005/8/layout/orgChart1"/>
    <dgm:cxn modelId="{59A009F5-1BD3-407A-9FBB-AD9CBC61AD47}" type="presOf" srcId="{89AA4DFF-3DF4-4DFE-BAEE-2009E8B8ECFA}" destId="{3DAD6271-E8DB-45BF-AB37-28C196A561E4}" srcOrd="0" destOrd="0" presId="urn:microsoft.com/office/officeart/2005/8/layout/orgChart1"/>
    <dgm:cxn modelId="{4FD61581-70BB-4F90-95A3-6D3C26A492B3}" type="presOf" srcId="{87BEAF86-CD39-4E9E-B493-7AEC79769253}" destId="{2C45CC98-8D75-485F-B3A6-30689437D128}" srcOrd="0" destOrd="0" presId="urn:microsoft.com/office/officeart/2005/8/layout/orgChart1"/>
    <dgm:cxn modelId="{7A968185-573B-4B19-A88B-0361237680EF}" type="presOf" srcId="{7485AC9A-231A-4976-BACC-51583534B26E}" destId="{EBBB4666-33D3-4BEB-9D41-1C768E9181A0}" srcOrd="0" destOrd="0" presId="urn:microsoft.com/office/officeart/2005/8/layout/orgChart1"/>
    <dgm:cxn modelId="{D4FC1DAF-E7DD-4190-98F7-B9CF3E72766B}" type="presOf" srcId="{F7C25A8A-77C2-473F-8D57-11BAAD2A1E83}" destId="{E5E18593-F072-49BF-A99F-31F922FA136E}" srcOrd="0" destOrd="0" presId="urn:microsoft.com/office/officeart/2005/8/layout/orgChart1"/>
    <dgm:cxn modelId="{84BB2A7B-BC55-48C9-A163-56DAC70A1DE2}" type="presOf" srcId="{1112C2B2-C1B6-4593-9434-3D21254CF7BE}" destId="{9464036D-D583-4179-A12B-9CC2D54C0BDD}" srcOrd="0" destOrd="0" presId="urn:microsoft.com/office/officeart/2005/8/layout/orgChart1"/>
    <dgm:cxn modelId="{F0A69BBB-1968-4856-ABF1-FF926952BF5C}" srcId="{7C257FB7-29C8-463E-B20E-C6A00E741799}" destId="{F7C25A8A-77C2-473F-8D57-11BAAD2A1E83}" srcOrd="0" destOrd="0" parTransId="{0A6E5071-FE8E-4A67-9548-26A0B2BE482C}" sibTransId="{9A1416C6-9DF1-4AFB-A78F-EB9D46CA0583}"/>
    <dgm:cxn modelId="{EB83B2AA-CF94-4C30-BBF5-3522D182BB77}" type="presOf" srcId="{FCA50744-15F5-4C6F-980C-A8492036D68A}" destId="{F3FD1910-E90F-41B3-9C4E-F29744D3E2CA}" srcOrd="0" destOrd="0" presId="urn:microsoft.com/office/officeart/2005/8/layout/orgChart1"/>
    <dgm:cxn modelId="{1D7B12C9-67BD-436E-8881-52B99789EAFA}" type="presOf" srcId="{B439C22D-FBD6-43B7-81F6-EF280A799688}" destId="{A864D6B5-30DD-4F92-B233-88D334F1D8B6}" srcOrd="0" destOrd="0" presId="urn:microsoft.com/office/officeart/2005/8/layout/orgChart1"/>
    <dgm:cxn modelId="{A4ED91F0-4B2A-4BE5-831A-2B925FF539EB}" type="presOf" srcId="{56BE413C-6772-4620-B642-44D10327511E}" destId="{A5E8D1BA-E2C6-4246-BD24-83FE15B7BA9C}" srcOrd="0" destOrd="0" presId="urn:microsoft.com/office/officeart/2005/8/layout/orgChart1"/>
    <dgm:cxn modelId="{631A644D-5B19-4C55-9251-2FCF5CEE40B7}" type="presOf" srcId="{60C2B719-760E-4968-A712-0B56101DD7C9}" destId="{FC657E2B-5B10-414E-8BA8-7E1D1A60E7EF}" srcOrd="0" destOrd="0" presId="urn:microsoft.com/office/officeart/2005/8/layout/orgChart1"/>
    <dgm:cxn modelId="{2334A066-915E-4756-8A6C-F2BD9350024A}" srcId="{3C6F2696-12EF-42D9-9680-B41D88288C13}" destId="{1112C2B2-C1B6-4593-9434-3D21254CF7BE}" srcOrd="0" destOrd="0" parTransId="{1CCC5C39-C53B-4122-88C0-6630F85D4C65}" sibTransId="{5F773C76-E082-432E-B116-3068F4DBEE4A}"/>
    <dgm:cxn modelId="{A6D27C4D-DE40-4DE0-945E-D2FBFE23A5E6}" type="presOf" srcId="{48EED994-3980-4CEA-9FA7-BAAF3EA61213}" destId="{22246D5E-1C0B-4FC7-AEBC-29DB9D8BEC06}" srcOrd="0" destOrd="0" presId="urn:microsoft.com/office/officeart/2005/8/layout/orgChart1"/>
    <dgm:cxn modelId="{1CC2BB2B-3FCD-483E-9D44-B432303BB194}" srcId="{60C2B719-760E-4968-A712-0B56101DD7C9}" destId="{F5B7A89D-0FA5-48CE-865A-6264364B06B4}" srcOrd="1" destOrd="0" parTransId="{85540D15-1FB0-42BC-908A-CFDB9ED460BC}" sibTransId="{861EBDE8-8983-43BD-928D-6971C3A940D1}"/>
    <dgm:cxn modelId="{356A3BC7-6762-401A-859C-635C9B4DD986}" srcId="{FCA50744-15F5-4C6F-980C-A8492036D68A}" destId="{C0C87CF4-183C-4771-998F-EA91BCF4D4D7}" srcOrd="0" destOrd="0" parTransId="{7485AC9A-231A-4976-BACC-51583534B26E}" sibTransId="{A7471FA2-57DE-4659-8AC5-64D5403BC192}"/>
    <dgm:cxn modelId="{6A1D8C2F-7EB8-40FA-8851-0E1786850E3B}" type="presOf" srcId="{D2FB4ABD-1044-4C5C-A26A-EC6497E3FD50}" destId="{060BC130-CAB1-486D-9B06-A0D18D1BE046}" srcOrd="0" destOrd="0" presId="urn:microsoft.com/office/officeart/2005/8/layout/orgChart1"/>
    <dgm:cxn modelId="{4DCFEA2E-B2B4-4DE7-B6C7-BCCEE7AE8CE3}" type="presOf" srcId="{8B6E61BF-54D2-401D-B44E-667654A9BFAF}" destId="{A92A0BCD-E8BA-41E9-9161-057917934F3D}" srcOrd="1" destOrd="0" presId="urn:microsoft.com/office/officeart/2005/8/layout/orgChart1"/>
    <dgm:cxn modelId="{D209F1A3-B1EC-4380-A3EC-6A6529D84B4C}" type="presOf" srcId="{8B6E61BF-54D2-401D-B44E-667654A9BFAF}" destId="{8DDBC81C-9BEE-4FBC-B641-5C7B89BC7A94}" srcOrd="0" destOrd="0" presId="urn:microsoft.com/office/officeart/2005/8/layout/orgChart1"/>
    <dgm:cxn modelId="{AB791234-474A-466D-9685-E493B47F2939}" type="presOf" srcId="{F7C25A8A-77C2-473F-8D57-11BAAD2A1E83}" destId="{018F7BC2-62A4-46D2-A090-34C672733E70}" srcOrd="1" destOrd="0" presId="urn:microsoft.com/office/officeart/2005/8/layout/orgChart1"/>
    <dgm:cxn modelId="{657735EF-2083-4894-9538-E229C1464094}" type="presOf" srcId="{6DEC4761-9BC6-492B-AC20-F538556903B9}" destId="{1AF92A23-7507-469F-BDC5-EACDA4B16948}" srcOrd="0" destOrd="0" presId="urn:microsoft.com/office/officeart/2005/8/layout/orgChart1"/>
    <dgm:cxn modelId="{CD22BA36-A73E-4D39-99EB-7E1B34B88126}" type="presOf" srcId="{F9FAE818-F337-4984-B711-2FF18B29A5BC}" destId="{117F139C-9BD7-40E3-B886-E124765A210F}" srcOrd="0" destOrd="0" presId="urn:microsoft.com/office/officeart/2005/8/layout/orgChart1"/>
    <dgm:cxn modelId="{5CC9D4D3-3EA8-40FD-A39D-E02DE50E68AE}" srcId="{0358ECE7-380B-49C4-918E-2D13E61B37FF}" destId="{76F1B997-A2AF-4CDA-9E88-940CCDD90B66}" srcOrd="0" destOrd="0" parTransId="{A5B2F2E2-71F8-402F-B54F-500D269C4512}" sibTransId="{B197BA83-191C-40AE-850E-E9D110425BB1}"/>
    <dgm:cxn modelId="{7FEA0F8B-868B-4792-A47C-6448FAC3FFA4}" type="presOf" srcId="{F1C3AF0A-E6C3-4C77-9ED6-B30542B5132B}" destId="{87681A88-AE85-4983-8D2E-502375955E64}" srcOrd="1" destOrd="0" presId="urn:microsoft.com/office/officeart/2005/8/layout/orgChart1"/>
    <dgm:cxn modelId="{ECF333ED-C901-4221-8471-E9B764925B37}" type="presOf" srcId="{E5095E02-FC20-4690-8D9C-DAD393CBAF16}" destId="{16DB2D70-0839-4FF0-B15C-537C75E678FE}" srcOrd="0" destOrd="0" presId="urn:microsoft.com/office/officeart/2005/8/layout/orgChart1"/>
    <dgm:cxn modelId="{AAEABF9B-0373-4187-950C-9219B4790DB9}" srcId="{F7C25A8A-77C2-473F-8D57-11BAAD2A1E83}" destId="{F9FAE818-F337-4984-B711-2FF18B29A5BC}" srcOrd="1" destOrd="0" parTransId="{E435BEDD-7142-4008-BE24-103914D3DA1E}" sibTransId="{2866651F-2CFB-49A9-89CF-148FF437468D}"/>
    <dgm:cxn modelId="{8614AB20-5796-4B33-A287-16DD420E2E2F}" type="presOf" srcId="{1C121850-E5FF-49A2-BF6C-24FC4C13A5CA}" destId="{C803DF6E-664A-4AC8-A715-C7D1A35D1C63}" srcOrd="0" destOrd="0" presId="urn:microsoft.com/office/officeart/2005/8/layout/orgChart1"/>
    <dgm:cxn modelId="{071177DB-ADDC-4CED-AEC1-07B99B296BE0}" srcId="{FCA50744-15F5-4C6F-980C-A8492036D68A}" destId="{7652EB7D-25FA-4E1A-A336-C81A80903814}" srcOrd="1" destOrd="0" parTransId="{7881EDDA-6F7C-47C8-9782-73F1736D9985}" sibTransId="{1612AAD7-62B1-472D-A17A-DE8EFF8426E7}"/>
    <dgm:cxn modelId="{681AACF8-3FFE-4F74-A833-CB7B8076A97F}" type="presOf" srcId="{0D2F47FB-A73C-4C16-ADD1-6B74F3A29105}" destId="{719EEDC6-5D3E-4727-B8A2-0384A6541ED1}" srcOrd="0" destOrd="0" presId="urn:microsoft.com/office/officeart/2005/8/layout/orgChart1"/>
    <dgm:cxn modelId="{0A337BB6-49EA-4146-9C1D-C7E4FE4011E8}" srcId="{F1C3AF0A-E6C3-4C77-9ED6-B30542B5132B}" destId="{9816235C-104A-4F47-9360-876AACE7CDA8}" srcOrd="2" destOrd="0" parTransId="{0D2F47FB-A73C-4C16-ADD1-6B74F3A29105}" sibTransId="{D98CCF6F-4378-4D03-89E8-913239EAD37A}"/>
    <dgm:cxn modelId="{8D8BB1AB-527A-4BF9-AECA-7F31E880CE58}" type="presOf" srcId="{1C121850-E5FF-49A2-BF6C-24FC4C13A5CA}" destId="{C68C5F7F-B577-422E-872E-C4131B791E20}" srcOrd="1" destOrd="0" presId="urn:microsoft.com/office/officeart/2005/8/layout/orgChart1"/>
    <dgm:cxn modelId="{51430E40-9C2D-4739-A8EF-D224E9B4A601}" srcId="{60C2B719-760E-4968-A712-0B56101DD7C9}" destId="{8AC55DCD-93D8-4AC0-A3A6-BF1A7F996C53}" srcOrd="0" destOrd="0" parTransId="{E5095E02-FC20-4690-8D9C-DAD393CBAF16}" sibTransId="{DE47BA65-BF34-4270-949E-B34513B0BF2F}"/>
    <dgm:cxn modelId="{DC074FB5-0D31-47E5-BFE0-11A389D52747}" type="presOf" srcId="{76F1B997-A2AF-4CDA-9E88-940CCDD90B66}" destId="{F4DC4FF3-28EC-4EA1-BEE5-522287DCB814}" srcOrd="0" destOrd="0" presId="urn:microsoft.com/office/officeart/2005/8/layout/orgChart1"/>
    <dgm:cxn modelId="{4259855B-52C8-40A3-BBE3-736BBDF0158E}" type="presOf" srcId="{7652EB7D-25FA-4E1A-A336-C81A80903814}" destId="{C37EDB5D-6153-46C6-AE95-1D368BC91ADD}" srcOrd="1" destOrd="0" presId="urn:microsoft.com/office/officeart/2005/8/layout/orgChart1"/>
    <dgm:cxn modelId="{B47E5145-737E-4534-9DA0-CF9109CC9279}" type="presOf" srcId="{A5B2F2E2-71F8-402F-B54F-500D269C4512}" destId="{B7058B65-16D7-45B8-B2B2-AC802F2900FF}" srcOrd="0" destOrd="0" presId="urn:microsoft.com/office/officeart/2005/8/layout/orgChart1"/>
    <dgm:cxn modelId="{1AA953D8-FA35-4967-96DC-9E74D466307B}" type="presOf" srcId="{F5B7A89D-0FA5-48CE-865A-6264364B06B4}" destId="{A0AF2E8A-B9F2-4B02-A1C1-C7C65DFCEFDB}" srcOrd="0" destOrd="0" presId="urn:microsoft.com/office/officeart/2005/8/layout/orgChart1"/>
    <dgm:cxn modelId="{3A5D3F20-D28D-4103-ACDE-7D3131B6F690}" type="presOf" srcId="{7BED49F1-197C-4110-A789-71AF77013D25}" destId="{BB0B1718-F722-488E-AEA0-B4FFC14099BC}" srcOrd="0" destOrd="0" presId="urn:microsoft.com/office/officeart/2005/8/layout/orgChart1"/>
    <dgm:cxn modelId="{DF7F27B0-38A9-498F-8E5C-420FD3C792AA}" srcId="{8B6E61BF-54D2-401D-B44E-667654A9BFAF}" destId="{F1C3AF0A-E6C3-4C77-9ED6-B30542B5132B}" srcOrd="0" destOrd="0" parTransId="{89AA4DFF-3DF4-4DFE-BAEE-2009E8B8ECFA}" sibTransId="{D22E95C6-017E-4B6F-904B-B69D208F9A28}"/>
    <dgm:cxn modelId="{DF540DAE-2232-4ED2-9ACF-98630092F664}" type="presOf" srcId="{E1662B18-59F9-46B5-AE13-EA9A93D6DCD5}" destId="{4399F6AB-325E-46D2-9C7F-52620163D165}" srcOrd="0" destOrd="0" presId="urn:microsoft.com/office/officeart/2005/8/layout/orgChart1"/>
    <dgm:cxn modelId="{C283A051-14CC-4B8C-B06B-ABDB186AD0BE}" type="presOf" srcId="{E6A06C09-632F-48C3-8371-D0AF347327A7}" destId="{6A7C83DC-231C-48AF-ABE1-90D273E49D21}" srcOrd="0" destOrd="0" presId="urn:microsoft.com/office/officeart/2005/8/layout/orgChart1"/>
    <dgm:cxn modelId="{57F7D73E-9626-47CB-8A2C-C1ABBCDBBF79}" type="presOf" srcId="{87BEAF86-CD39-4E9E-B493-7AEC79769253}" destId="{BBED0D06-444D-4F34-B767-267CBF050385}" srcOrd="1" destOrd="0" presId="urn:microsoft.com/office/officeart/2005/8/layout/orgChart1"/>
    <dgm:cxn modelId="{ECFE1859-BF70-4736-882B-5C4BC6C36456}" srcId="{F9FAE818-F337-4984-B711-2FF18B29A5BC}" destId="{8B6E61BF-54D2-401D-B44E-667654A9BFAF}" srcOrd="0" destOrd="0" parTransId="{B439C22D-FBD6-43B7-81F6-EF280A799688}" sibTransId="{B7310EDD-2D80-40FB-A03A-940855D58AEE}"/>
    <dgm:cxn modelId="{0D4F0B3B-C948-4E30-A20C-C0147AB532CE}" type="presOf" srcId="{C0C87CF4-183C-4771-998F-EA91BCF4D4D7}" destId="{3723DBB7-5102-4D6B-806B-2F3F43B4B51A}" srcOrd="0" destOrd="0" presId="urn:microsoft.com/office/officeart/2005/8/layout/orgChart1"/>
    <dgm:cxn modelId="{7E7883DA-1765-4B3D-B131-9B53CC3B9985}" type="presOf" srcId="{F9FAE818-F337-4984-B711-2FF18B29A5BC}" destId="{5FA16F14-74DF-440D-BCAD-C8752A0A16BF}" srcOrd="1" destOrd="0" presId="urn:microsoft.com/office/officeart/2005/8/layout/orgChart1"/>
    <dgm:cxn modelId="{7A7B662E-869F-4DAF-97C4-43314BCF477E}" type="presOf" srcId="{0358ECE7-380B-49C4-918E-2D13E61B37FF}" destId="{2C8619BA-3904-47CF-B2F3-BBEF66C8D24E}" srcOrd="1" destOrd="0" presId="urn:microsoft.com/office/officeart/2005/8/layout/orgChart1"/>
    <dgm:cxn modelId="{7C2C91FE-2F4B-4B31-BB76-02D2755312FB}" type="presOf" srcId="{B2530424-4177-43C7-903D-046895599C3E}" destId="{8854286C-D3CA-48DA-89BC-DF4322DE56F0}" srcOrd="0" destOrd="0" presId="urn:microsoft.com/office/officeart/2005/8/layout/orgChart1"/>
    <dgm:cxn modelId="{763D183B-4B23-4A9B-9D26-97DC4A9F9D1E}" srcId="{F1C3AF0A-E6C3-4C77-9ED6-B30542B5132B}" destId="{CF82C370-1799-4B17-A0CD-8667DDD958B4}" srcOrd="0" destOrd="0" parTransId="{844D9F80-96EB-49B4-9051-84479107D96F}" sibTransId="{BD5D695E-0E27-44A2-B2B7-1FFC747BB47B}"/>
    <dgm:cxn modelId="{14E1E8D1-D59A-4E66-9D91-6313D48F3065}" type="presOf" srcId="{6DEC4761-9BC6-492B-AC20-F538556903B9}" destId="{54B6D504-C1A8-44E4-839F-684216085DE6}" srcOrd="1" destOrd="0" presId="urn:microsoft.com/office/officeart/2005/8/layout/orgChart1"/>
    <dgm:cxn modelId="{B5B7208B-8321-4367-ACDA-2BED8E30B510}" srcId="{3C6F2696-12EF-42D9-9680-B41D88288C13}" destId="{6DEC4761-9BC6-492B-AC20-F538556903B9}" srcOrd="1" destOrd="0" parTransId="{56BE413C-6772-4620-B642-44D10327511E}" sibTransId="{ACABA132-AB84-4818-95EE-5ED7AB683B22}"/>
    <dgm:cxn modelId="{D1842F99-7B3D-4B9C-8999-3EBD1C8ADD95}" type="presOf" srcId="{7652EB7D-25FA-4E1A-A336-C81A80903814}" destId="{8ACA5A00-A348-4E8C-B249-AED4ADFFF2E9}" srcOrd="0" destOrd="0" presId="urn:microsoft.com/office/officeart/2005/8/layout/orgChart1"/>
    <dgm:cxn modelId="{84B6A246-529B-45F5-8EF4-AD29E4DBACC7}" type="presOf" srcId="{FCA50744-15F5-4C6F-980C-A8492036D68A}" destId="{BC7F19E9-B5BB-4E19-98BE-8401FA67943F}" srcOrd="1" destOrd="0" presId="urn:microsoft.com/office/officeart/2005/8/layout/orgChart1"/>
    <dgm:cxn modelId="{264AE18B-0A5F-479A-8FF9-2250D63FDB80}" type="presOf" srcId="{E1662B18-59F9-46B5-AE13-EA9A93D6DCD5}" destId="{C03B84A9-1649-4884-A7E3-B124E82024CB}" srcOrd="1" destOrd="0" presId="urn:microsoft.com/office/officeart/2005/8/layout/orgChart1"/>
    <dgm:cxn modelId="{CD0767A0-8B9C-4CF9-B3E1-EAF179083169}" srcId="{F7C25A8A-77C2-473F-8D57-11BAAD2A1E83}" destId="{87BEAF86-CD39-4E9E-B493-7AEC79769253}" srcOrd="0" destOrd="0" parTransId="{7BED49F1-197C-4110-A789-71AF77013D25}" sibTransId="{AED0F63D-3349-4047-85D7-A5FF38AFC368}"/>
    <dgm:cxn modelId="{DA6E4DDF-415C-48F3-937B-B22B91648F04}" type="presOf" srcId="{1CCC5C39-C53B-4122-88C0-6630F85D4C65}" destId="{5E50ABA3-3656-42E9-8712-49DF44017A27}" srcOrd="0" destOrd="0" presId="urn:microsoft.com/office/officeart/2005/8/layout/orgChart1"/>
    <dgm:cxn modelId="{E74B9DD9-6110-4687-A20F-8915A55DB810}" type="presOf" srcId="{844D9F80-96EB-49B4-9051-84479107D96F}" destId="{60AD95D3-EC4D-480E-BDB2-9D3340F975C5}" srcOrd="0" destOrd="0" presId="urn:microsoft.com/office/officeart/2005/8/layout/orgChart1"/>
    <dgm:cxn modelId="{FD23EE05-AE02-49B9-9CE5-CE49C82D5680}" type="presOf" srcId="{76F1B997-A2AF-4CDA-9E88-940CCDD90B66}" destId="{9D5EEB61-A321-4C3B-BA76-F92FF3C5DAD4}" srcOrd="1" destOrd="0" presId="urn:microsoft.com/office/officeart/2005/8/layout/orgChart1"/>
    <dgm:cxn modelId="{8FFDE278-168F-44CF-AF41-20D636565C14}" type="presOf" srcId="{9816235C-104A-4F47-9360-876AACE7CDA8}" destId="{122DD140-E284-455A-B9C0-FA079D06FE01}" srcOrd="1" destOrd="0" presId="urn:microsoft.com/office/officeart/2005/8/layout/orgChart1"/>
    <dgm:cxn modelId="{00D1E2B8-2135-4375-BE05-172850E3D60F}" type="presOf" srcId="{7881EDDA-6F7C-47C8-9782-73F1736D9985}" destId="{66FCA6EF-8049-418A-B708-6DD9024E32FD}" srcOrd="0" destOrd="0" presId="urn:microsoft.com/office/officeart/2005/8/layout/orgChart1"/>
    <dgm:cxn modelId="{519D107A-7B0A-438C-9FA9-397DA871BA40}" type="presOf" srcId="{85540D15-1FB0-42BC-908A-CFDB9ED460BC}" destId="{C5CCD9ED-4F0F-4BD3-8C80-8FB019327F53}" srcOrd="0" destOrd="0" presId="urn:microsoft.com/office/officeart/2005/8/layout/orgChart1"/>
    <dgm:cxn modelId="{B87F551B-5508-4E42-A95C-082DC01E784E}" type="presOf" srcId="{C0C87CF4-183C-4771-998F-EA91BCF4D4D7}" destId="{9A1EBE17-CC48-43D7-9E9E-72148A4EFBFA}" srcOrd="1" destOrd="0" presId="urn:microsoft.com/office/officeart/2005/8/layout/orgChart1"/>
    <dgm:cxn modelId="{0E0FCA91-B9D4-4FAE-A76C-121DD48D296C}" srcId="{F1C3AF0A-E6C3-4C77-9ED6-B30542B5132B}" destId="{1C121850-E5FF-49A2-BF6C-24FC4C13A5CA}" srcOrd="1" destOrd="0" parTransId="{FAD7A53D-19EA-4595-8D6F-098534423AE7}" sibTransId="{6797DF92-FF9B-4D3A-A89B-6AD496FE2F85}"/>
    <dgm:cxn modelId="{A8A1402A-E886-4F52-9C39-270ED5511F10}" type="presOf" srcId="{9816235C-104A-4F47-9360-876AACE7CDA8}" destId="{7ACF6E3B-E261-42E5-9A04-4C107A045B26}" srcOrd="0" destOrd="0" presId="urn:microsoft.com/office/officeart/2005/8/layout/orgChart1"/>
    <dgm:cxn modelId="{4DB87FE6-3180-4583-BF88-0D50308ACB2B}" type="presOf" srcId="{CF82C370-1799-4B17-A0CD-8667DDD958B4}" destId="{309A130B-95BB-41FB-9984-B92955EC308A}" srcOrd="1" destOrd="0" presId="urn:microsoft.com/office/officeart/2005/8/layout/orgChart1"/>
    <dgm:cxn modelId="{9E808C96-1B94-45D0-9776-3BF6B2CE4570}" type="presOf" srcId="{F1C3AF0A-E6C3-4C77-9ED6-B30542B5132B}" destId="{0307132F-3E77-46F6-9148-361A2D3C67F1}" srcOrd="0" destOrd="0" presId="urn:microsoft.com/office/officeart/2005/8/layout/orgChart1"/>
    <dgm:cxn modelId="{D7A7C949-298B-43F5-BDED-2EC71A75D4A1}" type="presOf" srcId="{3C6F2696-12EF-42D9-9680-B41D88288C13}" destId="{2B4A8FBB-4A62-40AC-909C-0400BACE64D4}" srcOrd="0" destOrd="0" presId="urn:microsoft.com/office/officeart/2005/8/layout/orgChart1"/>
    <dgm:cxn modelId="{9029E401-0FD4-4A69-B433-9CF70750AD1B}" type="presOf" srcId="{0358ECE7-380B-49C4-918E-2D13E61B37FF}" destId="{387E6F10-883D-4693-A0B8-6DEA1E714672}" srcOrd="0" destOrd="0" presId="urn:microsoft.com/office/officeart/2005/8/layout/orgChart1"/>
    <dgm:cxn modelId="{AA93B44D-137E-4DFA-A376-08263CD7912A}" type="presOf" srcId="{F5B7A89D-0FA5-48CE-865A-6264364B06B4}" destId="{44C2B01D-B872-4239-B49E-489148777525}" srcOrd="1" destOrd="0" presId="urn:microsoft.com/office/officeart/2005/8/layout/orgChart1"/>
    <dgm:cxn modelId="{9CC1340A-D1EB-4734-A09C-9BC168390A8B}" type="presOf" srcId="{8AC55DCD-93D8-4AC0-A3A6-BF1A7F996C53}" destId="{E977172D-E578-42EE-AAE3-7266CA2073A2}" srcOrd="1" destOrd="0" presId="urn:microsoft.com/office/officeart/2005/8/layout/orgChart1"/>
    <dgm:cxn modelId="{8D1A82AB-F1CD-4960-A729-25442AA492D4}" srcId="{87BEAF86-CD39-4E9E-B493-7AEC79769253}" destId="{FCA50744-15F5-4C6F-980C-A8492036D68A}" srcOrd="0" destOrd="0" parTransId="{BAB3CABD-48F0-4D5F-A8F9-558E3DDA95F6}" sibTransId="{B0D00858-B6CB-4932-A928-C7ECCDF2040D}"/>
    <dgm:cxn modelId="{1EFA799C-87E1-4D15-B24D-C7A25FFFB83A}" srcId="{8B6E61BF-54D2-401D-B44E-667654A9BFAF}" destId="{0358ECE7-380B-49C4-918E-2D13E61B37FF}" srcOrd="1" destOrd="0" parTransId="{48EED994-3980-4CEA-9FA7-BAAF3EA61213}" sibTransId="{156FB73E-E506-46EA-8818-8E7DD96CBF95}"/>
    <dgm:cxn modelId="{2A53C056-CFB0-4508-AD3A-E314633FE1BF}" srcId="{F9FAE818-F337-4984-B711-2FF18B29A5BC}" destId="{60C2B719-760E-4968-A712-0B56101DD7C9}" srcOrd="1" destOrd="0" parTransId="{D2FB4ABD-1044-4C5C-A26A-EC6497E3FD50}" sibTransId="{687FC3DD-F7DC-4F04-9B9E-0FB0AE1E884F}"/>
    <dgm:cxn modelId="{53BBE61A-7BB8-43CA-AEED-84EFD2F7B5E3}" type="presOf" srcId="{BAB3CABD-48F0-4D5F-A8F9-558E3DDA95F6}" destId="{725B60BA-C58C-4ED2-8BBA-87E0A13CBBAD}" srcOrd="0" destOrd="0" presId="urn:microsoft.com/office/officeart/2005/8/layout/orgChart1"/>
    <dgm:cxn modelId="{12A4878A-0871-46D8-ACC1-2D335A4399C2}" type="presOf" srcId="{E435BEDD-7142-4008-BE24-103914D3DA1E}" destId="{5F8B61AD-8E50-4A18-86D4-F31BE7AAEE2A}" srcOrd="0" destOrd="0" presId="urn:microsoft.com/office/officeart/2005/8/layout/orgChart1"/>
    <dgm:cxn modelId="{5EB9CBA2-CB21-4FE3-858E-F2F7751EFC0C}" type="presOf" srcId="{3C6F2696-12EF-42D9-9680-B41D88288C13}" destId="{1344C539-68AD-4C52-ADCB-7B10904CD420}" srcOrd="1" destOrd="0" presId="urn:microsoft.com/office/officeart/2005/8/layout/orgChart1"/>
    <dgm:cxn modelId="{DCA17CFE-5356-4C9A-996A-5771C7AF16B5}" type="presOf" srcId="{8AC55DCD-93D8-4AC0-A3A6-BF1A7F996C53}" destId="{6600FC65-CA1A-41C1-AE32-887E82D9724B}" srcOrd="0" destOrd="0" presId="urn:microsoft.com/office/officeart/2005/8/layout/orgChart1"/>
    <dgm:cxn modelId="{AF7E0BC9-6DAD-454F-BACF-2B9421028F74}" type="presOf" srcId="{FAD7A53D-19EA-4595-8D6F-098534423AE7}" destId="{5951B9AE-6422-4CCD-887F-89F0D71434CA}" srcOrd="0" destOrd="0" presId="urn:microsoft.com/office/officeart/2005/8/layout/orgChart1"/>
    <dgm:cxn modelId="{6A3A4DD0-A1A9-4128-9220-49E4F48B101F}" srcId="{0358ECE7-380B-49C4-918E-2D13E61B37FF}" destId="{E1662B18-59F9-46B5-AE13-EA9A93D6DCD5}" srcOrd="1" destOrd="0" parTransId="{E6A06C09-632F-48C3-8371-D0AF347327A7}" sibTransId="{545E7CFD-E5F6-4F3D-BD66-2E7C5A54149A}"/>
    <dgm:cxn modelId="{41A3B258-223A-4B3E-BAD2-DF8B93EF03F5}" type="presOf" srcId="{CF82C370-1799-4B17-A0CD-8667DDD958B4}" destId="{8F521088-2438-4763-8827-40B19F8152C5}" srcOrd="0" destOrd="0" presId="urn:microsoft.com/office/officeart/2005/8/layout/orgChart1"/>
    <dgm:cxn modelId="{BFBA6E43-592E-4E34-AC25-FEB93CC01AAE}" type="presOf" srcId="{1112C2B2-C1B6-4593-9434-3D21254CF7BE}" destId="{D21A6C6F-36D0-4CAF-8B7C-0366F67DB0ED}" srcOrd="1" destOrd="0" presId="urn:microsoft.com/office/officeart/2005/8/layout/orgChart1"/>
    <dgm:cxn modelId="{3C8F58A9-6C05-4D49-B527-4365DB026A61}" type="presParOf" srcId="{6F3D4850-3B3E-4349-9AE1-09E428BC322D}" destId="{CDA5B825-DEC1-49DF-AD02-8A42AB8AE626}" srcOrd="0" destOrd="0" presId="urn:microsoft.com/office/officeart/2005/8/layout/orgChart1"/>
    <dgm:cxn modelId="{56F21B3D-AC8F-4DAC-BAD4-EF616C37EC29}" type="presParOf" srcId="{CDA5B825-DEC1-49DF-AD02-8A42AB8AE626}" destId="{CE587C04-F417-4EBB-AA5A-86C1DE1955FA}" srcOrd="0" destOrd="0" presId="urn:microsoft.com/office/officeart/2005/8/layout/orgChart1"/>
    <dgm:cxn modelId="{8E41A3B2-24DB-4C32-BC4C-15244A7CADC6}" type="presParOf" srcId="{CE587C04-F417-4EBB-AA5A-86C1DE1955FA}" destId="{E5E18593-F072-49BF-A99F-31F922FA136E}" srcOrd="0" destOrd="0" presId="urn:microsoft.com/office/officeart/2005/8/layout/orgChart1"/>
    <dgm:cxn modelId="{4332D581-BA57-4487-9A13-B2E6FB944E6C}" type="presParOf" srcId="{CE587C04-F417-4EBB-AA5A-86C1DE1955FA}" destId="{018F7BC2-62A4-46D2-A090-34C672733E70}" srcOrd="1" destOrd="0" presId="urn:microsoft.com/office/officeart/2005/8/layout/orgChart1"/>
    <dgm:cxn modelId="{6A23965D-7A10-4AAF-B15E-41B7F91B5F1A}" type="presParOf" srcId="{CDA5B825-DEC1-49DF-AD02-8A42AB8AE626}" destId="{0CDB8105-19E6-4473-BC21-67F92023AFC8}" srcOrd="1" destOrd="0" presId="urn:microsoft.com/office/officeart/2005/8/layout/orgChart1"/>
    <dgm:cxn modelId="{3EC43EF5-33A8-4BDE-B14E-7FA7DA9584AF}" type="presParOf" srcId="{0CDB8105-19E6-4473-BC21-67F92023AFC8}" destId="{BB0B1718-F722-488E-AEA0-B4FFC14099BC}" srcOrd="0" destOrd="0" presId="urn:microsoft.com/office/officeart/2005/8/layout/orgChart1"/>
    <dgm:cxn modelId="{08085C9C-6D6C-41BE-93D8-A49B3FD3300F}" type="presParOf" srcId="{0CDB8105-19E6-4473-BC21-67F92023AFC8}" destId="{4C110BFC-1CD0-4D0E-8C88-B4A9B9509381}" srcOrd="1" destOrd="0" presId="urn:microsoft.com/office/officeart/2005/8/layout/orgChart1"/>
    <dgm:cxn modelId="{9C6AC735-F791-48C0-8EAA-C4869185FB9F}" type="presParOf" srcId="{4C110BFC-1CD0-4D0E-8C88-B4A9B9509381}" destId="{2571ECC6-E40D-47DA-8987-3BBFAA1DCCEC}" srcOrd="0" destOrd="0" presId="urn:microsoft.com/office/officeart/2005/8/layout/orgChart1"/>
    <dgm:cxn modelId="{3A8FB2BB-E57C-4AC6-8081-253914138F22}" type="presParOf" srcId="{2571ECC6-E40D-47DA-8987-3BBFAA1DCCEC}" destId="{2C45CC98-8D75-485F-B3A6-30689437D128}" srcOrd="0" destOrd="0" presId="urn:microsoft.com/office/officeart/2005/8/layout/orgChart1"/>
    <dgm:cxn modelId="{6FA40B46-5178-4AB8-9329-3878F4136F42}" type="presParOf" srcId="{2571ECC6-E40D-47DA-8987-3BBFAA1DCCEC}" destId="{BBED0D06-444D-4F34-B767-267CBF050385}" srcOrd="1" destOrd="0" presId="urn:microsoft.com/office/officeart/2005/8/layout/orgChart1"/>
    <dgm:cxn modelId="{98A3C74A-444B-47D3-91BA-964BD64614EC}" type="presParOf" srcId="{4C110BFC-1CD0-4D0E-8C88-B4A9B9509381}" destId="{522C977E-E5F6-47BE-A8DD-E732ED94F733}" srcOrd="1" destOrd="0" presId="urn:microsoft.com/office/officeart/2005/8/layout/orgChart1"/>
    <dgm:cxn modelId="{9D37CD61-965C-47E6-8217-6C7C4616D587}" type="presParOf" srcId="{522C977E-E5F6-47BE-A8DD-E732ED94F733}" destId="{725B60BA-C58C-4ED2-8BBA-87E0A13CBBAD}" srcOrd="0" destOrd="0" presId="urn:microsoft.com/office/officeart/2005/8/layout/orgChart1"/>
    <dgm:cxn modelId="{962F8A43-D1DE-44EA-8713-AE6CAEEED28F}" type="presParOf" srcId="{522C977E-E5F6-47BE-A8DD-E732ED94F733}" destId="{3CFE9622-B25C-46BE-A11C-992EF27C7209}" srcOrd="1" destOrd="0" presId="urn:microsoft.com/office/officeart/2005/8/layout/orgChart1"/>
    <dgm:cxn modelId="{1B4B705A-20A6-4FCE-980C-E50328788015}" type="presParOf" srcId="{3CFE9622-B25C-46BE-A11C-992EF27C7209}" destId="{DCBDCA4B-7622-4173-B597-B36B75F668DE}" srcOrd="0" destOrd="0" presId="urn:microsoft.com/office/officeart/2005/8/layout/orgChart1"/>
    <dgm:cxn modelId="{80615FF6-D665-485E-B632-0965B3215857}" type="presParOf" srcId="{DCBDCA4B-7622-4173-B597-B36B75F668DE}" destId="{F3FD1910-E90F-41B3-9C4E-F29744D3E2CA}" srcOrd="0" destOrd="0" presId="urn:microsoft.com/office/officeart/2005/8/layout/orgChart1"/>
    <dgm:cxn modelId="{E2CE57D9-0400-4132-A60C-83D6B3BE7AE8}" type="presParOf" srcId="{DCBDCA4B-7622-4173-B597-B36B75F668DE}" destId="{BC7F19E9-B5BB-4E19-98BE-8401FA67943F}" srcOrd="1" destOrd="0" presId="urn:microsoft.com/office/officeart/2005/8/layout/orgChart1"/>
    <dgm:cxn modelId="{3146352E-EF49-4BE6-928F-029DB5AC04DE}" type="presParOf" srcId="{3CFE9622-B25C-46BE-A11C-992EF27C7209}" destId="{DC18F7DF-019A-4B90-9D03-2C00014D8DC6}" srcOrd="1" destOrd="0" presId="urn:microsoft.com/office/officeart/2005/8/layout/orgChart1"/>
    <dgm:cxn modelId="{223B65D7-CBF8-48C3-A357-D79BF80242F4}" type="presParOf" srcId="{DC18F7DF-019A-4B90-9D03-2C00014D8DC6}" destId="{EBBB4666-33D3-4BEB-9D41-1C768E9181A0}" srcOrd="0" destOrd="0" presId="urn:microsoft.com/office/officeart/2005/8/layout/orgChart1"/>
    <dgm:cxn modelId="{8D181DB8-3E04-49E5-A1DD-5B6498882B3D}" type="presParOf" srcId="{DC18F7DF-019A-4B90-9D03-2C00014D8DC6}" destId="{2A45CC3D-EC8C-4156-99C4-1DFB788325A0}" srcOrd="1" destOrd="0" presId="urn:microsoft.com/office/officeart/2005/8/layout/orgChart1"/>
    <dgm:cxn modelId="{99FDE510-D7B1-412D-BE29-302161845AFA}" type="presParOf" srcId="{2A45CC3D-EC8C-4156-99C4-1DFB788325A0}" destId="{6D246D6C-91FF-40FC-A2D8-4710C5B12860}" srcOrd="0" destOrd="0" presId="urn:microsoft.com/office/officeart/2005/8/layout/orgChart1"/>
    <dgm:cxn modelId="{74D953C0-D5A3-4DEB-95EC-FA97D8DD02E6}" type="presParOf" srcId="{6D246D6C-91FF-40FC-A2D8-4710C5B12860}" destId="{3723DBB7-5102-4D6B-806B-2F3F43B4B51A}" srcOrd="0" destOrd="0" presId="urn:microsoft.com/office/officeart/2005/8/layout/orgChart1"/>
    <dgm:cxn modelId="{681DD40D-53A0-445E-A511-FB280E4FF83E}" type="presParOf" srcId="{6D246D6C-91FF-40FC-A2D8-4710C5B12860}" destId="{9A1EBE17-CC48-43D7-9E9E-72148A4EFBFA}" srcOrd="1" destOrd="0" presId="urn:microsoft.com/office/officeart/2005/8/layout/orgChart1"/>
    <dgm:cxn modelId="{B2A5BBAE-C905-41DC-B613-62D6E2C8A5CD}" type="presParOf" srcId="{2A45CC3D-EC8C-4156-99C4-1DFB788325A0}" destId="{0E796E6D-E3AA-4980-85AB-006844F5A175}" srcOrd="1" destOrd="0" presId="urn:microsoft.com/office/officeart/2005/8/layout/orgChart1"/>
    <dgm:cxn modelId="{5A58474A-6115-44AE-89CB-B8B1A0B1F4C9}" type="presParOf" srcId="{2A45CC3D-EC8C-4156-99C4-1DFB788325A0}" destId="{A0574318-53D3-4454-86FD-1D2D8DDA0B6E}" srcOrd="2" destOrd="0" presId="urn:microsoft.com/office/officeart/2005/8/layout/orgChart1"/>
    <dgm:cxn modelId="{C1C2052D-57F7-4A0E-B6E2-8B901BCAD28C}" type="presParOf" srcId="{DC18F7DF-019A-4B90-9D03-2C00014D8DC6}" destId="{66FCA6EF-8049-418A-B708-6DD9024E32FD}" srcOrd="2" destOrd="0" presId="urn:microsoft.com/office/officeart/2005/8/layout/orgChart1"/>
    <dgm:cxn modelId="{442F5982-F86E-4B79-8A30-C042EEDA1717}" type="presParOf" srcId="{DC18F7DF-019A-4B90-9D03-2C00014D8DC6}" destId="{FFAF1C4F-04C2-4A87-B5E3-EB0E13CB7C00}" srcOrd="3" destOrd="0" presId="urn:microsoft.com/office/officeart/2005/8/layout/orgChart1"/>
    <dgm:cxn modelId="{B089033A-FAF9-4BC1-ACC2-949119FE1B19}" type="presParOf" srcId="{FFAF1C4F-04C2-4A87-B5E3-EB0E13CB7C00}" destId="{906EC68D-C586-44B5-96A4-D239996B2FE7}" srcOrd="0" destOrd="0" presId="urn:microsoft.com/office/officeart/2005/8/layout/orgChart1"/>
    <dgm:cxn modelId="{674BDEE0-45F0-48AC-87F8-97298AF276CF}" type="presParOf" srcId="{906EC68D-C586-44B5-96A4-D239996B2FE7}" destId="{8ACA5A00-A348-4E8C-B249-AED4ADFFF2E9}" srcOrd="0" destOrd="0" presId="urn:microsoft.com/office/officeart/2005/8/layout/orgChart1"/>
    <dgm:cxn modelId="{E2BFE84F-A96F-46E2-A84E-F354E91AAFC6}" type="presParOf" srcId="{906EC68D-C586-44B5-96A4-D239996B2FE7}" destId="{C37EDB5D-6153-46C6-AE95-1D368BC91ADD}" srcOrd="1" destOrd="0" presId="urn:microsoft.com/office/officeart/2005/8/layout/orgChart1"/>
    <dgm:cxn modelId="{F960B60E-EE73-468F-AC12-DF643514EC64}" type="presParOf" srcId="{FFAF1C4F-04C2-4A87-B5E3-EB0E13CB7C00}" destId="{D7A36AE0-CDE6-40D1-87F1-9D42C070202C}" srcOrd="1" destOrd="0" presId="urn:microsoft.com/office/officeart/2005/8/layout/orgChart1"/>
    <dgm:cxn modelId="{3D4F5926-9517-47DA-A51B-5C4B5D971AA2}" type="presParOf" srcId="{FFAF1C4F-04C2-4A87-B5E3-EB0E13CB7C00}" destId="{156DE6C5-BF2C-424A-B4F4-DB146A823350}" srcOrd="2" destOrd="0" presId="urn:microsoft.com/office/officeart/2005/8/layout/orgChart1"/>
    <dgm:cxn modelId="{84AC94D9-E227-4E83-AC1F-5FA571A86F54}" type="presParOf" srcId="{3CFE9622-B25C-46BE-A11C-992EF27C7209}" destId="{4B6C0B2E-06A4-40CB-B980-145AB0581A65}" srcOrd="2" destOrd="0" presId="urn:microsoft.com/office/officeart/2005/8/layout/orgChart1"/>
    <dgm:cxn modelId="{960287F0-EFFB-4851-81CA-0CA93BBA58F6}" type="presParOf" srcId="{522C977E-E5F6-47BE-A8DD-E732ED94F733}" destId="{8854286C-D3CA-48DA-89BC-DF4322DE56F0}" srcOrd="2" destOrd="0" presId="urn:microsoft.com/office/officeart/2005/8/layout/orgChart1"/>
    <dgm:cxn modelId="{5A31ED68-6389-472A-AFFF-3C10FF20A4BC}" type="presParOf" srcId="{522C977E-E5F6-47BE-A8DD-E732ED94F733}" destId="{BA664D37-7B68-4790-9052-0222AE468A23}" srcOrd="3" destOrd="0" presId="urn:microsoft.com/office/officeart/2005/8/layout/orgChart1"/>
    <dgm:cxn modelId="{B0B27AA8-5017-488F-A05A-C1D7BA1D8E94}" type="presParOf" srcId="{BA664D37-7B68-4790-9052-0222AE468A23}" destId="{C99FC771-9D55-4DE9-8883-EB7BCB1BCB2E}" srcOrd="0" destOrd="0" presId="urn:microsoft.com/office/officeart/2005/8/layout/orgChart1"/>
    <dgm:cxn modelId="{164682B9-97D0-4FDD-AC2A-2D84E3591F8D}" type="presParOf" srcId="{C99FC771-9D55-4DE9-8883-EB7BCB1BCB2E}" destId="{2B4A8FBB-4A62-40AC-909C-0400BACE64D4}" srcOrd="0" destOrd="0" presId="urn:microsoft.com/office/officeart/2005/8/layout/orgChart1"/>
    <dgm:cxn modelId="{989BF4F1-EC18-4B57-96C5-DE43A07A7677}" type="presParOf" srcId="{C99FC771-9D55-4DE9-8883-EB7BCB1BCB2E}" destId="{1344C539-68AD-4C52-ADCB-7B10904CD420}" srcOrd="1" destOrd="0" presId="urn:microsoft.com/office/officeart/2005/8/layout/orgChart1"/>
    <dgm:cxn modelId="{E5229F3B-3244-434B-B5E4-8EC45C0BBBB5}" type="presParOf" srcId="{BA664D37-7B68-4790-9052-0222AE468A23}" destId="{8B73465D-77E6-487D-A828-A51BA9D262C4}" srcOrd="1" destOrd="0" presId="urn:microsoft.com/office/officeart/2005/8/layout/orgChart1"/>
    <dgm:cxn modelId="{5A4614F2-4130-48B0-9210-B20B68EFCC10}" type="presParOf" srcId="{8B73465D-77E6-487D-A828-A51BA9D262C4}" destId="{5E50ABA3-3656-42E9-8712-49DF44017A27}" srcOrd="0" destOrd="0" presId="urn:microsoft.com/office/officeart/2005/8/layout/orgChart1"/>
    <dgm:cxn modelId="{AAD55F97-6F65-48B2-8EBB-187904D234B6}" type="presParOf" srcId="{8B73465D-77E6-487D-A828-A51BA9D262C4}" destId="{25614A74-3878-48A9-A352-A4528B086D54}" srcOrd="1" destOrd="0" presId="urn:microsoft.com/office/officeart/2005/8/layout/orgChart1"/>
    <dgm:cxn modelId="{D854A4CE-9C41-4668-BD2E-786176536545}" type="presParOf" srcId="{25614A74-3878-48A9-A352-A4528B086D54}" destId="{F5053623-BC1D-46BE-AC53-9A6FD9417FC3}" srcOrd="0" destOrd="0" presId="urn:microsoft.com/office/officeart/2005/8/layout/orgChart1"/>
    <dgm:cxn modelId="{8CDEFBA4-CBC3-4F0C-9A24-B03F31BD2A9C}" type="presParOf" srcId="{F5053623-BC1D-46BE-AC53-9A6FD9417FC3}" destId="{9464036D-D583-4179-A12B-9CC2D54C0BDD}" srcOrd="0" destOrd="0" presId="urn:microsoft.com/office/officeart/2005/8/layout/orgChart1"/>
    <dgm:cxn modelId="{15992765-4EB5-49A1-8819-43A8F5A08C6A}" type="presParOf" srcId="{F5053623-BC1D-46BE-AC53-9A6FD9417FC3}" destId="{D21A6C6F-36D0-4CAF-8B7C-0366F67DB0ED}" srcOrd="1" destOrd="0" presId="urn:microsoft.com/office/officeart/2005/8/layout/orgChart1"/>
    <dgm:cxn modelId="{0E2367CD-8E13-49EF-9B4F-A797F5BDBCAE}" type="presParOf" srcId="{25614A74-3878-48A9-A352-A4528B086D54}" destId="{199B61EC-5741-422D-9A4A-F882B077D9FB}" srcOrd="1" destOrd="0" presId="urn:microsoft.com/office/officeart/2005/8/layout/orgChart1"/>
    <dgm:cxn modelId="{D1E2D605-1153-4E3C-96CE-909BC0BEA051}" type="presParOf" srcId="{25614A74-3878-48A9-A352-A4528B086D54}" destId="{6BF4B3DD-8E4F-451B-BDFB-35F4FA4CAD24}" srcOrd="2" destOrd="0" presId="urn:microsoft.com/office/officeart/2005/8/layout/orgChart1"/>
    <dgm:cxn modelId="{91E83079-FEC6-45B8-819B-9E3D6ED8D800}" type="presParOf" srcId="{8B73465D-77E6-487D-A828-A51BA9D262C4}" destId="{A5E8D1BA-E2C6-4246-BD24-83FE15B7BA9C}" srcOrd="2" destOrd="0" presId="urn:microsoft.com/office/officeart/2005/8/layout/orgChart1"/>
    <dgm:cxn modelId="{2E172EF2-6DE9-4B0A-A88A-F144CE5E9B64}" type="presParOf" srcId="{8B73465D-77E6-487D-A828-A51BA9D262C4}" destId="{6023F754-4B36-4102-A2BC-1ABF7EE8E4A6}" srcOrd="3" destOrd="0" presId="urn:microsoft.com/office/officeart/2005/8/layout/orgChart1"/>
    <dgm:cxn modelId="{49D556B0-FD74-44F4-B187-9C1312CFD0D1}" type="presParOf" srcId="{6023F754-4B36-4102-A2BC-1ABF7EE8E4A6}" destId="{0210DF48-875F-46C3-9A2A-74B0BB928C86}" srcOrd="0" destOrd="0" presId="urn:microsoft.com/office/officeart/2005/8/layout/orgChart1"/>
    <dgm:cxn modelId="{FBB9AC1F-CA10-43B3-A273-ACCAAEDB8EDD}" type="presParOf" srcId="{0210DF48-875F-46C3-9A2A-74B0BB928C86}" destId="{1AF92A23-7507-469F-BDC5-EACDA4B16948}" srcOrd="0" destOrd="0" presId="urn:microsoft.com/office/officeart/2005/8/layout/orgChart1"/>
    <dgm:cxn modelId="{BE992E4B-1273-4583-A317-CBFEEA83404A}" type="presParOf" srcId="{0210DF48-875F-46C3-9A2A-74B0BB928C86}" destId="{54B6D504-C1A8-44E4-839F-684216085DE6}" srcOrd="1" destOrd="0" presId="urn:microsoft.com/office/officeart/2005/8/layout/orgChart1"/>
    <dgm:cxn modelId="{AB9DEB7E-6EDB-4CBB-AC26-09C1813E9810}" type="presParOf" srcId="{6023F754-4B36-4102-A2BC-1ABF7EE8E4A6}" destId="{AC5C8ED2-A0CB-4A96-BA17-535FAAEB3B4C}" srcOrd="1" destOrd="0" presId="urn:microsoft.com/office/officeart/2005/8/layout/orgChart1"/>
    <dgm:cxn modelId="{4F4097E8-FCD5-44EE-906A-D33933561DB3}" type="presParOf" srcId="{6023F754-4B36-4102-A2BC-1ABF7EE8E4A6}" destId="{7965A581-AF41-4D03-AAD0-6D6A1151B8B0}" srcOrd="2" destOrd="0" presId="urn:microsoft.com/office/officeart/2005/8/layout/orgChart1"/>
    <dgm:cxn modelId="{B7169AF5-8B11-4252-B176-46C691B511C5}" type="presParOf" srcId="{BA664D37-7B68-4790-9052-0222AE468A23}" destId="{979AB7B7-0BEE-46BA-8E93-A9DA8844393E}" srcOrd="2" destOrd="0" presId="urn:microsoft.com/office/officeart/2005/8/layout/orgChart1"/>
    <dgm:cxn modelId="{19241FF9-F16B-4593-8A4C-C7406B0AB6A7}" type="presParOf" srcId="{4C110BFC-1CD0-4D0E-8C88-B4A9B9509381}" destId="{0C8694BD-49BB-4744-9CBD-763EFB7FD6FA}" srcOrd="2" destOrd="0" presId="urn:microsoft.com/office/officeart/2005/8/layout/orgChart1"/>
    <dgm:cxn modelId="{678BB03D-512A-43FD-9400-836F94CBEBB2}" type="presParOf" srcId="{0CDB8105-19E6-4473-BC21-67F92023AFC8}" destId="{5F8B61AD-8E50-4A18-86D4-F31BE7AAEE2A}" srcOrd="2" destOrd="0" presId="urn:microsoft.com/office/officeart/2005/8/layout/orgChart1"/>
    <dgm:cxn modelId="{4D5E68E9-9E71-4E02-9108-24CE8FEA1C0F}" type="presParOf" srcId="{0CDB8105-19E6-4473-BC21-67F92023AFC8}" destId="{A3520EEA-BAEB-4B7E-AD1C-621441EFAAA7}" srcOrd="3" destOrd="0" presId="urn:microsoft.com/office/officeart/2005/8/layout/orgChart1"/>
    <dgm:cxn modelId="{E57D407D-66AA-4E74-A1F2-72BAFFA8EB26}" type="presParOf" srcId="{A3520EEA-BAEB-4B7E-AD1C-621441EFAAA7}" destId="{20AF3A87-6944-4EEB-8616-8A8557BCA6F2}" srcOrd="0" destOrd="0" presId="urn:microsoft.com/office/officeart/2005/8/layout/orgChart1"/>
    <dgm:cxn modelId="{F89C72A7-15B2-4769-BC75-36567B029043}" type="presParOf" srcId="{20AF3A87-6944-4EEB-8616-8A8557BCA6F2}" destId="{117F139C-9BD7-40E3-B886-E124765A210F}" srcOrd="0" destOrd="0" presId="urn:microsoft.com/office/officeart/2005/8/layout/orgChart1"/>
    <dgm:cxn modelId="{0F534ECF-C343-45DD-BAB3-7B06DE71592F}" type="presParOf" srcId="{20AF3A87-6944-4EEB-8616-8A8557BCA6F2}" destId="{5FA16F14-74DF-440D-BCAD-C8752A0A16BF}" srcOrd="1" destOrd="0" presId="urn:microsoft.com/office/officeart/2005/8/layout/orgChart1"/>
    <dgm:cxn modelId="{B540D4E2-2A1E-48FA-B544-CDD136A87205}" type="presParOf" srcId="{A3520EEA-BAEB-4B7E-AD1C-621441EFAAA7}" destId="{62082527-F021-4834-9CAC-C49671B9B2F8}" srcOrd="1" destOrd="0" presId="urn:microsoft.com/office/officeart/2005/8/layout/orgChart1"/>
    <dgm:cxn modelId="{46BA1002-035D-4FB9-B4A1-308BD53F589B}" type="presParOf" srcId="{62082527-F021-4834-9CAC-C49671B9B2F8}" destId="{A864D6B5-30DD-4F92-B233-88D334F1D8B6}" srcOrd="0" destOrd="0" presId="urn:microsoft.com/office/officeart/2005/8/layout/orgChart1"/>
    <dgm:cxn modelId="{B6E90181-4981-4483-9576-C6A4D77E89E3}" type="presParOf" srcId="{62082527-F021-4834-9CAC-C49671B9B2F8}" destId="{BAC78B74-D23C-41FB-8FD3-A3F75ED68B93}" srcOrd="1" destOrd="0" presId="urn:microsoft.com/office/officeart/2005/8/layout/orgChart1"/>
    <dgm:cxn modelId="{03DFB73C-BCFA-4AA5-9BF8-68CD8A1977F8}" type="presParOf" srcId="{BAC78B74-D23C-41FB-8FD3-A3F75ED68B93}" destId="{F9C69A0F-F2B9-4BE4-92C5-4EB1EE7DF761}" srcOrd="0" destOrd="0" presId="urn:microsoft.com/office/officeart/2005/8/layout/orgChart1"/>
    <dgm:cxn modelId="{3D3E45EC-820B-42C7-9433-F08CD11A500E}" type="presParOf" srcId="{F9C69A0F-F2B9-4BE4-92C5-4EB1EE7DF761}" destId="{8DDBC81C-9BEE-4FBC-B641-5C7B89BC7A94}" srcOrd="0" destOrd="0" presId="urn:microsoft.com/office/officeart/2005/8/layout/orgChart1"/>
    <dgm:cxn modelId="{534012F6-2EC0-4845-9FA8-78F5769E7DB6}" type="presParOf" srcId="{F9C69A0F-F2B9-4BE4-92C5-4EB1EE7DF761}" destId="{A92A0BCD-E8BA-41E9-9161-057917934F3D}" srcOrd="1" destOrd="0" presId="urn:microsoft.com/office/officeart/2005/8/layout/orgChart1"/>
    <dgm:cxn modelId="{EB086A8C-1B78-48B7-ACCB-D263311B5FAB}" type="presParOf" srcId="{BAC78B74-D23C-41FB-8FD3-A3F75ED68B93}" destId="{6D986D6A-567E-44E7-9255-B4A4F4CB597C}" srcOrd="1" destOrd="0" presId="urn:microsoft.com/office/officeart/2005/8/layout/orgChart1"/>
    <dgm:cxn modelId="{C11B9593-0030-45C9-90FA-75BC6FA7D85A}" type="presParOf" srcId="{6D986D6A-567E-44E7-9255-B4A4F4CB597C}" destId="{3DAD6271-E8DB-45BF-AB37-28C196A561E4}" srcOrd="0" destOrd="0" presId="urn:microsoft.com/office/officeart/2005/8/layout/orgChart1"/>
    <dgm:cxn modelId="{9452960B-AC1D-4E9E-B7A6-AB84D3EDA461}" type="presParOf" srcId="{6D986D6A-567E-44E7-9255-B4A4F4CB597C}" destId="{EE853ABB-0D4F-4744-87F2-B37BB7E38C03}" srcOrd="1" destOrd="0" presId="urn:microsoft.com/office/officeart/2005/8/layout/orgChart1"/>
    <dgm:cxn modelId="{7CE11D3A-F6EA-48CC-BB58-F01884425320}" type="presParOf" srcId="{EE853ABB-0D4F-4744-87F2-B37BB7E38C03}" destId="{45EDAC79-19A0-472F-BF3A-1337525B1145}" srcOrd="0" destOrd="0" presId="urn:microsoft.com/office/officeart/2005/8/layout/orgChart1"/>
    <dgm:cxn modelId="{CEE9F006-A465-40E8-87BA-235275ED341D}" type="presParOf" srcId="{45EDAC79-19A0-472F-BF3A-1337525B1145}" destId="{0307132F-3E77-46F6-9148-361A2D3C67F1}" srcOrd="0" destOrd="0" presId="urn:microsoft.com/office/officeart/2005/8/layout/orgChart1"/>
    <dgm:cxn modelId="{A6FEA74C-8E20-48A5-A85A-9461A64B34CD}" type="presParOf" srcId="{45EDAC79-19A0-472F-BF3A-1337525B1145}" destId="{87681A88-AE85-4983-8D2E-502375955E64}" srcOrd="1" destOrd="0" presId="urn:microsoft.com/office/officeart/2005/8/layout/orgChart1"/>
    <dgm:cxn modelId="{B260DBCC-8B6D-4C8B-8ED8-FCB547C2890D}" type="presParOf" srcId="{EE853ABB-0D4F-4744-87F2-B37BB7E38C03}" destId="{A04E82E1-BDFC-489B-A49C-5220ECD18943}" srcOrd="1" destOrd="0" presId="urn:microsoft.com/office/officeart/2005/8/layout/orgChart1"/>
    <dgm:cxn modelId="{AB74B6DA-3EFE-4BFB-93FB-B303283E933B}" type="presParOf" srcId="{A04E82E1-BDFC-489B-A49C-5220ECD18943}" destId="{60AD95D3-EC4D-480E-BDB2-9D3340F975C5}" srcOrd="0" destOrd="0" presId="urn:microsoft.com/office/officeart/2005/8/layout/orgChart1"/>
    <dgm:cxn modelId="{292C3B5F-E7B1-4C56-9940-5FEA468F2FBF}" type="presParOf" srcId="{A04E82E1-BDFC-489B-A49C-5220ECD18943}" destId="{DD4AB920-C3D6-4FC2-920E-A2CFA0973F2F}" srcOrd="1" destOrd="0" presId="urn:microsoft.com/office/officeart/2005/8/layout/orgChart1"/>
    <dgm:cxn modelId="{779C6029-531A-457F-9F86-996EF67CD3A0}" type="presParOf" srcId="{DD4AB920-C3D6-4FC2-920E-A2CFA0973F2F}" destId="{5D8E3118-4F33-4AF1-9857-9D56E762E113}" srcOrd="0" destOrd="0" presId="urn:microsoft.com/office/officeart/2005/8/layout/orgChart1"/>
    <dgm:cxn modelId="{DB9D5E23-5578-4D3A-B430-94F915C14CDC}" type="presParOf" srcId="{5D8E3118-4F33-4AF1-9857-9D56E762E113}" destId="{8F521088-2438-4763-8827-40B19F8152C5}" srcOrd="0" destOrd="0" presId="urn:microsoft.com/office/officeart/2005/8/layout/orgChart1"/>
    <dgm:cxn modelId="{B43DE4C1-CF79-4DE5-898E-486DD9AD925B}" type="presParOf" srcId="{5D8E3118-4F33-4AF1-9857-9D56E762E113}" destId="{309A130B-95BB-41FB-9984-B92955EC308A}" srcOrd="1" destOrd="0" presId="urn:microsoft.com/office/officeart/2005/8/layout/orgChart1"/>
    <dgm:cxn modelId="{7CFE3F6F-F2FE-4FB8-A232-EE534B05EE6E}" type="presParOf" srcId="{DD4AB920-C3D6-4FC2-920E-A2CFA0973F2F}" destId="{47FB9EF3-3A4B-4A31-9A84-594F5A5B72D9}" srcOrd="1" destOrd="0" presId="urn:microsoft.com/office/officeart/2005/8/layout/orgChart1"/>
    <dgm:cxn modelId="{93714495-2EB9-4ECD-AA56-A541A002E95A}" type="presParOf" srcId="{DD4AB920-C3D6-4FC2-920E-A2CFA0973F2F}" destId="{AA205894-55A7-41EA-AC35-DB863E8C1084}" srcOrd="2" destOrd="0" presId="urn:microsoft.com/office/officeart/2005/8/layout/orgChart1"/>
    <dgm:cxn modelId="{32F05DE1-8726-499C-B998-B00C3BCD63AE}" type="presParOf" srcId="{A04E82E1-BDFC-489B-A49C-5220ECD18943}" destId="{5951B9AE-6422-4CCD-887F-89F0D71434CA}" srcOrd="2" destOrd="0" presId="urn:microsoft.com/office/officeart/2005/8/layout/orgChart1"/>
    <dgm:cxn modelId="{7750F53B-9404-4D52-928F-02A707048F66}" type="presParOf" srcId="{A04E82E1-BDFC-489B-A49C-5220ECD18943}" destId="{1260B9ED-FA9C-4785-8DB7-454F3218EAD0}" srcOrd="3" destOrd="0" presId="urn:microsoft.com/office/officeart/2005/8/layout/orgChart1"/>
    <dgm:cxn modelId="{CE79D7D0-0E4A-428E-BC19-752ED957C31E}" type="presParOf" srcId="{1260B9ED-FA9C-4785-8DB7-454F3218EAD0}" destId="{CF31B4F7-1CE1-4251-8A5C-9DEEE16EB362}" srcOrd="0" destOrd="0" presId="urn:microsoft.com/office/officeart/2005/8/layout/orgChart1"/>
    <dgm:cxn modelId="{8F983F0F-3D4D-4484-8676-2071BA482F06}" type="presParOf" srcId="{CF31B4F7-1CE1-4251-8A5C-9DEEE16EB362}" destId="{C803DF6E-664A-4AC8-A715-C7D1A35D1C63}" srcOrd="0" destOrd="0" presId="urn:microsoft.com/office/officeart/2005/8/layout/orgChart1"/>
    <dgm:cxn modelId="{4066DB94-F1B3-42FA-90A1-61CBC620FFE3}" type="presParOf" srcId="{CF31B4F7-1CE1-4251-8A5C-9DEEE16EB362}" destId="{C68C5F7F-B577-422E-872E-C4131B791E20}" srcOrd="1" destOrd="0" presId="urn:microsoft.com/office/officeart/2005/8/layout/orgChart1"/>
    <dgm:cxn modelId="{A2C41DF8-EE29-4778-9D4E-4447162F40DE}" type="presParOf" srcId="{1260B9ED-FA9C-4785-8DB7-454F3218EAD0}" destId="{6A1C414D-65E7-442E-A19B-5F8EBC346EC7}" srcOrd="1" destOrd="0" presId="urn:microsoft.com/office/officeart/2005/8/layout/orgChart1"/>
    <dgm:cxn modelId="{1BB82250-A879-458D-B862-E59DF000D5EC}" type="presParOf" srcId="{1260B9ED-FA9C-4785-8DB7-454F3218EAD0}" destId="{295C0F44-4FF2-459F-8C08-B6CA6973E6BB}" srcOrd="2" destOrd="0" presId="urn:microsoft.com/office/officeart/2005/8/layout/orgChart1"/>
    <dgm:cxn modelId="{5A3664AE-FB50-4CC1-ACC3-503560D5CC6C}" type="presParOf" srcId="{A04E82E1-BDFC-489B-A49C-5220ECD18943}" destId="{719EEDC6-5D3E-4727-B8A2-0384A6541ED1}" srcOrd="4" destOrd="0" presId="urn:microsoft.com/office/officeart/2005/8/layout/orgChart1"/>
    <dgm:cxn modelId="{2A1E3E33-7551-4E80-9025-AF542FD024DB}" type="presParOf" srcId="{A04E82E1-BDFC-489B-A49C-5220ECD18943}" destId="{9B0C4919-4E44-4270-B702-50FC7CFA0059}" srcOrd="5" destOrd="0" presId="urn:microsoft.com/office/officeart/2005/8/layout/orgChart1"/>
    <dgm:cxn modelId="{F2CBB1C6-18A3-4D1E-ADCF-AD90F2C3C2A6}" type="presParOf" srcId="{9B0C4919-4E44-4270-B702-50FC7CFA0059}" destId="{F3775831-8DAF-40EA-ACCE-99F9DE4A4B48}" srcOrd="0" destOrd="0" presId="urn:microsoft.com/office/officeart/2005/8/layout/orgChart1"/>
    <dgm:cxn modelId="{AFEE0CCD-719D-41AA-814E-8A948D8BFBC1}" type="presParOf" srcId="{F3775831-8DAF-40EA-ACCE-99F9DE4A4B48}" destId="{7ACF6E3B-E261-42E5-9A04-4C107A045B26}" srcOrd="0" destOrd="0" presId="urn:microsoft.com/office/officeart/2005/8/layout/orgChart1"/>
    <dgm:cxn modelId="{F4E19FAA-56E7-49A6-A0C3-749BD474615B}" type="presParOf" srcId="{F3775831-8DAF-40EA-ACCE-99F9DE4A4B48}" destId="{122DD140-E284-455A-B9C0-FA079D06FE01}" srcOrd="1" destOrd="0" presId="urn:microsoft.com/office/officeart/2005/8/layout/orgChart1"/>
    <dgm:cxn modelId="{900E871E-A1BA-4AB0-A583-92B95EB238C1}" type="presParOf" srcId="{9B0C4919-4E44-4270-B702-50FC7CFA0059}" destId="{93C4325D-166E-4926-887F-075E304EA8B2}" srcOrd="1" destOrd="0" presId="urn:microsoft.com/office/officeart/2005/8/layout/orgChart1"/>
    <dgm:cxn modelId="{E820D870-2265-4439-A018-B0D418DEE676}" type="presParOf" srcId="{9B0C4919-4E44-4270-B702-50FC7CFA0059}" destId="{930153D6-0BDE-488E-9D90-FD679134416B}" srcOrd="2" destOrd="0" presId="urn:microsoft.com/office/officeart/2005/8/layout/orgChart1"/>
    <dgm:cxn modelId="{D6465F7A-9189-4C9D-B15F-D85C178D71CC}" type="presParOf" srcId="{EE853ABB-0D4F-4744-87F2-B37BB7E38C03}" destId="{C325BC90-EF88-42E8-A749-ED6AFD525996}" srcOrd="2" destOrd="0" presId="urn:microsoft.com/office/officeart/2005/8/layout/orgChart1"/>
    <dgm:cxn modelId="{195F3EB1-F63A-40E0-946A-A8670F156AF3}" type="presParOf" srcId="{6D986D6A-567E-44E7-9255-B4A4F4CB597C}" destId="{22246D5E-1C0B-4FC7-AEBC-29DB9D8BEC06}" srcOrd="2" destOrd="0" presId="urn:microsoft.com/office/officeart/2005/8/layout/orgChart1"/>
    <dgm:cxn modelId="{FA5487E2-F36B-429B-B365-0E75A58C1261}" type="presParOf" srcId="{6D986D6A-567E-44E7-9255-B4A4F4CB597C}" destId="{805C3529-BA42-4860-B2E4-3165080A6047}" srcOrd="3" destOrd="0" presId="urn:microsoft.com/office/officeart/2005/8/layout/orgChart1"/>
    <dgm:cxn modelId="{79C91FF8-8F18-4CBA-BE09-BFA532D9655D}" type="presParOf" srcId="{805C3529-BA42-4860-B2E4-3165080A6047}" destId="{588C3B7E-9956-415F-98C0-1DA1DD89C551}" srcOrd="0" destOrd="0" presId="urn:microsoft.com/office/officeart/2005/8/layout/orgChart1"/>
    <dgm:cxn modelId="{8060A9CF-E569-4A42-8291-9BF8E2C6D1FC}" type="presParOf" srcId="{588C3B7E-9956-415F-98C0-1DA1DD89C551}" destId="{387E6F10-883D-4693-A0B8-6DEA1E714672}" srcOrd="0" destOrd="0" presId="urn:microsoft.com/office/officeart/2005/8/layout/orgChart1"/>
    <dgm:cxn modelId="{7EC768E1-B860-4909-8697-2F1C523747D6}" type="presParOf" srcId="{588C3B7E-9956-415F-98C0-1DA1DD89C551}" destId="{2C8619BA-3904-47CF-B2F3-BBEF66C8D24E}" srcOrd="1" destOrd="0" presId="urn:microsoft.com/office/officeart/2005/8/layout/orgChart1"/>
    <dgm:cxn modelId="{93D7CFCE-5BC0-4617-BB55-5BF73B165B5F}" type="presParOf" srcId="{805C3529-BA42-4860-B2E4-3165080A6047}" destId="{3AE2CD5D-2823-499E-952F-D089EB9B18F7}" srcOrd="1" destOrd="0" presId="urn:microsoft.com/office/officeart/2005/8/layout/orgChart1"/>
    <dgm:cxn modelId="{5BA289C5-C49A-41E4-8ED1-96FF0A506D0B}" type="presParOf" srcId="{3AE2CD5D-2823-499E-952F-D089EB9B18F7}" destId="{B7058B65-16D7-45B8-B2B2-AC802F2900FF}" srcOrd="0" destOrd="0" presId="urn:microsoft.com/office/officeart/2005/8/layout/orgChart1"/>
    <dgm:cxn modelId="{6CBA4043-5BD8-4CC5-BD0E-BBEF27463BB3}" type="presParOf" srcId="{3AE2CD5D-2823-499E-952F-D089EB9B18F7}" destId="{F7F25FA1-830B-4345-8EFD-1E6236295CFE}" srcOrd="1" destOrd="0" presId="urn:microsoft.com/office/officeart/2005/8/layout/orgChart1"/>
    <dgm:cxn modelId="{79290F9D-83BA-4299-9998-77071A0C0820}" type="presParOf" srcId="{F7F25FA1-830B-4345-8EFD-1E6236295CFE}" destId="{695D8A88-3125-414E-8392-6D2AA4506EE6}" srcOrd="0" destOrd="0" presId="urn:microsoft.com/office/officeart/2005/8/layout/orgChart1"/>
    <dgm:cxn modelId="{EAF48C03-7EC7-494E-B983-EE34A7538153}" type="presParOf" srcId="{695D8A88-3125-414E-8392-6D2AA4506EE6}" destId="{F4DC4FF3-28EC-4EA1-BEE5-522287DCB814}" srcOrd="0" destOrd="0" presId="urn:microsoft.com/office/officeart/2005/8/layout/orgChart1"/>
    <dgm:cxn modelId="{9D20D1A6-C4ED-4AE3-B8B8-E61121A09BD6}" type="presParOf" srcId="{695D8A88-3125-414E-8392-6D2AA4506EE6}" destId="{9D5EEB61-A321-4C3B-BA76-F92FF3C5DAD4}" srcOrd="1" destOrd="0" presId="urn:microsoft.com/office/officeart/2005/8/layout/orgChart1"/>
    <dgm:cxn modelId="{2B227798-A7C6-46EB-9268-6BE37393D92A}" type="presParOf" srcId="{F7F25FA1-830B-4345-8EFD-1E6236295CFE}" destId="{6F07D196-169C-4618-97ED-E807AAA2DF79}" srcOrd="1" destOrd="0" presId="urn:microsoft.com/office/officeart/2005/8/layout/orgChart1"/>
    <dgm:cxn modelId="{66F2DBDE-FFE4-403E-826A-45D2EA159FC2}" type="presParOf" srcId="{F7F25FA1-830B-4345-8EFD-1E6236295CFE}" destId="{BF46B681-063A-4914-A331-DF55B9BA6FB6}" srcOrd="2" destOrd="0" presId="urn:microsoft.com/office/officeart/2005/8/layout/orgChart1"/>
    <dgm:cxn modelId="{929A457D-6F4C-479C-9ED2-E4732BA092A0}" type="presParOf" srcId="{3AE2CD5D-2823-499E-952F-D089EB9B18F7}" destId="{6A7C83DC-231C-48AF-ABE1-90D273E49D21}" srcOrd="2" destOrd="0" presId="urn:microsoft.com/office/officeart/2005/8/layout/orgChart1"/>
    <dgm:cxn modelId="{57B9473A-8468-4930-82A3-AE5FBA949501}" type="presParOf" srcId="{3AE2CD5D-2823-499E-952F-D089EB9B18F7}" destId="{9A0DDA13-0CD5-4D9E-B7C5-B2A62D447D69}" srcOrd="3" destOrd="0" presId="urn:microsoft.com/office/officeart/2005/8/layout/orgChart1"/>
    <dgm:cxn modelId="{8DF2D64E-CFFC-4D0A-80C6-C30494D577AA}" type="presParOf" srcId="{9A0DDA13-0CD5-4D9E-B7C5-B2A62D447D69}" destId="{65BFDBEE-005C-4175-AC6C-B64474209731}" srcOrd="0" destOrd="0" presId="urn:microsoft.com/office/officeart/2005/8/layout/orgChart1"/>
    <dgm:cxn modelId="{4962BA60-6E85-4536-959B-C8BD6924EB59}" type="presParOf" srcId="{65BFDBEE-005C-4175-AC6C-B64474209731}" destId="{4399F6AB-325E-46D2-9C7F-52620163D165}" srcOrd="0" destOrd="0" presId="urn:microsoft.com/office/officeart/2005/8/layout/orgChart1"/>
    <dgm:cxn modelId="{EF4D010C-0CDC-4A35-A6DB-C64A8A8B8ED2}" type="presParOf" srcId="{65BFDBEE-005C-4175-AC6C-B64474209731}" destId="{C03B84A9-1649-4884-A7E3-B124E82024CB}" srcOrd="1" destOrd="0" presId="urn:microsoft.com/office/officeart/2005/8/layout/orgChart1"/>
    <dgm:cxn modelId="{948FBC60-6059-4E4E-A603-A141DCD554B8}" type="presParOf" srcId="{9A0DDA13-0CD5-4D9E-B7C5-B2A62D447D69}" destId="{4D386FB8-43F5-406C-9A1D-2907D3455843}" srcOrd="1" destOrd="0" presId="urn:microsoft.com/office/officeart/2005/8/layout/orgChart1"/>
    <dgm:cxn modelId="{05D4AF5C-6CD7-4C5E-AA7E-5CA7C3457A5C}" type="presParOf" srcId="{9A0DDA13-0CD5-4D9E-B7C5-B2A62D447D69}" destId="{E025BF87-5322-4D6D-B7CD-788621F17A1D}" srcOrd="2" destOrd="0" presId="urn:microsoft.com/office/officeart/2005/8/layout/orgChart1"/>
    <dgm:cxn modelId="{3F3D02C0-9085-44AD-BC88-D8D28B30D1C7}" type="presParOf" srcId="{805C3529-BA42-4860-B2E4-3165080A6047}" destId="{1F5DE335-1490-4CDE-82A3-85ED5C9F2C49}" srcOrd="2" destOrd="0" presId="urn:microsoft.com/office/officeart/2005/8/layout/orgChart1"/>
    <dgm:cxn modelId="{B787C5FD-7053-4F93-B826-BE59C36C1ED3}" type="presParOf" srcId="{BAC78B74-D23C-41FB-8FD3-A3F75ED68B93}" destId="{E0E84CD0-91A8-4BF5-9B89-78E7F0E8D2AF}" srcOrd="2" destOrd="0" presId="urn:microsoft.com/office/officeart/2005/8/layout/orgChart1"/>
    <dgm:cxn modelId="{AF7BC913-CA39-4753-8035-9BBD84ADCF55}" type="presParOf" srcId="{62082527-F021-4834-9CAC-C49671B9B2F8}" destId="{060BC130-CAB1-486D-9B06-A0D18D1BE046}" srcOrd="2" destOrd="0" presId="urn:microsoft.com/office/officeart/2005/8/layout/orgChart1"/>
    <dgm:cxn modelId="{580266DE-FE79-48AC-AEEF-AAC39E25FF39}" type="presParOf" srcId="{62082527-F021-4834-9CAC-C49671B9B2F8}" destId="{B8F00B7F-CBB4-4F01-A7C1-3C296D1273A2}" srcOrd="3" destOrd="0" presId="urn:microsoft.com/office/officeart/2005/8/layout/orgChart1"/>
    <dgm:cxn modelId="{2E0393D9-3FA5-4374-8A0C-F869C3FDA4D8}" type="presParOf" srcId="{B8F00B7F-CBB4-4F01-A7C1-3C296D1273A2}" destId="{D9B9CF95-83AD-4CBF-8BCF-F0199920C7F0}" srcOrd="0" destOrd="0" presId="urn:microsoft.com/office/officeart/2005/8/layout/orgChart1"/>
    <dgm:cxn modelId="{552FD6D7-597D-4883-B988-7D7876BFE370}" type="presParOf" srcId="{D9B9CF95-83AD-4CBF-8BCF-F0199920C7F0}" destId="{FC657E2B-5B10-414E-8BA8-7E1D1A60E7EF}" srcOrd="0" destOrd="0" presId="urn:microsoft.com/office/officeart/2005/8/layout/orgChart1"/>
    <dgm:cxn modelId="{FFEA5030-B1F9-4882-B9A5-9195341737D3}" type="presParOf" srcId="{D9B9CF95-83AD-4CBF-8BCF-F0199920C7F0}" destId="{B573DB6F-DF23-481D-A8B4-C34E42147756}" srcOrd="1" destOrd="0" presId="urn:microsoft.com/office/officeart/2005/8/layout/orgChart1"/>
    <dgm:cxn modelId="{EA414B6C-7152-4C33-93E6-E200DBED49B2}" type="presParOf" srcId="{B8F00B7F-CBB4-4F01-A7C1-3C296D1273A2}" destId="{1EC87C33-56B4-4712-BD17-736184C1CC1A}" srcOrd="1" destOrd="0" presId="urn:microsoft.com/office/officeart/2005/8/layout/orgChart1"/>
    <dgm:cxn modelId="{FA325789-AE6C-4758-880E-0FC429F7B27D}" type="presParOf" srcId="{1EC87C33-56B4-4712-BD17-736184C1CC1A}" destId="{16DB2D70-0839-4FF0-B15C-537C75E678FE}" srcOrd="0" destOrd="0" presId="urn:microsoft.com/office/officeart/2005/8/layout/orgChart1"/>
    <dgm:cxn modelId="{B4EF7FA6-A755-430F-BAAB-DF10E0678776}" type="presParOf" srcId="{1EC87C33-56B4-4712-BD17-736184C1CC1A}" destId="{20BD3260-1F03-4DDE-84B2-214D11E04E00}" srcOrd="1" destOrd="0" presId="urn:microsoft.com/office/officeart/2005/8/layout/orgChart1"/>
    <dgm:cxn modelId="{AB31DD55-D774-42DF-B8FA-0F6952CFA5E7}" type="presParOf" srcId="{20BD3260-1F03-4DDE-84B2-214D11E04E00}" destId="{245EF1CD-378C-4EEF-81C7-029049A1EAA4}" srcOrd="0" destOrd="0" presId="urn:microsoft.com/office/officeart/2005/8/layout/orgChart1"/>
    <dgm:cxn modelId="{9B14CE27-2443-48DF-B4E1-520DF35801B9}" type="presParOf" srcId="{245EF1CD-378C-4EEF-81C7-029049A1EAA4}" destId="{6600FC65-CA1A-41C1-AE32-887E82D9724B}" srcOrd="0" destOrd="0" presId="urn:microsoft.com/office/officeart/2005/8/layout/orgChart1"/>
    <dgm:cxn modelId="{F4642406-833F-4F48-964E-A0976F44F2BA}" type="presParOf" srcId="{245EF1CD-378C-4EEF-81C7-029049A1EAA4}" destId="{E977172D-E578-42EE-AAE3-7266CA2073A2}" srcOrd="1" destOrd="0" presId="urn:microsoft.com/office/officeart/2005/8/layout/orgChart1"/>
    <dgm:cxn modelId="{C512CD0A-0924-4B09-A0C3-CAD7D8425755}" type="presParOf" srcId="{20BD3260-1F03-4DDE-84B2-214D11E04E00}" destId="{DBDEC3C4-7EFE-4697-BDC2-6801F476737E}" srcOrd="1" destOrd="0" presId="urn:microsoft.com/office/officeart/2005/8/layout/orgChart1"/>
    <dgm:cxn modelId="{78F58851-DEA3-4297-BC9F-E5BD73206EF1}" type="presParOf" srcId="{20BD3260-1F03-4DDE-84B2-214D11E04E00}" destId="{9764D095-4F35-42AC-B928-424D9B1673B6}" srcOrd="2" destOrd="0" presId="urn:microsoft.com/office/officeart/2005/8/layout/orgChart1"/>
    <dgm:cxn modelId="{25532D8B-181D-436D-82E1-881DA722F1B1}" type="presParOf" srcId="{1EC87C33-56B4-4712-BD17-736184C1CC1A}" destId="{C5CCD9ED-4F0F-4BD3-8C80-8FB019327F53}" srcOrd="2" destOrd="0" presId="urn:microsoft.com/office/officeart/2005/8/layout/orgChart1"/>
    <dgm:cxn modelId="{ED871A69-C7DB-4499-812D-248DBBE15A43}" type="presParOf" srcId="{1EC87C33-56B4-4712-BD17-736184C1CC1A}" destId="{FFFAEA7F-8509-4216-BD17-E9D2A7E5D66F}" srcOrd="3" destOrd="0" presId="urn:microsoft.com/office/officeart/2005/8/layout/orgChart1"/>
    <dgm:cxn modelId="{099DF02D-D767-48D5-9475-AA99887BB00D}" type="presParOf" srcId="{FFFAEA7F-8509-4216-BD17-E9D2A7E5D66F}" destId="{5B03299A-3226-4898-B5F0-0DDF51B75F40}" srcOrd="0" destOrd="0" presId="urn:microsoft.com/office/officeart/2005/8/layout/orgChart1"/>
    <dgm:cxn modelId="{24785694-40C0-45C4-9D78-BEEBB012FCCC}" type="presParOf" srcId="{5B03299A-3226-4898-B5F0-0DDF51B75F40}" destId="{A0AF2E8A-B9F2-4B02-A1C1-C7C65DFCEFDB}" srcOrd="0" destOrd="0" presId="urn:microsoft.com/office/officeart/2005/8/layout/orgChart1"/>
    <dgm:cxn modelId="{DA47C7F1-3563-43D7-B391-46F99389453E}" type="presParOf" srcId="{5B03299A-3226-4898-B5F0-0DDF51B75F40}" destId="{44C2B01D-B872-4239-B49E-489148777525}" srcOrd="1" destOrd="0" presId="urn:microsoft.com/office/officeart/2005/8/layout/orgChart1"/>
    <dgm:cxn modelId="{B67E5621-005C-406B-9BBD-BFA926B416AD}" type="presParOf" srcId="{FFFAEA7F-8509-4216-BD17-E9D2A7E5D66F}" destId="{6E0B9E4D-79DE-493F-802D-AF6FF4E17C9A}" srcOrd="1" destOrd="0" presId="urn:microsoft.com/office/officeart/2005/8/layout/orgChart1"/>
    <dgm:cxn modelId="{73C3FEE2-D400-486A-A655-02B449FBBA1C}" type="presParOf" srcId="{FFFAEA7F-8509-4216-BD17-E9D2A7E5D66F}" destId="{07E1BB43-4913-4A75-A5B6-2C24F353D2D1}" srcOrd="2" destOrd="0" presId="urn:microsoft.com/office/officeart/2005/8/layout/orgChart1"/>
    <dgm:cxn modelId="{B662B1CF-2FEB-40AF-B08C-F8999851B685}" type="presParOf" srcId="{B8F00B7F-CBB4-4F01-A7C1-3C296D1273A2}" destId="{3030C047-FAC0-42C4-84F7-93935B8020F2}" srcOrd="2" destOrd="0" presId="urn:microsoft.com/office/officeart/2005/8/layout/orgChart1"/>
    <dgm:cxn modelId="{C8C7B43C-839F-4F0F-A488-BC10901382C1}" type="presParOf" srcId="{A3520EEA-BAEB-4B7E-AD1C-621441EFAAA7}" destId="{D6DE89B2-86E0-4BB1-BA93-14B9FB0D5D7A}" srcOrd="2" destOrd="0" presId="urn:microsoft.com/office/officeart/2005/8/layout/orgChart1"/>
    <dgm:cxn modelId="{74266EC2-3FF8-4F1F-A67C-1D6DA250280F}" type="presParOf" srcId="{CDA5B825-DEC1-49DF-AD02-8A42AB8AE626}" destId="{DBAC57D6-466E-44A8-81EF-6404D1E47D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257FB7-29C8-463E-B20E-C6A00E74179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7C25A8A-77C2-473F-8D57-11BAAD2A1E83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Illinois Energy Policy</a:t>
          </a:r>
        </a:p>
      </dgm:t>
    </dgm:pt>
    <dgm:pt modelId="{0A6E5071-FE8E-4A67-9548-26A0B2BE482C}" type="parTrans" cxnId="{F0A69BBB-1968-4856-ABF1-FF926952BF5C}">
      <dgm:prSet/>
      <dgm:spPr/>
      <dgm:t>
        <a:bodyPr/>
        <a:lstStyle/>
        <a:p>
          <a:endParaRPr lang="en-US"/>
        </a:p>
      </dgm:t>
    </dgm:pt>
    <dgm:pt modelId="{9A1416C6-9DF1-4AFB-A78F-EB9D46CA0583}" type="sibTrans" cxnId="{F0A69BBB-1968-4856-ABF1-FF926952BF5C}">
      <dgm:prSet/>
      <dgm:spPr/>
      <dgm:t>
        <a:bodyPr/>
        <a:lstStyle/>
        <a:p>
          <a:endParaRPr lang="en-US"/>
        </a:p>
      </dgm:t>
    </dgm:pt>
    <dgm:pt modelId="{87BEAF86-CD39-4E9E-B493-7AEC79769253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Renewables</a:t>
          </a:r>
        </a:p>
      </dgm:t>
    </dgm:pt>
    <dgm:pt modelId="{7BED49F1-197C-4110-A789-71AF77013D25}" type="parTrans" cxnId="{CD0767A0-8B9C-4CF9-B3E1-EAF179083169}">
      <dgm:prSet/>
      <dgm:spPr/>
      <dgm:t>
        <a:bodyPr/>
        <a:lstStyle/>
        <a:p>
          <a:endParaRPr lang="en-US"/>
        </a:p>
      </dgm:t>
    </dgm:pt>
    <dgm:pt modelId="{AED0F63D-3349-4047-85D7-A5FF38AFC368}" type="sibTrans" cxnId="{CD0767A0-8B9C-4CF9-B3E1-EAF179083169}">
      <dgm:prSet/>
      <dgm:spPr/>
      <dgm:t>
        <a:bodyPr/>
        <a:lstStyle/>
        <a:p>
          <a:endParaRPr lang="en-US"/>
        </a:p>
      </dgm:t>
    </dgm:pt>
    <dgm:pt modelId="{F9FAE818-F337-4984-B711-2FF18B29A5B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Efficiency</a:t>
          </a:r>
        </a:p>
      </dgm:t>
    </dgm:pt>
    <dgm:pt modelId="{E435BEDD-7142-4008-BE24-103914D3DA1E}" type="parTrans" cxnId="{AAEABF9B-0373-4187-950C-9219B4790DB9}">
      <dgm:prSet/>
      <dgm:spPr/>
      <dgm:t>
        <a:bodyPr/>
        <a:lstStyle/>
        <a:p>
          <a:endParaRPr lang="en-US"/>
        </a:p>
      </dgm:t>
    </dgm:pt>
    <dgm:pt modelId="{2866651F-2CFB-49A9-89CF-148FF437468D}" type="sibTrans" cxnId="{AAEABF9B-0373-4187-950C-9219B4790DB9}">
      <dgm:prSet/>
      <dgm:spPr/>
      <dgm:t>
        <a:bodyPr/>
        <a:lstStyle/>
        <a:p>
          <a:endParaRPr lang="en-US"/>
        </a:p>
      </dgm:t>
    </dgm:pt>
    <dgm:pt modelId="{8B6E61BF-54D2-401D-B44E-667654A9BFA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EEPS</a:t>
          </a:r>
        </a:p>
      </dgm:t>
    </dgm:pt>
    <dgm:pt modelId="{B439C22D-FBD6-43B7-81F6-EF280A799688}" type="parTrans" cxnId="{ECFE1859-BF70-4736-882B-5C4BC6C36456}">
      <dgm:prSet/>
      <dgm:spPr/>
      <dgm:t>
        <a:bodyPr/>
        <a:lstStyle/>
        <a:p>
          <a:endParaRPr lang="en-US"/>
        </a:p>
      </dgm:t>
    </dgm:pt>
    <dgm:pt modelId="{B7310EDD-2D80-40FB-A03A-940855D58AEE}" type="sibTrans" cxnId="{ECFE1859-BF70-4736-882B-5C4BC6C36456}">
      <dgm:prSet/>
      <dgm:spPr/>
      <dgm:t>
        <a:bodyPr/>
        <a:lstStyle/>
        <a:p>
          <a:endParaRPr lang="en-US"/>
        </a:p>
      </dgm:t>
    </dgm:pt>
    <dgm:pt modelId="{60C2B719-760E-4968-A712-0B56101DD7C9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/>
            <a:t>IPA Programs</a:t>
          </a:r>
        </a:p>
      </dgm:t>
    </dgm:pt>
    <dgm:pt modelId="{D2FB4ABD-1044-4C5C-A26A-EC6497E3FD50}" type="parTrans" cxnId="{2A53C056-CFB0-4508-AD3A-E314633FE1BF}">
      <dgm:prSet/>
      <dgm:spPr/>
      <dgm:t>
        <a:bodyPr/>
        <a:lstStyle/>
        <a:p>
          <a:endParaRPr lang="en-US"/>
        </a:p>
      </dgm:t>
    </dgm:pt>
    <dgm:pt modelId="{687FC3DD-F7DC-4F04-9B9E-0FB0AE1E884F}" type="sibTrans" cxnId="{2A53C056-CFB0-4508-AD3A-E314633FE1BF}">
      <dgm:prSet/>
      <dgm:spPr/>
      <dgm:t>
        <a:bodyPr/>
        <a:lstStyle/>
        <a:p>
          <a:endParaRPr lang="en-US"/>
        </a:p>
      </dgm:t>
    </dgm:pt>
    <dgm:pt modelId="{8AC55DCD-93D8-4AC0-A3A6-BF1A7F996C5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E5095E02-FC20-4690-8D9C-DAD393CBAF16}" type="parTrans" cxnId="{51430E40-9C2D-4739-A8EF-D224E9B4A601}">
      <dgm:prSet/>
      <dgm:spPr/>
      <dgm:t>
        <a:bodyPr/>
        <a:lstStyle/>
        <a:p>
          <a:endParaRPr lang="en-US"/>
        </a:p>
      </dgm:t>
    </dgm:pt>
    <dgm:pt modelId="{DE47BA65-BF34-4270-949E-B34513B0BF2F}" type="sibTrans" cxnId="{51430E40-9C2D-4739-A8EF-D224E9B4A601}">
      <dgm:prSet/>
      <dgm:spPr/>
      <dgm:t>
        <a:bodyPr/>
        <a:lstStyle/>
        <a:p>
          <a:endParaRPr lang="en-US"/>
        </a:p>
      </dgm:t>
    </dgm:pt>
    <dgm:pt modelId="{F5B7A89D-0FA5-48CE-865A-6264364B06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Small Commercial</a:t>
          </a:r>
        </a:p>
      </dgm:t>
    </dgm:pt>
    <dgm:pt modelId="{85540D15-1FB0-42BC-908A-CFDB9ED460BC}" type="parTrans" cxnId="{1CC2BB2B-3FCD-483E-9D44-B432303BB194}">
      <dgm:prSet/>
      <dgm:spPr/>
      <dgm:t>
        <a:bodyPr/>
        <a:lstStyle/>
        <a:p>
          <a:endParaRPr lang="en-US"/>
        </a:p>
      </dgm:t>
    </dgm:pt>
    <dgm:pt modelId="{861EBDE8-8983-43BD-928D-6971C3A940D1}" type="sibTrans" cxnId="{1CC2BB2B-3FCD-483E-9D44-B432303BB194}">
      <dgm:prSet/>
      <dgm:spPr/>
      <dgm:t>
        <a:bodyPr/>
        <a:lstStyle/>
        <a:p>
          <a:endParaRPr lang="en-US"/>
        </a:p>
      </dgm:t>
    </dgm:pt>
    <dgm:pt modelId="{F1C3AF0A-E6C3-4C77-9ED6-B30542B5132B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Utility</a:t>
          </a:r>
        </a:p>
      </dgm:t>
    </dgm:pt>
    <dgm:pt modelId="{89AA4DFF-3DF4-4DFE-BAEE-2009E8B8ECFA}" type="parTrans" cxnId="{DF7F27B0-38A9-498F-8E5C-420FD3C792AA}">
      <dgm:prSet/>
      <dgm:spPr/>
      <dgm:t>
        <a:bodyPr/>
        <a:lstStyle/>
        <a:p>
          <a:endParaRPr lang="en-US"/>
        </a:p>
      </dgm:t>
    </dgm:pt>
    <dgm:pt modelId="{D22E95C6-017E-4B6F-904B-B69D208F9A28}" type="sibTrans" cxnId="{DF7F27B0-38A9-498F-8E5C-420FD3C792AA}">
      <dgm:prSet/>
      <dgm:spPr/>
      <dgm:t>
        <a:bodyPr/>
        <a:lstStyle/>
        <a:p>
          <a:endParaRPr lang="en-US"/>
        </a:p>
      </dgm:t>
    </dgm:pt>
    <dgm:pt modelId="{0358ECE7-380B-49C4-918E-2D13E61B37F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Commerce</a:t>
          </a:r>
        </a:p>
      </dgm:t>
    </dgm:pt>
    <dgm:pt modelId="{48EED994-3980-4CEA-9FA7-BAAF3EA61213}" type="parTrans" cxnId="{1EFA799C-87E1-4D15-B24D-C7A25FFFB83A}">
      <dgm:prSet/>
      <dgm:spPr/>
      <dgm:t>
        <a:bodyPr/>
        <a:lstStyle/>
        <a:p>
          <a:endParaRPr lang="en-US"/>
        </a:p>
      </dgm:t>
    </dgm:pt>
    <dgm:pt modelId="{156FB73E-E506-46EA-8818-8E7DD96CBF95}" type="sibTrans" cxnId="{1EFA799C-87E1-4D15-B24D-C7A25FFFB83A}">
      <dgm:prSet/>
      <dgm:spPr/>
      <dgm:t>
        <a:bodyPr/>
        <a:lstStyle/>
        <a:p>
          <a:endParaRPr lang="en-US"/>
        </a:p>
      </dgm:t>
    </dgm:pt>
    <dgm:pt modelId="{CF82C370-1799-4B17-A0CD-8667DDD958B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Commercial</a:t>
          </a:r>
        </a:p>
      </dgm:t>
    </dgm:pt>
    <dgm:pt modelId="{844D9F80-96EB-49B4-9051-84479107D96F}" type="parTrans" cxnId="{763D183B-4B23-4A9B-9D26-97DC4A9F9D1E}">
      <dgm:prSet/>
      <dgm:spPr/>
      <dgm:t>
        <a:bodyPr/>
        <a:lstStyle/>
        <a:p>
          <a:endParaRPr lang="en-US"/>
        </a:p>
      </dgm:t>
    </dgm:pt>
    <dgm:pt modelId="{BD5D695E-0E27-44A2-B2B7-1FFC747BB47B}" type="sibTrans" cxnId="{763D183B-4B23-4A9B-9D26-97DC4A9F9D1E}">
      <dgm:prSet/>
      <dgm:spPr/>
      <dgm:t>
        <a:bodyPr/>
        <a:lstStyle/>
        <a:p>
          <a:endParaRPr lang="en-US"/>
        </a:p>
      </dgm:t>
    </dgm:pt>
    <dgm:pt modelId="{1C121850-E5FF-49A2-BF6C-24FC4C13A5CA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FAD7A53D-19EA-4595-8D6F-098534423AE7}" type="parTrans" cxnId="{0E0FCA91-B9D4-4FAE-A76C-121DD48D296C}">
      <dgm:prSet/>
      <dgm:spPr/>
      <dgm:t>
        <a:bodyPr/>
        <a:lstStyle/>
        <a:p>
          <a:endParaRPr lang="en-US"/>
        </a:p>
      </dgm:t>
    </dgm:pt>
    <dgm:pt modelId="{6797DF92-FF9B-4D3A-A89B-6AD496FE2F85}" type="sibTrans" cxnId="{0E0FCA91-B9D4-4FAE-A76C-121DD48D296C}">
      <dgm:prSet/>
      <dgm:spPr/>
      <dgm:t>
        <a:bodyPr/>
        <a:lstStyle/>
        <a:p>
          <a:endParaRPr lang="en-US"/>
        </a:p>
      </dgm:t>
    </dgm:pt>
    <dgm:pt modelId="{9816235C-104A-4F47-9360-876AACE7CDA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Industrial</a:t>
          </a:r>
        </a:p>
      </dgm:t>
    </dgm:pt>
    <dgm:pt modelId="{0D2F47FB-A73C-4C16-ADD1-6B74F3A29105}" type="parTrans" cxnId="{0A337BB6-49EA-4146-9C1D-C7E4FE4011E8}">
      <dgm:prSet/>
      <dgm:spPr/>
      <dgm:t>
        <a:bodyPr/>
        <a:lstStyle/>
        <a:p>
          <a:endParaRPr lang="en-US"/>
        </a:p>
      </dgm:t>
    </dgm:pt>
    <dgm:pt modelId="{D98CCF6F-4378-4D03-89E8-913239EAD37A}" type="sibTrans" cxnId="{0A337BB6-49EA-4146-9C1D-C7E4FE4011E8}">
      <dgm:prSet/>
      <dgm:spPr/>
      <dgm:t>
        <a:bodyPr/>
        <a:lstStyle/>
        <a:p>
          <a:endParaRPr lang="en-US"/>
        </a:p>
      </dgm:t>
    </dgm:pt>
    <dgm:pt modelId="{76F1B997-A2AF-4CDA-9E88-940CCDD90B66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Public Sector</a:t>
          </a:r>
        </a:p>
      </dgm:t>
    </dgm:pt>
    <dgm:pt modelId="{A5B2F2E2-71F8-402F-B54F-500D269C4512}" type="parTrans" cxnId="{5CC9D4D3-3EA8-40FD-A39D-E02DE50E68AE}">
      <dgm:prSet/>
      <dgm:spPr/>
      <dgm:t>
        <a:bodyPr/>
        <a:lstStyle/>
        <a:p>
          <a:endParaRPr lang="en-US"/>
        </a:p>
      </dgm:t>
    </dgm:pt>
    <dgm:pt modelId="{B197BA83-191C-40AE-850E-E9D110425BB1}" type="sibTrans" cxnId="{5CC9D4D3-3EA8-40FD-A39D-E02DE50E68AE}">
      <dgm:prSet/>
      <dgm:spPr/>
      <dgm:t>
        <a:bodyPr/>
        <a:lstStyle/>
        <a:p>
          <a:endParaRPr lang="en-US"/>
        </a:p>
      </dgm:t>
    </dgm:pt>
    <dgm:pt modelId="{E1662B18-59F9-46B5-AE13-EA9A93D6DCD5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Low Income</a:t>
          </a:r>
        </a:p>
      </dgm:t>
    </dgm:pt>
    <dgm:pt modelId="{E6A06C09-632F-48C3-8371-D0AF347327A7}" type="parTrans" cxnId="{6A3A4DD0-A1A9-4128-9220-49E4F48B101F}">
      <dgm:prSet/>
      <dgm:spPr/>
      <dgm:t>
        <a:bodyPr/>
        <a:lstStyle/>
        <a:p>
          <a:endParaRPr lang="en-US"/>
        </a:p>
      </dgm:t>
    </dgm:pt>
    <dgm:pt modelId="{545E7CFD-E5F6-4F3D-BD66-2E7C5A54149A}" type="sibTrans" cxnId="{6A3A4DD0-A1A9-4128-9220-49E4F48B101F}">
      <dgm:prSet/>
      <dgm:spPr/>
      <dgm:t>
        <a:bodyPr/>
        <a:lstStyle/>
        <a:p>
          <a:endParaRPr lang="en-US"/>
        </a:p>
      </dgm:t>
    </dgm:pt>
    <dgm:pt modelId="{FCA50744-15F5-4C6F-980C-A8492036D68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Utility Supply</a:t>
          </a:r>
        </a:p>
      </dgm:t>
    </dgm:pt>
    <dgm:pt modelId="{BAB3CABD-48F0-4D5F-A8F9-558E3DDA95F6}" type="parTrans" cxnId="{8D1A82AB-F1CD-4960-A729-25442AA492D4}">
      <dgm:prSet/>
      <dgm:spPr/>
      <dgm:t>
        <a:bodyPr/>
        <a:lstStyle/>
        <a:p>
          <a:endParaRPr lang="en-US"/>
        </a:p>
      </dgm:t>
    </dgm:pt>
    <dgm:pt modelId="{B0D00858-B6CB-4932-A928-C7ECCDF2040D}" type="sibTrans" cxnId="{8D1A82AB-F1CD-4960-A729-25442AA492D4}">
      <dgm:prSet/>
      <dgm:spPr/>
      <dgm:t>
        <a:bodyPr/>
        <a:lstStyle/>
        <a:p>
          <a:endParaRPr lang="en-US"/>
        </a:p>
      </dgm:t>
    </dgm:pt>
    <dgm:pt modelId="{3C6F2696-12EF-42D9-9680-B41D88288C1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Retail Service</a:t>
          </a:r>
        </a:p>
      </dgm:t>
    </dgm:pt>
    <dgm:pt modelId="{B2530424-4177-43C7-903D-046895599C3E}" type="parTrans" cxnId="{5A47CB2B-04B7-4D4C-B4AB-8628A86C4635}">
      <dgm:prSet/>
      <dgm:spPr/>
      <dgm:t>
        <a:bodyPr/>
        <a:lstStyle/>
        <a:p>
          <a:endParaRPr lang="en-US"/>
        </a:p>
      </dgm:t>
    </dgm:pt>
    <dgm:pt modelId="{4F75E722-6290-4596-BF43-0D42E0621942}" type="sibTrans" cxnId="{5A47CB2B-04B7-4D4C-B4AB-8628A86C4635}">
      <dgm:prSet/>
      <dgm:spPr/>
      <dgm:t>
        <a:bodyPr/>
        <a:lstStyle/>
        <a:p>
          <a:endParaRPr lang="en-US"/>
        </a:p>
      </dgm:t>
    </dgm:pt>
    <dgm:pt modelId="{1112C2B2-C1B6-4593-9434-3D21254CF7BE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Alternative Compliance Payments</a:t>
          </a:r>
        </a:p>
      </dgm:t>
    </dgm:pt>
    <dgm:pt modelId="{1CCC5C39-C53B-4122-88C0-6630F85D4C65}" type="parTrans" cxnId="{2334A066-915E-4756-8A6C-F2BD9350024A}">
      <dgm:prSet/>
      <dgm:spPr/>
      <dgm:t>
        <a:bodyPr/>
        <a:lstStyle/>
        <a:p>
          <a:endParaRPr lang="en-US"/>
        </a:p>
      </dgm:t>
    </dgm:pt>
    <dgm:pt modelId="{5F773C76-E082-432E-B116-3068F4DBEE4A}" type="sibTrans" cxnId="{2334A066-915E-4756-8A6C-F2BD9350024A}">
      <dgm:prSet/>
      <dgm:spPr/>
      <dgm:t>
        <a:bodyPr/>
        <a:lstStyle/>
        <a:p>
          <a:endParaRPr lang="en-US"/>
        </a:p>
      </dgm:t>
    </dgm:pt>
    <dgm:pt modelId="{6DEC4761-9BC6-492B-AC20-F538556903B9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56BE413C-6772-4620-B642-44D10327511E}" type="parTrans" cxnId="{B5B7208B-8321-4367-ACDA-2BED8E30B510}">
      <dgm:prSet/>
      <dgm:spPr/>
      <dgm:t>
        <a:bodyPr/>
        <a:lstStyle/>
        <a:p>
          <a:endParaRPr lang="en-US"/>
        </a:p>
      </dgm:t>
    </dgm:pt>
    <dgm:pt modelId="{ACABA132-AB84-4818-95EE-5ED7AB683B22}" type="sibTrans" cxnId="{B5B7208B-8321-4367-ACDA-2BED8E30B510}">
      <dgm:prSet/>
      <dgm:spPr/>
      <dgm:t>
        <a:bodyPr/>
        <a:lstStyle/>
        <a:p>
          <a:endParaRPr lang="en-US"/>
        </a:p>
      </dgm:t>
    </dgm:pt>
    <dgm:pt modelId="{C0C87CF4-183C-4771-998F-EA91BCF4D4D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Long term PPA</a:t>
          </a:r>
        </a:p>
      </dgm:t>
    </dgm:pt>
    <dgm:pt modelId="{7485AC9A-231A-4976-BACC-51583534B26E}" type="parTrans" cxnId="{356A3BC7-6762-401A-859C-635C9B4DD986}">
      <dgm:prSet/>
      <dgm:spPr/>
      <dgm:t>
        <a:bodyPr/>
        <a:lstStyle/>
        <a:p>
          <a:endParaRPr lang="en-US"/>
        </a:p>
      </dgm:t>
    </dgm:pt>
    <dgm:pt modelId="{A7471FA2-57DE-4659-8AC5-64D5403BC192}" type="sibTrans" cxnId="{356A3BC7-6762-401A-859C-635C9B4DD986}">
      <dgm:prSet/>
      <dgm:spPr/>
      <dgm:t>
        <a:bodyPr/>
        <a:lstStyle/>
        <a:p>
          <a:endParaRPr lang="en-US"/>
        </a:p>
      </dgm:t>
    </dgm:pt>
    <dgm:pt modelId="{7652EB7D-25FA-4E1A-A336-C81A8090381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 Purchases</a:t>
          </a:r>
        </a:p>
      </dgm:t>
    </dgm:pt>
    <dgm:pt modelId="{7881EDDA-6F7C-47C8-9782-73F1736D9985}" type="parTrans" cxnId="{071177DB-ADDC-4CED-AEC1-07B99B296BE0}">
      <dgm:prSet/>
      <dgm:spPr/>
      <dgm:t>
        <a:bodyPr/>
        <a:lstStyle/>
        <a:p>
          <a:endParaRPr lang="en-US"/>
        </a:p>
      </dgm:t>
    </dgm:pt>
    <dgm:pt modelId="{1612AAD7-62B1-472D-A17A-DE8EFF8426E7}" type="sibTrans" cxnId="{071177DB-ADDC-4CED-AEC1-07B99B296BE0}">
      <dgm:prSet/>
      <dgm:spPr/>
      <dgm:t>
        <a:bodyPr/>
        <a:lstStyle/>
        <a:p>
          <a:endParaRPr lang="en-US"/>
        </a:p>
      </dgm:t>
    </dgm:pt>
    <dgm:pt modelId="{6F3D4850-3B3E-4349-9AE1-09E428BC322D}" type="pres">
      <dgm:prSet presAssocID="{7C257FB7-29C8-463E-B20E-C6A00E7417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A5B825-DEC1-49DF-AD02-8A42AB8AE626}" type="pres">
      <dgm:prSet presAssocID="{F7C25A8A-77C2-473F-8D57-11BAAD2A1E83}" presName="hierRoot1" presStyleCnt="0">
        <dgm:presLayoutVars>
          <dgm:hierBranch val="init"/>
        </dgm:presLayoutVars>
      </dgm:prSet>
      <dgm:spPr/>
    </dgm:pt>
    <dgm:pt modelId="{CE587C04-F417-4EBB-AA5A-86C1DE1955FA}" type="pres">
      <dgm:prSet presAssocID="{F7C25A8A-77C2-473F-8D57-11BAAD2A1E83}" presName="rootComposite1" presStyleCnt="0"/>
      <dgm:spPr/>
    </dgm:pt>
    <dgm:pt modelId="{E5E18593-F072-49BF-A99F-31F922FA136E}" type="pres">
      <dgm:prSet presAssocID="{F7C25A8A-77C2-473F-8D57-11BAAD2A1E83}" presName="rootText1" presStyleLbl="node0" presStyleIdx="0" presStyleCnt="1" custScaleX="184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8F7BC2-62A4-46D2-A090-34C672733E70}" type="pres">
      <dgm:prSet presAssocID="{F7C25A8A-77C2-473F-8D57-11BAAD2A1E8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CDB8105-19E6-4473-BC21-67F92023AFC8}" type="pres">
      <dgm:prSet presAssocID="{F7C25A8A-77C2-473F-8D57-11BAAD2A1E83}" presName="hierChild2" presStyleCnt="0"/>
      <dgm:spPr/>
    </dgm:pt>
    <dgm:pt modelId="{BB0B1718-F722-488E-AEA0-B4FFC14099BC}" type="pres">
      <dgm:prSet presAssocID="{7BED49F1-197C-4110-A789-71AF77013D2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C110BFC-1CD0-4D0E-8C88-B4A9B9509381}" type="pres">
      <dgm:prSet presAssocID="{87BEAF86-CD39-4E9E-B493-7AEC79769253}" presName="hierRoot2" presStyleCnt="0">
        <dgm:presLayoutVars>
          <dgm:hierBranch val="init"/>
        </dgm:presLayoutVars>
      </dgm:prSet>
      <dgm:spPr/>
    </dgm:pt>
    <dgm:pt modelId="{2571ECC6-E40D-47DA-8987-3BBFAA1DCCEC}" type="pres">
      <dgm:prSet presAssocID="{87BEAF86-CD39-4E9E-B493-7AEC79769253}" presName="rootComposite" presStyleCnt="0"/>
      <dgm:spPr/>
    </dgm:pt>
    <dgm:pt modelId="{2C45CC98-8D75-485F-B3A6-30689437D128}" type="pres">
      <dgm:prSet presAssocID="{87BEAF86-CD39-4E9E-B493-7AEC7976925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ED0D06-444D-4F34-B767-267CBF050385}" type="pres">
      <dgm:prSet presAssocID="{87BEAF86-CD39-4E9E-B493-7AEC79769253}" presName="rootConnector" presStyleLbl="node2" presStyleIdx="0" presStyleCnt="2"/>
      <dgm:spPr/>
      <dgm:t>
        <a:bodyPr/>
        <a:lstStyle/>
        <a:p>
          <a:endParaRPr lang="en-US"/>
        </a:p>
      </dgm:t>
    </dgm:pt>
    <dgm:pt modelId="{522C977E-E5F6-47BE-A8DD-E732ED94F733}" type="pres">
      <dgm:prSet presAssocID="{87BEAF86-CD39-4E9E-B493-7AEC79769253}" presName="hierChild4" presStyleCnt="0"/>
      <dgm:spPr/>
    </dgm:pt>
    <dgm:pt modelId="{725B60BA-C58C-4ED2-8BBA-87E0A13CBBAD}" type="pres">
      <dgm:prSet presAssocID="{BAB3CABD-48F0-4D5F-A8F9-558E3DDA95F6}" presName="Name37" presStyleLbl="parChTrans1D3" presStyleIdx="0" presStyleCnt="4"/>
      <dgm:spPr/>
      <dgm:t>
        <a:bodyPr/>
        <a:lstStyle/>
        <a:p>
          <a:endParaRPr lang="en-US"/>
        </a:p>
      </dgm:t>
    </dgm:pt>
    <dgm:pt modelId="{3CFE9622-B25C-46BE-A11C-992EF27C7209}" type="pres">
      <dgm:prSet presAssocID="{FCA50744-15F5-4C6F-980C-A8492036D68A}" presName="hierRoot2" presStyleCnt="0">
        <dgm:presLayoutVars>
          <dgm:hierBranch val="init"/>
        </dgm:presLayoutVars>
      </dgm:prSet>
      <dgm:spPr/>
    </dgm:pt>
    <dgm:pt modelId="{DCBDCA4B-7622-4173-B597-B36B75F668DE}" type="pres">
      <dgm:prSet presAssocID="{FCA50744-15F5-4C6F-980C-A8492036D68A}" presName="rootComposite" presStyleCnt="0"/>
      <dgm:spPr/>
    </dgm:pt>
    <dgm:pt modelId="{F3FD1910-E90F-41B3-9C4E-F29744D3E2CA}" type="pres">
      <dgm:prSet presAssocID="{FCA50744-15F5-4C6F-980C-A8492036D68A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F19E9-B5BB-4E19-98BE-8401FA67943F}" type="pres">
      <dgm:prSet presAssocID="{FCA50744-15F5-4C6F-980C-A8492036D68A}" presName="rootConnector" presStyleLbl="node3" presStyleIdx="0" presStyleCnt="4"/>
      <dgm:spPr/>
      <dgm:t>
        <a:bodyPr/>
        <a:lstStyle/>
        <a:p>
          <a:endParaRPr lang="en-US"/>
        </a:p>
      </dgm:t>
    </dgm:pt>
    <dgm:pt modelId="{DC18F7DF-019A-4B90-9D03-2C00014D8DC6}" type="pres">
      <dgm:prSet presAssocID="{FCA50744-15F5-4C6F-980C-A8492036D68A}" presName="hierChild4" presStyleCnt="0"/>
      <dgm:spPr/>
    </dgm:pt>
    <dgm:pt modelId="{EBBB4666-33D3-4BEB-9D41-1C768E9181A0}" type="pres">
      <dgm:prSet presAssocID="{7485AC9A-231A-4976-BACC-51583534B26E}" presName="Name37" presStyleLbl="parChTrans1D4" presStyleIdx="0" presStyleCnt="13"/>
      <dgm:spPr/>
      <dgm:t>
        <a:bodyPr/>
        <a:lstStyle/>
        <a:p>
          <a:endParaRPr lang="en-US"/>
        </a:p>
      </dgm:t>
    </dgm:pt>
    <dgm:pt modelId="{2A45CC3D-EC8C-4156-99C4-1DFB788325A0}" type="pres">
      <dgm:prSet presAssocID="{C0C87CF4-183C-4771-998F-EA91BCF4D4D7}" presName="hierRoot2" presStyleCnt="0">
        <dgm:presLayoutVars>
          <dgm:hierBranch val="init"/>
        </dgm:presLayoutVars>
      </dgm:prSet>
      <dgm:spPr/>
    </dgm:pt>
    <dgm:pt modelId="{6D246D6C-91FF-40FC-A2D8-4710C5B12860}" type="pres">
      <dgm:prSet presAssocID="{C0C87CF4-183C-4771-998F-EA91BCF4D4D7}" presName="rootComposite" presStyleCnt="0"/>
      <dgm:spPr/>
    </dgm:pt>
    <dgm:pt modelId="{3723DBB7-5102-4D6B-806B-2F3F43B4B51A}" type="pres">
      <dgm:prSet presAssocID="{C0C87CF4-183C-4771-998F-EA91BCF4D4D7}" presName="rootText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EBE17-CC48-43D7-9E9E-72148A4EFBFA}" type="pres">
      <dgm:prSet presAssocID="{C0C87CF4-183C-4771-998F-EA91BCF4D4D7}" presName="rootConnector" presStyleLbl="node4" presStyleIdx="0" presStyleCnt="13"/>
      <dgm:spPr/>
      <dgm:t>
        <a:bodyPr/>
        <a:lstStyle/>
        <a:p>
          <a:endParaRPr lang="en-US"/>
        </a:p>
      </dgm:t>
    </dgm:pt>
    <dgm:pt modelId="{0E796E6D-E3AA-4980-85AB-006844F5A175}" type="pres">
      <dgm:prSet presAssocID="{C0C87CF4-183C-4771-998F-EA91BCF4D4D7}" presName="hierChild4" presStyleCnt="0"/>
      <dgm:spPr/>
    </dgm:pt>
    <dgm:pt modelId="{A0574318-53D3-4454-86FD-1D2D8DDA0B6E}" type="pres">
      <dgm:prSet presAssocID="{C0C87CF4-183C-4771-998F-EA91BCF4D4D7}" presName="hierChild5" presStyleCnt="0"/>
      <dgm:spPr/>
    </dgm:pt>
    <dgm:pt modelId="{66FCA6EF-8049-418A-B708-6DD9024E32FD}" type="pres">
      <dgm:prSet presAssocID="{7881EDDA-6F7C-47C8-9782-73F1736D9985}" presName="Name37" presStyleLbl="parChTrans1D4" presStyleIdx="1" presStyleCnt="13"/>
      <dgm:spPr/>
      <dgm:t>
        <a:bodyPr/>
        <a:lstStyle/>
        <a:p>
          <a:endParaRPr lang="en-US"/>
        </a:p>
      </dgm:t>
    </dgm:pt>
    <dgm:pt modelId="{FFAF1C4F-04C2-4A87-B5E3-EB0E13CB7C00}" type="pres">
      <dgm:prSet presAssocID="{7652EB7D-25FA-4E1A-A336-C81A80903814}" presName="hierRoot2" presStyleCnt="0">
        <dgm:presLayoutVars>
          <dgm:hierBranch val="init"/>
        </dgm:presLayoutVars>
      </dgm:prSet>
      <dgm:spPr/>
    </dgm:pt>
    <dgm:pt modelId="{906EC68D-C586-44B5-96A4-D239996B2FE7}" type="pres">
      <dgm:prSet presAssocID="{7652EB7D-25FA-4E1A-A336-C81A80903814}" presName="rootComposite" presStyleCnt="0"/>
      <dgm:spPr/>
    </dgm:pt>
    <dgm:pt modelId="{8ACA5A00-A348-4E8C-B249-AED4ADFFF2E9}" type="pres">
      <dgm:prSet presAssocID="{7652EB7D-25FA-4E1A-A336-C81A80903814}" presName="rootText" presStyleLbl="node4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EDB5D-6153-46C6-AE95-1D368BC91ADD}" type="pres">
      <dgm:prSet presAssocID="{7652EB7D-25FA-4E1A-A336-C81A80903814}" presName="rootConnector" presStyleLbl="node4" presStyleIdx="1" presStyleCnt="13"/>
      <dgm:spPr/>
      <dgm:t>
        <a:bodyPr/>
        <a:lstStyle/>
        <a:p>
          <a:endParaRPr lang="en-US"/>
        </a:p>
      </dgm:t>
    </dgm:pt>
    <dgm:pt modelId="{D7A36AE0-CDE6-40D1-87F1-9D42C070202C}" type="pres">
      <dgm:prSet presAssocID="{7652EB7D-25FA-4E1A-A336-C81A80903814}" presName="hierChild4" presStyleCnt="0"/>
      <dgm:spPr/>
    </dgm:pt>
    <dgm:pt modelId="{156DE6C5-BF2C-424A-B4F4-DB146A823350}" type="pres">
      <dgm:prSet presAssocID="{7652EB7D-25FA-4E1A-A336-C81A80903814}" presName="hierChild5" presStyleCnt="0"/>
      <dgm:spPr/>
    </dgm:pt>
    <dgm:pt modelId="{4B6C0B2E-06A4-40CB-B980-145AB0581A65}" type="pres">
      <dgm:prSet presAssocID="{FCA50744-15F5-4C6F-980C-A8492036D68A}" presName="hierChild5" presStyleCnt="0"/>
      <dgm:spPr/>
    </dgm:pt>
    <dgm:pt modelId="{8854286C-D3CA-48DA-89BC-DF4322DE56F0}" type="pres">
      <dgm:prSet presAssocID="{B2530424-4177-43C7-903D-046895599C3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BA664D37-7B68-4790-9052-0222AE468A23}" type="pres">
      <dgm:prSet presAssocID="{3C6F2696-12EF-42D9-9680-B41D88288C13}" presName="hierRoot2" presStyleCnt="0">
        <dgm:presLayoutVars>
          <dgm:hierBranch val="init"/>
        </dgm:presLayoutVars>
      </dgm:prSet>
      <dgm:spPr/>
    </dgm:pt>
    <dgm:pt modelId="{C99FC771-9D55-4DE9-8883-EB7BCB1BCB2E}" type="pres">
      <dgm:prSet presAssocID="{3C6F2696-12EF-42D9-9680-B41D88288C13}" presName="rootComposite" presStyleCnt="0"/>
      <dgm:spPr/>
    </dgm:pt>
    <dgm:pt modelId="{2B4A8FBB-4A62-40AC-909C-0400BACE64D4}" type="pres">
      <dgm:prSet presAssocID="{3C6F2696-12EF-42D9-9680-B41D88288C1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44C539-68AD-4C52-ADCB-7B10904CD420}" type="pres">
      <dgm:prSet presAssocID="{3C6F2696-12EF-42D9-9680-B41D88288C13}" presName="rootConnector" presStyleLbl="node3" presStyleIdx="1" presStyleCnt="4"/>
      <dgm:spPr/>
      <dgm:t>
        <a:bodyPr/>
        <a:lstStyle/>
        <a:p>
          <a:endParaRPr lang="en-US"/>
        </a:p>
      </dgm:t>
    </dgm:pt>
    <dgm:pt modelId="{8B73465D-77E6-487D-A828-A51BA9D262C4}" type="pres">
      <dgm:prSet presAssocID="{3C6F2696-12EF-42D9-9680-B41D88288C13}" presName="hierChild4" presStyleCnt="0"/>
      <dgm:spPr/>
    </dgm:pt>
    <dgm:pt modelId="{5E50ABA3-3656-42E9-8712-49DF44017A27}" type="pres">
      <dgm:prSet presAssocID="{1CCC5C39-C53B-4122-88C0-6630F85D4C65}" presName="Name37" presStyleLbl="parChTrans1D4" presStyleIdx="2" presStyleCnt="13"/>
      <dgm:spPr/>
      <dgm:t>
        <a:bodyPr/>
        <a:lstStyle/>
        <a:p>
          <a:endParaRPr lang="en-US"/>
        </a:p>
      </dgm:t>
    </dgm:pt>
    <dgm:pt modelId="{25614A74-3878-48A9-A352-A4528B086D54}" type="pres">
      <dgm:prSet presAssocID="{1112C2B2-C1B6-4593-9434-3D21254CF7BE}" presName="hierRoot2" presStyleCnt="0">
        <dgm:presLayoutVars>
          <dgm:hierBranch val="init"/>
        </dgm:presLayoutVars>
      </dgm:prSet>
      <dgm:spPr/>
    </dgm:pt>
    <dgm:pt modelId="{F5053623-BC1D-46BE-AC53-9A6FD9417FC3}" type="pres">
      <dgm:prSet presAssocID="{1112C2B2-C1B6-4593-9434-3D21254CF7BE}" presName="rootComposite" presStyleCnt="0"/>
      <dgm:spPr/>
    </dgm:pt>
    <dgm:pt modelId="{9464036D-D583-4179-A12B-9CC2D54C0BDD}" type="pres">
      <dgm:prSet presAssocID="{1112C2B2-C1B6-4593-9434-3D21254CF7BE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A6C6F-36D0-4CAF-8B7C-0366F67DB0ED}" type="pres">
      <dgm:prSet presAssocID="{1112C2B2-C1B6-4593-9434-3D21254CF7BE}" presName="rootConnector" presStyleLbl="node4" presStyleIdx="2" presStyleCnt="13"/>
      <dgm:spPr/>
      <dgm:t>
        <a:bodyPr/>
        <a:lstStyle/>
        <a:p>
          <a:endParaRPr lang="en-US"/>
        </a:p>
      </dgm:t>
    </dgm:pt>
    <dgm:pt modelId="{199B61EC-5741-422D-9A4A-F882B077D9FB}" type="pres">
      <dgm:prSet presAssocID="{1112C2B2-C1B6-4593-9434-3D21254CF7BE}" presName="hierChild4" presStyleCnt="0"/>
      <dgm:spPr/>
    </dgm:pt>
    <dgm:pt modelId="{6BF4B3DD-8E4F-451B-BDFB-35F4FA4CAD24}" type="pres">
      <dgm:prSet presAssocID="{1112C2B2-C1B6-4593-9434-3D21254CF7BE}" presName="hierChild5" presStyleCnt="0"/>
      <dgm:spPr/>
    </dgm:pt>
    <dgm:pt modelId="{A5E8D1BA-E2C6-4246-BD24-83FE15B7BA9C}" type="pres">
      <dgm:prSet presAssocID="{56BE413C-6772-4620-B642-44D10327511E}" presName="Name37" presStyleLbl="parChTrans1D4" presStyleIdx="3" presStyleCnt="13"/>
      <dgm:spPr/>
      <dgm:t>
        <a:bodyPr/>
        <a:lstStyle/>
        <a:p>
          <a:endParaRPr lang="en-US"/>
        </a:p>
      </dgm:t>
    </dgm:pt>
    <dgm:pt modelId="{6023F754-4B36-4102-A2BC-1ABF7EE8E4A6}" type="pres">
      <dgm:prSet presAssocID="{6DEC4761-9BC6-492B-AC20-F538556903B9}" presName="hierRoot2" presStyleCnt="0">
        <dgm:presLayoutVars>
          <dgm:hierBranch val="init"/>
        </dgm:presLayoutVars>
      </dgm:prSet>
      <dgm:spPr/>
    </dgm:pt>
    <dgm:pt modelId="{0210DF48-875F-46C3-9A2A-74B0BB928C86}" type="pres">
      <dgm:prSet presAssocID="{6DEC4761-9BC6-492B-AC20-F538556903B9}" presName="rootComposite" presStyleCnt="0"/>
      <dgm:spPr/>
    </dgm:pt>
    <dgm:pt modelId="{1AF92A23-7507-469F-BDC5-EACDA4B16948}" type="pres">
      <dgm:prSet presAssocID="{6DEC4761-9BC6-492B-AC20-F538556903B9}" presName="rootText" presStyleLbl="node4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6D504-C1A8-44E4-839F-684216085DE6}" type="pres">
      <dgm:prSet presAssocID="{6DEC4761-9BC6-492B-AC20-F538556903B9}" presName="rootConnector" presStyleLbl="node4" presStyleIdx="3" presStyleCnt="13"/>
      <dgm:spPr/>
      <dgm:t>
        <a:bodyPr/>
        <a:lstStyle/>
        <a:p>
          <a:endParaRPr lang="en-US"/>
        </a:p>
      </dgm:t>
    </dgm:pt>
    <dgm:pt modelId="{AC5C8ED2-A0CB-4A96-BA17-535FAAEB3B4C}" type="pres">
      <dgm:prSet presAssocID="{6DEC4761-9BC6-492B-AC20-F538556903B9}" presName="hierChild4" presStyleCnt="0"/>
      <dgm:spPr/>
    </dgm:pt>
    <dgm:pt modelId="{7965A581-AF41-4D03-AAD0-6D6A1151B8B0}" type="pres">
      <dgm:prSet presAssocID="{6DEC4761-9BC6-492B-AC20-F538556903B9}" presName="hierChild5" presStyleCnt="0"/>
      <dgm:spPr/>
    </dgm:pt>
    <dgm:pt modelId="{979AB7B7-0BEE-46BA-8E93-A9DA8844393E}" type="pres">
      <dgm:prSet presAssocID="{3C6F2696-12EF-42D9-9680-B41D88288C13}" presName="hierChild5" presStyleCnt="0"/>
      <dgm:spPr/>
    </dgm:pt>
    <dgm:pt modelId="{0C8694BD-49BB-4744-9CBD-763EFB7FD6FA}" type="pres">
      <dgm:prSet presAssocID="{87BEAF86-CD39-4E9E-B493-7AEC79769253}" presName="hierChild5" presStyleCnt="0"/>
      <dgm:spPr/>
    </dgm:pt>
    <dgm:pt modelId="{5F8B61AD-8E50-4A18-86D4-F31BE7AAEE2A}" type="pres">
      <dgm:prSet presAssocID="{E435BEDD-7142-4008-BE24-103914D3DA1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3520EEA-BAEB-4B7E-AD1C-621441EFAAA7}" type="pres">
      <dgm:prSet presAssocID="{F9FAE818-F337-4984-B711-2FF18B29A5BC}" presName="hierRoot2" presStyleCnt="0">
        <dgm:presLayoutVars>
          <dgm:hierBranch val="init"/>
        </dgm:presLayoutVars>
      </dgm:prSet>
      <dgm:spPr/>
    </dgm:pt>
    <dgm:pt modelId="{20AF3A87-6944-4EEB-8616-8A8557BCA6F2}" type="pres">
      <dgm:prSet presAssocID="{F9FAE818-F337-4984-B711-2FF18B29A5BC}" presName="rootComposite" presStyleCnt="0"/>
      <dgm:spPr/>
    </dgm:pt>
    <dgm:pt modelId="{117F139C-9BD7-40E3-B886-E124765A210F}" type="pres">
      <dgm:prSet presAssocID="{F9FAE818-F337-4984-B711-2FF18B29A5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16F14-74DF-440D-BCAD-C8752A0A16BF}" type="pres">
      <dgm:prSet presAssocID="{F9FAE818-F337-4984-B711-2FF18B29A5BC}" presName="rootConnector" presStyleLbl="node2" presStyleIdx="1" presStyleCnt="2"/>
      <dgm:spPr/>
      <dgm:t>
        <a:bodyPr/>
        <a:lstStyle/>
        <a:p>
          <a:endParaRPr lang="en-US"/>
        </a:p>
      </dgm:t>
    </dgm:pt>
    <dgm:pt modelId="{62082527-F021-4834-9CAC-C49671B9B2F8}" type="pres">
      <dgm:prSet presAssocID="{F9FAE818-F337-4984-B711-2FF18B29A5BC}" presName="hierChild4" presStyleCnt="0"/>
      <dgm:spPr/>
    </dgm:pt>
    <dgm:pt modelId="{A864D6B5-30DD-4F92-B233-88D334F1D8B6}" type="pres">
      <dgm:prSet presAssocID="{B439C22D-FBD6-43B7-81F6-EF280A799688}" presName="Name37" presStyleLbl="parChTrans1D3" presStyleIdx="2" presStyleCnt="4"/>
      <dgm:spPr/>
      <dgm:t>
        <a:bodyPr/>
        <a:lstStyle/>
        <a:p>
          <a:endParaRPr lang="en-US"/>
        </a:p>
      </dgm:t>
    </dgm:pt>
    <dgm:pt modelId="{BAC78B74-D23C-41FB-8FD3-A3F75ED68B93}" type="pres">
      <dgm:prSet presAssocID="{8B6E61BF-54D2-401D-B44E-667654A9BFAF}" presName="hierRoot2" presStyleCnt="0">
        <dgm:presLayoutVars>
          <dgm:hierBranch val="init"/>
        </dgm:presLayoutVars>
      </dgm:prSet>
      <dgm:spPr/>
    </dgm:pt>
    <dgm:pt modelId="{F9C69A0F-F2B9-4BE4-92C5-4EB1EE7DF761}" type="pres">
      <dgm:prSet presAssocID="{8B6E61BF-54D2-401D-B44E-667654A9BFAF}" presName="rootComposite" presStyleCnt="0"/>
      <dgm:spPr/>
    </dgm:pt>
    <dgm:pt modelId="{8DDBC81C-9BEE-4FBC-B641-5C7B89BC7A94}" type="pres">
      <dgm:prSet presAssocID="{8B6E61BF-54D2-401D-B44E-667654A9BFA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A0BCD-E8BA-41E9-9161-057917934F3D}" type="pres">
      <dgm:prSet presAssocID="{8B6E61BF-54D2-401D-B44E-667654A9BFAF}" presName="rootConnector" presStyleLbl="node3" presStyleIdx="2" presStyleCnt="4"/>
      <dgm:spPr/>
      <dgm:t>
        <a:bodyPr/>
        <a:lstStyle/>
        <a:p>
          <a:endParaRPr lang="en-US"/>
        </a:p>
      </dgm:t>
    </dgm:pt>
    <dgm:pt modelId="{6D986D6A-567E-44E7-9255-B4A4F4CB597C}" type="pres">
      <dgm:prSet presAssocID="{8B6E61BF-54D2-401D-B44E-667654A9BFAF}" presName="hierChild4" presStyleCnt="0"/>
      <dgm:spPr/>
    </dgm:pt>
    <dgm:pt modelId="{3DAD6271-E8DB-45BF-AB37-28C196A561E4}" type="pres">
      <dgm:prSet presAssocID="{89AA4DFF-3DF4-4DFE-BAEE-2009E8B8ECFA}" presName="Name37" presStyleLbl="parChTrans1D4" presStyleIdx="4" presStyleCnt="13"/>
      <dgm:spPr/>
      <dgm:t>
        <a:bodyPr/>
        <a:lstStyle/>
        <a:p>
          <a:endParaRPr lang="en-US"/>
        </a:p>
      </dgm:t>
    </dgm:pt>
    <dgm:pt modelId="{EE853ABB-0D4F-4744-87F2-B37BB7E38C03}" type="pres">
      <dgm:prSet presAssocID="{F1C3AF0A-E6C3-4C77-9ED6-B30542B5132B}" presName="hierRoot2" presStyleCnt="0">
        <dgm:presLayoutVars>
          <dgm:hierBranch val="init"/>
        </dgm:presLayoutVars>
      </dgm:prSet>
      <dgm:spPr/>
    </dgm:pt>
    <dgm:pt modelId="{45EDAC79-19A0-472F-BF3A-1337525B1145}" type="pres">
      <dgm:prSet presAssocID="{F1C3AF0A-E6C3-4C77-9ED6-B30542B5132B}" presName="rootComposite" presStyleCnt="0"/>
      <dgm:spPr/>
    </dgm:pt>
    <dgm:pt modelId="{0307132F-3E77-46F6-9148-361A2D3C67F1}" type="pres">
      <dgm:prSet presAssocID="{F1C3AF0A-E6C3-4C77-9ED6-B30542B5132B}" presName="rootText" presStyleLbl="node4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81A88-AE85-4983-8D2E-502375955E64}" type="pres">
      <dgm:prSet presAssocID="{F1C3AF0A-E6C3-4C77-9ED6-B30542B5132B}" presName="rootConnector" presStyleLbl="node4" presStyleIdx="4" presStyleCnt="13"/>
      <dgm:spPr/>
      <dgm:t>
        <a:bodyPr/>
        <a:lstStyle/>
        <a:p>
          <a:endParaRPr lang="en-US"/>
        </a:p>
      </dgm:t>
    </dgm:pt>
    <dgm:pt modelId="{A04E82E1-BDFC-489B-A49C-5220ECD18943}" type="pres">
      <dgm:prSet presAssocID="{F1C3AF0A-E6C3-4C77-9ED6-B30542B5132B}" presName="hierChild4" presStyleCnt="0"/>
      <dgm:spPr/>
    </dgm:pt>
    <dgm:pt modelId="{60AD95D3-EC4D-480E-BDB2-9D3340F975C5}" type="pres">
      <dgm:prSet presAssocID="{844D9F80-96EB-49B4-9051-84479107D96F}" presName="Name37" presStyleLbl="parChTrans1D4" presStyleIdx="5" presStyleCnt="13"/>
      <dgm:spPr/>
      <dgm:t>
        <a:bodyPr/>
        <a:lstStyle/>
        <a:p>
          <a:endParaRPr lang="en-US"/>
        </a:p>
      </dgm:t>
    </dgm:pt>
    <dgm:pt modelId="{DD4AB920-C3D6-4FC2-920E-A2CFA0973F2F}" type="pres">
      <dgm:prSet presAssocID="{CF82C370-1799-4B17-A0CD-8667DDD958B4}" presName="hierRoot2" presStyleCnt="0">
        <dgm:presLayoutVars>
          <dgm:hierBranch val="init"/>
        </dgm:presLayoutVars>
      </dgm:prSet>
      <dgm:spPr/>
    </dgm:pt>
    <dgm:pt modelId="{5D8E3118-4F33-4AF1-9857-9D56E762E113}" type="pres">
      <dgm:prSet presAssocID="{CF82C370-1799-4B17-A0CD-8667DDD958B4}" presName="rootComposite" presStyleCnt="0"/>
      <dgm:spPr/>
    </dgm:pt>
    <dgm:pt modelId="{8F521088-2438-4763-8827-40B19F8152C5}" type="pres">
      <dgm:prSet presAssocID="{CF82C370-1799-4B17-A0CD-8667DDD958B4}" presName="rootText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A130B-95BB-41FB-9984-B92955EC308A}" type="pres">
      <dgm:prSet presAssocID="{CF82C370-1799-4B17-A0CD-8667DDD958B4}" presName="rootConnector" presStyleLbl="node4" presStyleIdx="5" presStyleCnt="13"/>
      <dgm:spPr/>
      <dgm:t>
        <a:bodyPr/>
        <a:lstStyle/>
        <a:p>
          <a:endParaRPr lang="en-US"/>
        </a:p>
      </dgm:t>
    </dgm:pt>
    <dgm:pt modelId="{47FB9EF3-3A4B-4A31-9A84-594F5A5B72D9}" type="pres">
      <dgm:prSet presAssocID="{CF82C370-1799-4B17-A0CD-8667DDD958B4}" presName="hierChild4" presStyleCnt="0"/>
      <dgm:spPr/>
    </dgm:pt>
    <dgm:pt modelId="{AA205894-55A7-41EA-AC35-DB863E8C1084}" type="pres">
      <dgm:prSet presAssocID="{CF82C370-1799-4B17-A0CD-8667DDD958B4}" presName="hierChild5" presStyleCnt="0"/>
      <dgm:spPr/>
    </dgm:pt>
    <dgm:pt modelId="{5951B9AE-6422-4CCD-887F-89F0D71434CA}" type="pres">
      <dgm:prSet presAssocID="{FAD7A53D-19EA-4595-8D6F-098534423AE7}" presName="Name37" presStyleLbl="parChTrans1D4" presStyleIdx="6" presStyleCnt="13"/>
      <dgm:spPr/>
      <dgm:t>
        <a:bodyPr/>
        <a:lstStyle/>
        <a:p>
          <a:endParaRPr lang="en-US"/>
        </a:p>
      </dgm:t>
    </dgm:pt>
    <dgm:pt modelId="{1260B9ED-FA9C-4785-8DB7-454F3218EAD0}" type="pres">
      <dgm:prSet presAssocID="{1C121850-E5FF-49A2-BF6C-24FC4C13A5CA}" presName="hierRoot2" presStyleCnt="0">
        <dgm:presLayoutVars>
          <dgm:hierBranch val="init"/>
        </dgm:presLayoutVars>
      </dgm:prSet>
      <dgm:spPr/>
    </dgm:pt>
    <dgm:pt modelId="{CF31B4F7-1CE1-4251-8A5C-9DEEE16EB362}" type="pres">
      <dgm:prSet presAssocID="{1C121850-E5FF-49A2-BF6C-24FC4C13A5CA}" presName="rootComposite" presStyleCnt="0"/>
      <dgm:spPr/>
    </dgm:pt>
    <dgm:pt modelId="{C803DF6E-664A-4AC8-A715-C7D1A35D1C63}" type="pres">
      <dgm:prSet presAssocID="{1C121850-E5FF-49A2-BF6C-24FC4C13A5CA}" presName="rootText" presStyleLbl="node4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C5F7F-B577-422E-872E-C4131B791E20}" type="pres">
      <dgm:prSet presAssocID="{1C121850-E5FF-49A2-BF6C-24FC4C13A5CA}" presName="rootConnector" presStyleLbl="node4" presStyleIdx="6" presStyleCnt="13"/>
      <dgm:spPr/>
      <dgm:t>
        <a:bodyPr/>
        <a:lstStyle/>
        <a:p>
          <a:endParaRPr lang="en-US"/>
        </a:p>
      </dgm:t>
    </dgm:pt>
    <dgm:pt modelId="{6A1C414D-65E7-442E-A19B-5F8EBC346EC7}" type="pres">
      <dgm:prSet presAssocID="{1C121850-E5FF-49A2-BF6C-24FC4C13A5CA}" presName="hierChild4" presStyleCnt="0"/>
      <dgm:spPr/>
    </dgm:pt>
    <dgm:pt modelId="{295C0F44-4FF2-459F-8C08-B6CA6973E6BB}" type="pres">
      <dgm:prSet presAssocID="{1C121850-E5FF-49A2-BF6C-24FC4C13A5CA}" presName="hierChild5" presStyleCnt="0"/>
      <dgm:spPr/>
    </dgm:pt>
    <dgm:pt modelId="{719EEDC6-5D3E-4727-B8A2-0384A6541ED1}" type="pres">
      <dgm:prSet presAssocID="{0D2F47FB-A73C-4C16-ADD1-6B74F3A29105}" presName="Name37" presStyleLbl="parChTrans1D4" presStyleIdx="7" presStyleCnt="13"/>
      <dgm:spPr/>
      <dgm:t>
        <a:bodyPr/>
        <a:lstStyle/>
        <a:p>
          <a:endParaRPr lang="en-US"/>
        </a:p>
      </dgm:t>
    </dgm:pt>
    <dgm:pt modelId="{9B0C4919-4E44-4270-B702-50FC7CFA0059}" type="pres">
      <dgm:prSet presAssocID="{9816235C-104A-4F47-9360-876AACE7CDA8}" presName="hierRoot2" presStyleCnt="0">
        <dgm:presLayoutVars>
          <dgm:hierBranch val="init"/>
        </dgm:presLayoutVars>
      </dgm:prSet>
      <dgm:spPr/>
    </dgm:pt>
    <dgm:pt modelId="{F3775831-8DAF-40EA-ACCE-99F9DE4A4B48}" type="pres">
      <dgm:prSet presAssocID="{9816235C-104A-4F47-9360-876AACE7CDA8}" presName="rootComposite" presStyleCnt="0"/>
      <dgm:spPr/>
    </dgm:pt>
    <dgm:pt modelId="{7ACF6E3B-E261-42E5-9A04-4C107A045B26}" type="pres">
      <dgm:prSet presAssocID="{9816235C-104A-4F47-9360-876AACE7CDA8}" presName="rootText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DD140-E284-455A-B9C0-FA079D06FE01}" type="pres">
      <dgm:prSet presAssocID="{9816235C-104A-4F47-9360-876AACE7CDA8}" presName="rootConnector" presStyleLbl="node4" presStyleIdx="7" presStyleCnt="13"/>
      <dgm:spPr/>
      <dgm:t>
        <a:bodyPr/>
        <a:lstStyle/>
        <a:p>
          <a:endParaRPr lang="en-US"/>
        </a:p>
      </dgm:t>
    </dgm:pt>
    <dgm:pt modelId="{93C4325D-166E-4926-887F-075E304EA8B2}" type="pres">
      <dgm:prSet presAssocID="{9816235C-104A-4F47-9360-876AACE7CDA8}" presName="hierChild4" presStyleCnt="0"/>
      <dgm:spPr/>
    </dgm:pt>
    <dgm:pt modelId="{930153D6-0BDE-488E-9D90-FD679134416B}" type="pres">
      <dgm:prSet presAssocID="{9816235C-104A-4F47-9360-876AACE7CDA8}" presName="hierChild5" presStyleCnt="0"/>
      <dgm:spPr/>
    </dgm:pt>
    <dgm:pt modelId="{C325BC90-EF88-42E8-A749-ED6AFD525996}" type="pres">
      <dgm:prSet presAssocID="{F1C3AF0A-E6C3-4C77-9ED6-B30542B5132B}" presName="hierChild5" presStyleCnt="0"/>
      <dgm:spPr/>
    </dgm:pt>
    <dgm:pt modelId="{22246D5E-1C0B-4FC7-AEBC-29DB9D8BEC06}" type="pres">
      <dgm:prSet presAssocID="{48EED994-3980-4CEA-9FA7-BAAF3EA61213}" presName="Name37" presStyleLbl="parChTrans1D4" presStyleIdx="8" presStyleCnt="13"/>
      <dgm:spPr/>
      <dgm:t>
        <a:bodyPr/>
        <a:lstStyle/>
        <a:p>
          <a:endParaRPr lang="en-US"/>
        </a:p>
      </dgm:t>
    </dgm:pt>
    <dgm:pt modelId="{805C3529-BA42-4860-B2E4-3165080A6047}" type="pres">
      <dgm:prSet presAssocID="{0358ECE7-380B-49C4-918E-2D13E61B37FF}" presName="hierRoot2" presStyleCnt="0">
        <dgm:presLayoutVars>
          <dgm:hierBranch val="init"/>
        </dgm:presLayoutVars>
      </dgm:prSet>
      <dgm:spPr/>
    </dgm:pt>
    <dgm:pt modelId="{588C3B7E-9956-415F-98C0-1DA1DD89C551}" type="pres">
      <dgm:prSet presAssocID="{0358ECE7-380B-49C4-918E-2D13E61B37FF}" presName="rootComposite" presStyleCnt="0"/>
      <dgm:spPr/>
    </dgm:pt>
    <dgm:pt modelId="{387E6F10-883D-4693-A0B8-6DEA1E714672}" type="pres">
      <dgm:prSet presAssocID="{0358ECE7-380B-49C4-918E-2D13E61B37FF}" presName="rootText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619BA-3904-47CF-B2F3-BBEF66C8D24E}" type="pres">
      <dgm:prSet presAssocID="{0358ECE7-380B-49C4-918E-2D13E61B37FF}" presName="rootConnector" presStyleLbl="node4" presStyleIdx="8" presStyleCnt="13"/>
      <dgm:spPr/>
      <dgm:t>
        <a:bodyPr/>
        <a:lstStyle/>
        <a:p>
          <a:endParaRPr lang="en-US"/>
        </a:p>
      </dgm:t>
    </dgm:pt>
    <dgm:pt modelId="{3AE2CD5D-2823-499E-952F-D089EB9B18F7}" type="pres">
      <dgm:prSet presAssocID="{0358ECE7-380B-49C4-918E-2D13E61B37FF}" presName="hierChild4" presStyleCnt="0"/>
      <dgm:spPr/>
    </dgm:pt>
    <dgm:pt modelId="{B7058B65-16D7-45B8-B2B2-AC802F2900FF}" type="pres">
      <dgm:prSet presAssocID="{A5B2F2E2-71F8-402F-B54F-500D269C4512}" presName="Name37" presStyleLbl="parChTrans1D4" presStyleIdx="9" presStyleCnt="13"/>
      <dgm:spPr/>
      <dgm:t>
        <a:bodyPr/>
        <a:lstStyle/>
        <a:p>
          <a:endParaRPr lang="en-US"/>
        </a:p>
      </dgm:t>
    </dgm:pt>
    <dgm:pt modelId="{F7F25FA1-830B-4345-8EFD-1E6236295CFE}" type="pres">
      <dgm:prSet presAssocID="{76F1B997-A2AF-4CDA-9E88-940CCDD90B66}" presName="hierRoot2" presStyleCnt="0">
        <dgm:presLayoutVars>
          <dgm:hierBranch val="init"/>
        </dgm:presLayoutVars>
      </dgm:prSet>
      <dgm:spPr/>
    </dgm:pt>
    <dgm:pt modelId="{695D8A88-3125-414E-8392-6D2AA4506EE6}" type="pres">
      <dgm:prSet presAssocID="{76F1B997-A2AF-4CDA-9E88-940CCDD90B66}" presName="rootComposite" presStyleCnt="0"/>
      <dgm:spPr/>
    </dgm:pt>
    <dgm:pt modelId="{F4DC4FF3-28EC-4EA1-BEE5-522287DCB814}" type="pres">
      <dgm:prSet presAssocID="{76F1B997-A2AF-4CDA-9E88-940CCDD90B66}" presName="rootText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EEB61-A321-4C3B-BA76-F92FF3C5DAD4}" type="pres">
      <dgm:prSet presAssocID="{76F1B997-A2AF-4CDA-9E88-940CCDD90B66}" presName="rootConnector" presStyleLbl="node4" presStyleIdx="9" presStyleCnt="13"/>
      <dgm:spPr/>
      <dgm:t>
        <a:bodyPr/>
        <a:lstStyle/>
        <a:p>
          <a:endParaRPr lang="en-US"/>
        </a:p>
      </dgm:t>
    </dgm:pt>
    <dgm:pt modelId="{6F07D196-169C-4618-97ED-E807AAA2DF79}" type="pres">
      <dgm:prSet presAssocID="{76F1B997-A2AF-4CDA-9E88-940CCDD90B66}" presName="hierChild4" presStyleCnt="0"/>
      <dgm:spPr/>
    </dgm:pt>
    <dgm:pt modelId="{BF46B681-063A-4914-A331-DF55B9BA6FB6}" type="pres">
      <dgm:prSet presAssocID="{76F1B997-A2AF-4CDA-9E88-940CCDD90B66}" presName="hierChild5" presStyleCnt="0"/>
      <dgm:spPr/>
    </dgm:pt>
    <dgm:pt modelId="{6A7C83DC-231C-48AF-ABE1-90D273E49D21}" type="pres">
      <dgm:prSet presAssocID="{E6A06C09-632F-48C3-8371-D0AF347327A7}" presName="Name37" presStyleLbl="parChTrans1D4" presStyleIdx="10" presStyleCnt="13"/>
      <dgm:spPr/>
      <dgm:t>
        <a:bodyPr/>
        <a:lstStyle/>
        <a:p>
          <a:endParaRPr lang="en-US"/>
        </a:p>
      </dgm:t>
    </dgm:pt>
    <dgm:pt modelId="{9A0DDA13-0CD5-4D9E-B7C5-B2A62D447D69}" type="pres">
      <dgm:prSet presAssocID="{E1662B18-59F9-46B5-AE13-EA9A93D6DCD5}" presName="hierRoot2" presStyleCnt="0">
        <dgm:presLayoutVars>
          <dgm:hierBranch val="init"/>
        </dgm:presLayoutVars>
      </dgm:prSet>
      <dgm:spPr/>
    </dgm:pt>
    <dgm:pt modelId="{65BFDBEE-005C-4175-AC6C-B64474209731}" type="pres">
      <dgm:prSet presAssocID="{E1662B18-59F9-46B5-AE13-EA9A93D6DCD5}" presName="rootComposite" presStyleCnt="0"/>
      <dgm:spPr/>
    </dgm:pt>
    <dgm:pt modelId="{4399F6AB-325E-46D2-9C7F-52620163D165}" type="pres">
      <dgm:prSet presAssocID="{E1662B18-59F9-46B5-AE13-EA9A93D6DCD5}" presName="rootText" presStyleLbl="node4" presStyleIdx="1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B84A9-1649-4884-A7E3-B124E82024CB}" type="pres">
      <dgm:prSet presAssocID="{E1662B18-59F9-46B5-AE13-EA9A93D6DCD5}" presName="rootConnector" presStyleLbl="node4" presStyleIdx="10" presStyleCnt="13"/>
      <dgm:spPr/>
      <dgm:t>
        <a:bodyPr/>
        <a:lstStyle/>
        <a:p>
          <a:endParaRPr lang="en-US"/>
        </a:p>
      </dgm:t>
    </dgm:pt>
    <dgm:pt modelId="{4D386FB8-43F5-406C-9A1D-2907D3455843}" type="pres">
      <dgm:prSet presAssocID="{E1662B18-59F9-46B5-AE13-EA9A93D6DCD5}" presName="hierChild4" presStyleCnt="0"/>
      <dgm:spPr/>
    </dgm:pt>
    <dgm:pt modelId="{E025BF87-5322-4D6D-B7CD-788621F17A1D}" type="pres">
      <dgm:prSet presAssocID="{E1662B18-59F9-46B5-AE13-EA9A93D6DCD5}" presName="hierChild5" presStyleCnt="0"/>
      <dgm:spPr/>
    </dgm:pt>
    <dgm:pt modelId="{1F5DE335-1490-4CDE-82A3-85ED5C9F2C49}" type="pres">
      <dgm:prSet presAssocID="{0358ECE7-380B-49C4-918E-2D13E61B37FF}" presName="hierChild5" presStyleCnt="0"/>
      <dgm:spPr/>
    </dgm:pt>
    <dgm:pt modelId="{E0E84CD0-91A8-4BF5-9B89-78E7F0E8D2AF}" type="pres">
      <dgm:prSet presAssocID="{8B6E61BF-54D2-401D-B44E-667654A9BFAF}" presName="hierChild5" presStyleCnt="0"/>
      <dgm:spPr/>
    </dgm:pt>
    <dgm:pt modelId="{060BC130-CAB1-486D-9B06-A0D18D1BE046}" type="pres">
      <dgm:prSet presAssocID="{D2FB4ABD-1044-4C5C-A26A-EC6497E3FD50}" presName="Name37" presStyleLbl="parChTrans1D3" presStyleIdx="3" presStyleCnt="4"/>
      <dgm:spPr/>
      <dgm:t>
        <a:bodyPr/>
        <a:lstStyle/>
        <a:p>
          <a:endParaRPr lang="en-US"/>
        </a:p>
      </dgm:t>
    </dgm:pt>
    <dgm:pt modelId="{B8F00B7F-CBB4-4F01-A7C1-3C296D1273A2}" type="pres">
      <dgm:prSet presAssocID="{60C2B719-760E-4968-A712-0B56101DD7C9}" presName="hierRoot2" presStyleCnt="0">
        <dgm:presLayoutVars>
          <dgm:hierBranch val="init"/>
        </dgm:presLayoutVars>
      </dgm:prSet>
      <dgm:spPr/>
    </dgm:pt>
    <dgm:pt modelId="{D9B9CF95-83AD-4CBF-8BCF-F0199920C7F0}" type="pres">
      <dgm:prSet presAssocID="{60C2B719-760E-4968-A712-0B56101DD7C9}" presName="rootComposite" presStyleCnt="0"/>
      <dgm:spPr/>
    </dgm:pt>
    <dgm:pt modelId="{FC657E2B-5B10-414E-8BA8-7E1D1A60E7EF}" type="pres">
      <dgm:prSet presAssocID="{60C2B719-760E-4968-A712-0B56101DD7C9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3DB6F-DF23-481D-A8B4-C34E42147756}" type="pres">
      <dgm:prSet presAssocID="{60C2B719-760E-4968-A712-0B56101DD7C9}" presName="rootConnector" presStyleLbl="node3" presStyleIdx="3" presStyleCnt="4"/>
      <dgm:spPr/>
      <dgm:t>
        <a:bodyPr/>
        <a:lstStyle/>
        <a:p>
          <a:endParaRPr lang="en-US"/>
        </a:p>
      </dgm:t>
    </dgm:pt>
    <dgm:pt modelId="{1EC87C33-56B4-4712-BD17-736184C1CC1A}" type="pres">
      <dgm:prSet presAssocID="{60C2B719-760E-4968-A712-0B56101DD7C9}" presName="hierChild4" presStyleCnt="0"/>
      <dgm:spPr/>
    </dgm:pt>
    <dgm:pt modelId="{16DB2D70-0839-4FF0-B15C-537C75E678FE}" type="pres">
      <dgm:prSet presAssocID="{E5095E02-FC20-4690-8D9C-DAD393CBAF16}" presName="Name37" presStyleLbl="parChTrans1D4" presStyleIdx="11" presStyleCnt="13"/>
      <dgm:spPr/>
      <dgm:t>
        <a:bodyPr/>
        <a:lstStyle/>
        <a:p>
          <a:endParaRPr lang="en-US"/>
        </a:p>
      </dgm:t>
    </dgm:pt>
    <dgm:pt modelId="{20BD3260-1F03-4DDE-84B2-214D11E04E00}" type="pres">
      <dgm:prSet presAssocID="{8AC55DCD-93D8-4AC0-A3A6-BF1A7F996C53}" presName="hierRoot2" presStyleCnt="0">
        <dgm:presLayoutVars>
          <dgm:hierBranch val="init"/>
        </dgm:presLayoutVars>
      </dgm:prSet>
      <dgm:spPr/>
    </dgm:pt>
    <dgm:pt modelId="{245EF1CD-378C-4EEF-81C7-029049A1EAA4}" type="pres">
      <dgm:prSet presAssocID="{8AC55DCD-93D8-4AC0-A3A6-BF1A7F996C53}" presName="rootComposite" presStyleCnt="0"/>
      <dgm:spPr/>
    </dgm:pt>
    <dgm:pt modelId="{6600FC65-CA1A-41C1-AE32-887E82D9724B}" type="pres">
      <dgm:prSet presAssocID="{8AC55DCD-93D8-4AC0-A3A6-BF1A7F996C53}" presName="rootText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7172D-E578-42EE-AAE3-7266CA2073A2}" type="pres">
      <dgm:prSet presAssocID="{8AC55DCD-93D8-4AC0-A3A6-BF1A7F996C53}" presName="rootConnector" presStyleLbl="node4" presStyleIdx="11" presStyleCnt="13"/>
      <dgm:spPr/>
      <dgm:t>
        <a:bodyPr/>
        <a:lstStyle/>
        <a:p>
          <a:endParaRPr lang="en-US"/>
        </a:p>
      </dgm:t>
    </dgm:pt>
    <dgm:pt modelId="{DBDEC3C4-7EFE-4697-BDC2-6801F476737E}" type="pres">
      <dgm:prSet presAssocID="{8AC55DCD-93D8-4AC0-A3A6-BF1A7F996C53}" presName="hierChild4" presStyleCnt="0"/>
      <dgm:spPr/>
    </dgm:pt>
    <dgm:pt modelId="{9764D095-4F35-42AC-B928-424D9B1673B6}" type="pres">
      <dgm:prSet presAssocID="{8AC55DCD-93D8-4AC0-A3A6-BF1A7F996C53}" presName="hierChild5" presStyleCnt="0"/>
      <dgm:spPr/>
    </dgm:pt>
    <dgm:pt modelId="{C5CCD9ED-4F0F-4BD3-8C80-8FB019327F53}" type="pres">
      <dgm:prSet presAssocID="{85540D15-1FB0-42BC-908A-CFDB9ED460BC}" presName="Name37" presStyleLbl="parChTrans1D4" presStyleIdx="12" presStyleCnt="13"/>
      <dgm:spPr/>
      <dgm:t>
        <a:bodyPr/>
        <a:lstStyle/>
        <a:p>
          <a:endParaRPr lang="en-US"/>
        </a:p>
      </dgm:t>
    </dgm:pt>
    <dgm:pt modelId="{FFFAEA7F-8509-4216-BD17-E9D2A7E5D66F}" type="pres">
      <dgm:prSet presAssocID="{F5B7A89D-0FA5-48CE-865A-6264364B06B4}" presName="hierRoot2" presStyleCnt="0">
        <dgm:presLayoutVars>
          <dgm:hierBranch val="init"/>
        </dgm:presLayoutVars>
      </dgm:prSet>
      <dgm:spPr/>
    </dgm:pt>
    <dgm:pt modelId="{5B03299A-3226-4898-B5F0-0DDF51B75F40}" type="pres">
      <dgm:prSet presAssocID="{F5B7A89D-0FA5-48CE-865A-6264364B06B4}" presName="rootComposite" presStyleCnt="0"/>
      <dgm:spPr/>
    </dgm:pt>
    <dgm:pt modelId="{A0AF2E8A-B9F2-4B02-A1C1-C7C65DFCEFDB}" type="pres">
      <dgm:prSet presAssocID="{F5B7A89D-0FA5-48CE-865A-6264364B06B4}" presName="rootText" presStyleLbl="node4" presStyleIdx="1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C2B01D-B872-4239-B49E-489148777525}" type="pres">
      <dgm:prSet presAssocID="{F5B7A89D-0FA5-48CE-865A-6264364B06B4}" presName="rootConnector" presStyleLbl="node4" presStyleIdx="12" presStyleCnt="13"/>
      <dgm:spPr/>
      <dgm:t>
        <a:bodyPr/>
        <a:lstStyle/>
        <a:p>
          <a:endParaRPr lang="en-US"/>
        </a:p>
      </dgm:t>
    </dgm:pt>
    <dgm:pt modelId="{6E0B9E4D-79DE-493F-802D-AF6FF4E17C9A}" type="pres">
      <dgm:prSet presAssocID="{F5B7A89D-0FA5-48CE-865A-6264364B06B4}" presName="hierChild4" presStyleCnt="0"/>
      <dgm:spPr/>
    </dgm:pt>
    <dgm:pt modelId="{07E1BB43-4913-4A75-A5B6-2C24F353D2D1}" type="pres">
      <dgm:prSet presAssocID="{F5B7A89D-0FA5-48CE-865A-6264364B06B4}" presName="hierChild5" presStyleCnt="0"/>
      <dgm:spPr/>
    </dgm:pt>
    <dgm:pt modelId="{3030C047-FAC0-42C4-84F7-93935B8020F2}" type="pres">
      <dgm:prSet presAssocID="{60C2B719-760E-4968-A712-0B56101DD7C9}" presName="hierChild5" presStyleCnt="0"/>
      <dgm:spPr/>
    </dgm:pt>
    <dgm:pt modelId="{D6DE89B2-86E0-4BB1-BA93-14B9FB0D5D7A}" type="pres">
      <dgm:prSet presAssocID="{F9FAE818-F337-4984-B711-2FF18B29A5BC}" presName="hierChild5" presStyleCnt="0"/>
      <dgm:spPr/>
    </dgm:pt>
    <dgm:pt modelId="{DBAC57D6-466E-44A8-81EF-6404D1E47D24}" type="pres">
      <dgm:prSet presAssocID="{F7C25A8A-77C2-473F-8D57-11BAAD2A1E83}" presName="hierChild3" presStyleCnt="0"/>
      <dgm:spPr/>
    </dgm:pt>
  </dgm:ptLst>
  <dgm:cxnLst>
    <dgm:cxn modelId="{EADD4E38-C10B-422B-A40B-A20F89BE8037}" type="presOf" srcId="{60C2B719-760E-4968-A712-0B56101DD7C9}" destId="{B573DB6F-DF23-481D-A8B4-C34E42147756}" srcOrd="1" destOrd="0" presId="urn:microsoft.com/office/officeart/2005/8/layout/orgChart1"/>
    <dgm:cxn modelId="{5A47CB2B-04B7-4D4C-B4AB-8628A86C4635}" srcId="{87BEAF86-CD39-4E9E-B493-7AEC79769253}" destId="{3C6F2696-12EF-42D9-9680-B41D88288C13}" srcOrd="1" destOrd="0" parTransId="{B2530424-4177-43C7-903D-046895599C3E}" sibTransId="{4F75E722-6290-4596-BF43-0D42E0621942}"/>
    <dgm:cxn modelId="{94CDE1BA-3D10-4282-8541-140F89436EC4}" type="presOf" srcId="{7C257FB7-29C8-463E-B20E-C6A00E741799}" destId="{6F3D4850-3B3E-4349-9AE1-09E428BC322D}" srcOrd="0" destOrd="0" presId="urn:microsoft.com/office/officeart/2005/8/layout/orgChart1"/>
    <dgm:cxn modelId="{59A009F5-1BD3-407A-9FBB-AD9CBC61AD47}" type="presOf" srcId="{89AA4DFF-3DF4-4DFE-BAEE-2009E8B8ECFA}" destId="{3DAD6271-E8DB-45BF-AB37-28C196A561E4}" srcOrd="0" destOrd="0" presId="urn:microsoft.com/office/officeart/2005/8/layout/orgChart1"/>
    <dgm:cxn modelId="{4FD61581-70BB-4F90-95A3-6D3C26A492B3}" type="presOf" srcId="{87BEAF86-CD39-4E9E-B493-7AEC79769253}" destId="{2C45CC98-8D75-485F-B3A6-30689437D128}" srcOrd="0" destOrd="0" presId="urn:microsoft.com/office/officeart/2005/8/layout/orgChart1"/>
    <dgm:cxn modelId="{7A968185-573B-4B19-A88B-0361237680EF}" type="presOf" srcId="{7485AC9A-231A-4976-BACC-51583534B26E}" destId="{EBBB4666-33D3-4BEB-9D41-1C768E9181A0}" srcOrd="0" destOrd="0" presId="urn:microsoft.com/office/officeart/2005/8/layout/orgChart1"/>
    <dgm:cxn modelId="{D4FC1DAF-E7DD-4190-98F7-B9CF3E72766B}" type="presOf" srcId="{F7C25A8A-77C2-473F-8D57-11BAAD2A1E83}" destId="{E5E18593-F072-49BF-A99F-31F922FA136E}" srcOrd="0" destOrd="0" presId="urn:microsoft.com/office/officeart/2005/8/layout/orgChart1"/>
    <dgm:cxn modelId="{84BB2A7B-BC55-48C9-A163-56DAC70A1DE2}" type="presOf" srcId="{1112C2B2-C1B6-4593-9434-3D21254CF7BE}" destId="{9464036D-D583-4179-A12B-9CC2D54C0BDD}" srcOrd="0" destOrd="0" presId="urn:microsoft.com/office/officeart/2005/8/layout/orgChart1"/>
    <dgm:cxn modelId="{F0A69BBB-1968-4856-ABF1-FF926952BF5C}" srcId="{7C257FB7-29C8-463E-B20E-C6A00E741799}" destId="{F7C25A8A-77C2-473F-8D57-11BAAD2A1E83}" srcOrd="0" destOrd="0" parTransId="{0A6E5071-FE8E-4A67-9548-26A0B2BE482C}" sibTransId="{9A1416C6-9DF1-4AFB-A78F-EB9D46CA0583}"/>
    <dgm:cxn modelId="{EB83B2AA-CF94-4C30-BBF5-3522D182BB77}" type="presOf" srcId="{FCA50744-15F5-4C6F-980C-A8492036D68A}" destId="{F3FD1910-E90F-41B3-9C4E-F29744D3E2CA}" srcOrd="0" destOrd="0" presId="urn:microsoft.com/office/officeart/2005/8/layout/orgChart1"/>
    <dgm:cxn modelId="{1D7B12C9-67BD-436E-8881-52B99789EAFA}" type="presOf" srcId="{B439C22D-FBD6-43B7-81F6-EF280A799688}" destId="{A864D6B5-30DD-4F92-B233-88D334F1D8B6}" srcOrd="0" destOrd="0" presId="urn:microsoft.com/office/officeart/2005/8/layout/orgChart1"/>
    <dgm:cxn modelId="{A4ED91F0-4B2A-4BE5-831A-2B925FF539EB}" type="presOf" srcId="{56BE413C-6772-4620-B642-44D10327511E}" destId="{A5E8D1BA-E2C6-4246-BD24-83FE15B7BA9C}" srcOrd="0" destOrd="0" presId="urn:microsoft.com/office/officeart/2005/8/layout/orgChart1"/>
    <dgm:cxn modelId="{631A644D-5B19-4C55-9251-2FCF5CEE40B7}" type="presOf" srcId="{60C2B719-760E-4968-A712-0B56101DD7C9}" destId="{FC657E2B-5B10-414E-8BA8-7E1D1A60E7EF}" srcOrd="0" destOrd="0" presId="urn:microsoft.com/office/officeart/2005/8/layout/orgChart1"/>
    <dgm:cxn modelId="{2334A066-915E-4756-8A6C-F2BD9350024A}" srcId="{3C6F2696-12EF-42D9-9680-B41D88288C13}" destId="{1112C2B2-C1B6-4593-9434-3D21254CF7BE}" srcOrd="0" destOrd="0" parTransId="{1CCC5C39-C53B-4122-88C0-6630F85D4C65}" sibTransId="{5F773C76-E082-432E-B116-3068F4DBEE4A}"/>
    <dgm:cxn modelId="{A6D27C4D-DE40-4DE0-945E-D2FBFE23A5E6}" type="presOf" srcId="{48EED994-3980-4CEA-9FA7-BAAF3EA61213}" destId="{22246D5E-1C0B-4FC7-AEBC-29DB9D8BEC06}" srcOrd="0" destOrd="0" presId="urn:microsoft.com/office/officeart/2005/8/layout/orgChart1"/>
    <dgm:cxn modelId="{1CC2BB2B-3FCD-483E-9D44-B432303BB194}" srcId="{60C2B719-760E-4968-A712-0B56101DD7C9}" destId="{F5B7A89D-0FA5-48CE-865A-6264364B06B4}" srcOrd="1" destOrd="0" parTransId="{85540D15-1FB0-42BC-908A-CFDB9ED460BC}" sibTransId="{861EBDE8-8983-43BD-928D-6971C3A940D1}"/>
    <dgm:cxn modelId="{356A3BC7-6762-401A-859C-635C9B4DD986}" srcId="{FCA50744-15F5-4C6F-980C-A8492036D68A}" destId="{C0C87CF4-183C-4771-998F-EA91BCF4D4D7}" srcOrd="0" destOrd="0" parTransId="{7485AC9A-231A-4976-BACC-51583534B26E}" sibTransId="{A7471FA2-57DE-4659-8AC5-64D5403BC192}"/>
    <dgm:cxn modelId="{6A1D8C2F-7EB8-40FA-8851-0E1786850E3B}" type="presOf" srcId="{D2FB4ABD-1044-4C5C-A26A-EC6497E3FD50}" destId="{060BC130-CAB1-486D-9B06-A0D18D1BE046}" srcOrd="0" destOrd="0" presId="urn:microsoft.com/office/officeart/2005/8/layout/orgChart1"/>
    <dgm:cxn modelId="{4DCFEA2E-B2B4-4DE7-B6C7-BCCEE7AE8CE3}" type="presOf" srcId="{8B6E61BF-54D2-401D-B44E-667654A9BFAF}" destId="{A92A0BCD-E8BA-41E9-9161-057917934F3D}" srcOrd="1" destOrd="0" presId="urn:microsoft.com/office/officeart/2005/8/layout/orgChart1"/>
    <dgm:cxn modelId="{D209F1A3-B1EC-4380-A3EC-6A6529D84B4C}" type="presOf" srcId="{8B6E61BF-54D2-401D-B44E-667654A9BFAF}" destId="{8DDBC81C-9BEE-4FBC-B641-5C7B89BC7A94}" srcOrd="0" destOrd="0" presId="urn:microsoft.com/office/officeart/2005/8/layout/orgChart1"/>
    <dgm:cxn modelId="{AB791234-474A-466D-9685-E493B47F2939}" type="presOf" srcId="{F7C25A8A-77C2-473F-8D57-11BAAD2A1E83}" destId="{018F7BC2-62A4-46D2-A090-34C672733E70}" srcOrd="1" destOrd="0" presId="urn:microsoft.com/office/officeart/2005/8/layout/orgChart1"/>
    <dgm:cxn modelId="{657735EF-2083-4894-9538-E229C1464094}" type="presOf" srcId="{6DEC4761-9BC6-492B-AC20-F538556903B9}" destId="{1AF92A23-7507-469F-BDC5-EACDA4B16948}" srcOrd="0" destOrd="0" presId="urn:microsoft.com/office/officeart/2005/8/layout/orgChart1"/>
    <dgm:cxn modelId="{CD22BA36-A73E-4D39-99EB-7E1B34B88126}" type="presOf" srcId="{F9FAE818-F337-4984-B711-2FF18B29A5BC}" destId="{117F139C-9BD7-40E3-B886-E124765A210F}" srcOrd="0" destOrd="0" presId="urn:microsoft.com/office/officeart/2005/8/layout/orgChart1"/>
    <dgm:cxn modelId="{5CC9D4D3-3EA8-40FD-A39D-E02DE50E68AE}" srcId="{0358ECE7-380B-49C4-918E-2D13E61B37FF}" destId="{76F1B997-A2AF-4CDA-9E88-940CCDD90B66}" srcOrd="0" destOrd="0" parTransId="{A5B2F2E2-71F8-402F-B54F-500D269C4512}" sibTransId="{B197BA83-191C-40AE-850E-E9D110425BB1}"/>
    <dgm:cxn modelId="{7FEA0F8B-868B-4792-A47C-6448FAC3FFA4}" type="presOf" srcId="{F1C3AF0A-E6C3-4C77-9ED6-B30542B5132B}" destId="{87681A88-AE85-4983-8D2E-502375955E64}" srcOrd="1" destOrd="0" presId="urn:microsoft.com/office/officeart/2005/8/layout/orgChart1"/>
    <dgm:cxn modelId="{ECF333ED-C901-4221-8471-E9B764925B37}" type="presOf" srcId="{E5095E02-FC20-4690-8D9C-DAD393CBAF16}" destId="{16DB2D70-0839-4FF0-B15C-537C75E678FE}" srcOrd="0" destOrd="0" presId="urn:microsoft.com/office/officeart/2005/8/layout/orgChart1"/>
    <dgm:cxn modelId="{AAEABF9B-0373-4187-950C-9219B4790DB9}" srcId="{F7C25A8A-77C2-473F-8D57-11BAAD2A1E83}" destId="{F9FAE818-F337-4984-B711-2FF18B29A5BC}" srcOrd="1" destOrd="0" parTransId="{E435BEDD-7142-4008-BE24-103914D3DA1E}" sibTransId="{2866651F-2CFB-49A9-89CF-148FF437468D}"/>
    <dgm:cxn modelId="{8614AB20-5796-4B33-A287-16DD420E2E2F}" type="presOf" srcId="{1C121850-E5FF-49A2-BF6C-24FC4C13A5CA}" destId="{C803DF6E-664A-4AC8-A715-C7D1A35D1C63}" srcOrd="0" destOrd="0" presId="urn:microsoft.com/office/officeart/2005/8/layout/orgChart1"/>
    <dgm:cxn modelId="{071177DB-ADDC-4CED-AEC1-07B99B296BE0}" srcId="{FCA50744-15F5-4C6F-980C-A8492036D68A}" destId="{7652EB7D-25FA-4E1A-A336-C81A80903814}" srcOrd="1" destOrd="0" parTransId="{7881EDDA-6F7C-47C8-9782-73F1736D9985}" sibTransId="{1612AAD7-62B1-472D-A17A-DE8EFF8426E7}"/>
    <dgm:cxn modelId="{681AACF8-3FFE-4F74-A833-CB7B8076A97F}" type="presOf" srcId="{0D2F47FB-A73C-4C16-ADD1-6B74F3A29105}" destId="{719EEDC6-5D3E-4727-B8A2-0384A6541ED1}" srcOrd="0" destOrd="0" presId="urn:microsoft.com/office/officeart/2005/8/layout/orgChart1"/>
    <dgm:cxn modelId="{0A337BB6-49EA-4146-9C1D-C7E4FE4011E8}" srcId="{F1C3AF0A-E6C3-4C77-9ED6-B30542B5132B}" destId="{9816235C-104A-4F47-9360-876AACE7CDA8}" srcOrd="2" destOrd="0" parTransId="{0D2F47FB-A73C-4C16-ADD1-6B74F3A29105}" sibTransId="{D98CCF6F-4378-4D03-89E8-913239EAD37A}"/>
    <dgm:cxn modelId="{8D8BB1AB-527A-4BF9-AECA-7F31E880CE58}" type="presOf" srcId="{1C121850-E5FF-49A2-BF6C-24FC4C13A5CA}" destId="{C68C5F7F-B577-422E-872E-C4131B791E20}" srcOrd="1" destOrd="0" presId="urn:microsoft.com/office/officeart/2005/8/layout/orgChart1"/>
    <dgm:cxn modelId="{51430E40-9C2D-4739-A8EF-D224E9B4A601}" srcId="{60C2B719-760E-4968-A712-0B56101DD7C9}" destId="{8AC55DCD-93D8-4AC0-A3A6-BF1A7F996C53}" srcOrd="0" destOrd="0" parTransId="{E5095E02-FC20-4690-8D9C-DAD393CBAF16}" sibTransId="{DE47BA65-BF34-4270-949E-B34513B0BF2F}"/>
    <dgm:cxn modelId="{DC074FB5-0D31-47E5-BFE0-11A389D52747}" type="presOf" srcId="{76F1B997-A2AF-4CDA-9E88-940CCDD90B66}" destId="{F4DC4FF3-28EC-4EA1-BEE5-522287DCB814}" srcOrd="0" destOrd="0" presId="urn:microsoft.com/office/officeart/2005/8/layout/orgChart1"/>
    <dgm:cxn modelId="{4259855B-52C8-40A3-BBE3-736BBDF0158E}" type="presOf" srcId="{7652EB7D-25FA-4E1A-A336-C81A80903814}" destId="{C37EDB5D-6153-46C6-AE95-1D368BC91ADD}" srcOrd="1" destOrd="0" presId="urn:microsoft.com/office/officeart/2005/8/layout/orgChart1"/>
    <dgm:cxn modelId="{B47E5145-737E-4534-9DA0-CF9109CC9279}" type="presOf" srcId="{A5B2F2E2-71F8-402F-B54F-500D269C4512}" destId="{B7058B65-16D7-45B8-B2B2-AC802F2900FF}" srcOrd="0" destOrd="0" presId="urn:microsoft.com/office/officeart/2005/8/layout/orgChart1"/>
    <dgm:cxn modelId="{1AA953D8-FA35-4967-96DC-9E74D466307B}" type="presOf" srcId="{F5B7A89D-0FA5-48CE-865A-6264364B06B4}" destId="{A0AF2E8A-B9F2-4B02-A1C1-C7C65DFCEFDB}" srcOrd="0" destOrd="0" presId="urn:microsoft.com/office/officeart/2005/8/layout/orgChart1"/>
    <dgm:cxn modelId="{3A5D3F20-D28D-4103-ACDE-7D3131B6F690}" type="presOf" srcId="{7BED49F1-197C-4110-A789-71AF77013D25}" destId="{BB0B1718-F722-488E-AEA0-B4FFC14099BC}" srcOrd="0" destOrd="0" presId="urn:microsoft.com/office/officeart/2005/8/layout/orgChart1"/>
    <dgm:cxn modelId="{DF7F27B0-38A9-498F-8E5C-420FD3C792AA}" srcId="{8B6E61BF-54D2-401D-B44E-667654A9BFAF}" destId="{F1C3AF0A-E6C3-4C77-9ED6-B30542B5132B}" srcOrd="0" destOrd="0" parTransId="{89AA4DFF-3DF4-4DFE-BAEE-2009E8B8ECFA}" sibTransId="{D22E95C6-017E-4B6F-904B-B69D208F9A28}"/>
    <dgm:cxn modelId="{DF540DAE-2232-4ED2-9ACF-98630092F664}" type="presOf" srcId="{E1662B18-59F9-46B5-AE13-EA9A93D6DCD5}" destId="{4399F6AB-325E-46D2-9C7F-52620163D165}" srcOrd="0" destOrd="0" presId="urn:microsoft.com/office/officeart/2005/8/layout/orgChart1"/>
    <dgm:cxn modelId="{C283A051-14CC-4B8C-B06B-ABDB186AD0BE}" type="presOf" srcId="{E6A06C09-632F-48C3-8371-D0AF347327A7}" destId="{6A7C83DC-231C-48AF-ABE1-90D273E49D21}" srcOrd="0" destOrd="0" presId="urn:microsoft.com/office/officeart/2005/8/layout/orgChart1"/>
    <dgm:cxn modelId="{57F7D73E-9626-47CB-8A2C-C1ABBCDBBF79}" type="presOf" srcId="{87BEAF86-CD39-4E9E-B493-7AEC79769253}" destId="{BBED0D06-444D-4F34-B767-267CBF050385}" srcOrd="1" destOrd="0" presId="urn:microsoft.com/office/officeart/2005/8/layout/orgChart1"/>
    <dgm:cxn modelId="{ECFE1859-BF70-4736-882B-5C4BC6C36456}" srcId="{F9FAE818-F337-4984-B711-2FF18B29A5BC}" destId="{8B6E61BF-54D2-401D-B44E-667654A9BFAF}" srcOrd="0" destOrd="0" parTransId="{B439C22D-FBD6-43B7-81F6-EF280A799688}" sibTransId="{B7310EDD-2D80-40FB-A03A-940855D58AEE}"/>
    <dgm:cxn modelId="{0D4F0B3B-C948-4E30-A20C-C0147AB532CE}" type="presOf" srcId="{C0C87CF4-183C-4771-998F-EA91BCF4D4D7}" destId="{3723DBB7-5102-4D6B-806B-2F3F43B4B51A}" srcOrd="0" destOrd="0" presId="urn:microsoft.com/office/officeart/2005/8/layout/orgChart1"/>
    <dgm:cxn modelId="{7E7883DA-1765-4B3D-B131-9B53CC3B9985}" type="presOf" srcId="{F9FAE818-F337-4984-B711-2FF18B29A5BC}" destId="{5FA16F14-74DF-440D-BCAD-C8752A0A16BF}" srcOrd="1" destOrd="0" presId="urn:microsoft.com/office/officeart/2005/8/layout/orgChart1"/>
    <dgm:cxn modelId="{7A7B662E-869F-4DAF-97C4-43314BCF477E}" type="presOf" srcId="{0358ECE7-380B-49C4-918E-2D13E61B37FF}" destId="{2C8619BA-3904-47CF-B2F3-BBEF66C8D24E}" srcOrd="1" destOrd="0" presId="urn:microsoft.com/office/officeart/2005/8/layout/orgChart1"/>
    <dgm:cxn modelId="{7C2C91FE-2F4B-4B31-BB76-02D2755312FB}" type="presOf" srcId="{B2530424-4177-43C7-903D-046895599C3E}" destId="{8854286C-D3CA-48DA-89BC-DF4322DE56F0}" srcOrd="0" destOrd="0" presId="urn:microsoft.com/office/officeart/2005/8/layout/orgChart1"/>
    <dgm:cxn modelId="{763D183B-4B23-4A9B-9D26-97DC4A9F9D1E}" srcId="{F1C3AF0A-E6C3-4C77-9ED6-B30542B5132B}" destId="{CF82C370-1799-4B17-A0CD-8667DDD958B4}" srcOrd="0" destOrd="0" parTransId="{844D9F80-96EB-49B4-9051-84479107D96F}" sibTransId="{BD5D695E-0E27-44A2-B2B7-1FFC747BB47B}"/>
    <dgm:cxn modelId="{14E1E8D1-D59A-4E66-9D91-6313D48F3065}" type="presOf" srcId="{6DEC4761-9BC6-492B-AC20-F538556903B9}" destId="{54B6D504-C1A8-44E4-839F-684216085DE6}" srcOrd="1" destOrd="0" presId="urn:microsoft.com/office/officeart/2005/8/layout/orgChart1"/>
    <dgm:cxn modelId="{B5B7208B-8321-4367-ACDA-2BED8E30B510}" srcId="{3C6F2696-12EF-42D9-9680-B41D88288C13}" destId="{6DEC4761-9BC6-492B-AC20-F538556903B9}" srcOrd="1" destOrd="0" parTransId="{56BE413C-6772-4620-B642-44D10327511E}" sibTransId="{ACABA132-AB84-4818-95EE-5ED7AB683B22}"/>
    <dgm:cxn modelId="{D1842F99-7B3D-4B9C-8999-3EBD1C8ADD95}" type="presOf" srcId="{7652EB7D-25FA-4E1A-A336-C81A80903814}" destId="{8ACA5A00-A348-4E8C-B249-AED4ADFFF2E9}" srcOrd="0" destOrd="0" presId="urn:microsoft.com/office/officeart/2005/8/layout/orgChart1"/>
    <dgm:cxn modelId="{84B6A246-529B-45F5-8EF4-AD29E4DBACC7}" type="presOf" srcId="{FCA50744-15F5-4C6F-980C-A8492036D68A}" destId="{BC7F19E9-B5BB-4E19-98BE-8401FA67943F}" srcOrd="1" destOrd="0" presId="urn:microsoft.com/office/officeart/2005/8/layout/orgChart1"/>
    <dgm:cxn modelId="{264AE18B-0A5F-479A-8FF9-2250D63FDB80}" type="presOf" srcId="{E1662B18-59F9-46B5-AE13-EA9A93D6DCD5}" destId="{C03B84A9-1649-4884-A7E3-B124E82024CB}" srcOrd="1" destOrd="0" presId="urn:microsoft.com/office/officeart/2005/8/layout/orgChart1"/>
    <dgm:cxn modelId="{CD0767A0-8B9C-4CF9-B3E1-EAF179083169}" srcId="{F7C25A8A-77C2-473F-8D57-11BAAD2A1E83}" destId="{87BEAF86-CD39-4E9E-B493-7AEC79769253}" srcOrd="0" destOrd="0" parTransId="{7BED49F1-197C-4110-A789-71AF77013D25}" sibTransId="{AED0F63D-3349-4047-85D7-A5FF38AFC368}"/>
    <dgm:cxn modelId="{DA6E4DDF-415C-48F3-937B-B22B91648F04}" type="presOf" srcId="{1CCC5C39-C53B-4122-88C0-6630F85D4C65}" destId="{5E50ABA3-3656-42E9-8712-49DF44017A27}" srcOrd="0" destOrd="0" presId="urn:microsoft.com/office/officeart/2005/8/layout/orgChart1"/>
    <dgm:cxn modelId="{E74B9DD9-6110-4687-A20F-8915A55DB810}" type="presOf" srcId="{844D9F80-96EB-49B4-9051-84479107D96F}" destId="{60AD95D3-EC4D-480E-BDB2-9D3340F975C5}" srcOrd="0" destOrd="0" presId="urn:microsoft.com/office/officeart/2005/8/layout/orgChart1"/>
    <dgm:cxn modelId="{FD23EE05-AE02-49B9-9CE5-CE49C82D5680}" type="presOf" srcId="{76F1B997-A2AF-4CDA-9E88-940CCDD90B66}" destId="{9D5EEB61-A321-4C3B-BA76-F92FF3C5DAD4}" srcOrd="1" destOrd="0" presId="urn:microsoft.com/office/officeart/2005/8/layout/orgChart1"/>
    <dgm:cxn modelId="{8FFDE278-168F-44CF-AF41-20D636565C14}" type="presOf" srcId="{9816235C-104A-4F47-9360-876AACE7CDA8}" destId="{122DD140-E284-455A-B9C0-FA079D06FE01}" srcOrd="1" destOrd="0" presId="urn:microsoft.com/office/officeart/2005/8/layout/orgChart1"/>
    <dgm:cxn modelId="{00D1E2B8-2135-4375-BE05-172850E3D60F}" type="presOf" srcId="{7881EDDA-6F7C-47C8-9782-73F1736D9985}" destId="{66FCA6EF-8049-418A-B708-6DD9024E32FD}" srcOrd="0" destOrd="0" presId="urn:microsoft.com/office/officeart/2005/8/layout/orgChart1"/>
    <dgm:cxn modelId="{519D107A-7B0A-438C-9FA9-397DA871BA40}" type="presOf" srcId="{85540D15-1FB0-42BC-908A-CFDB9ED460BC}" destId="{C5CCD9ED-4F0F-4BD3-8C80-8FB019327F53}" srcOrd="0" destOrd="0" presId="urn:microsoft.com/office/officeart/2005/8/layout/orgChart1"/>
    <dgm:cxn modelId="{B87F551B-5508-4E42-A95C-082DC01E784E}" type="presOf" srcId="{C0C87CF4-183C-4771-998F-EA91BCF4D4D7}" destId="{9A1EBE17-CC48-43D7-9E9E-72148A4EFBFA}" srcOrd="1" destOrd="0" presId="urn:microsoft.com/office/officeart/2005/8/layout/orgChart1"/>
    <dgm:cxn modelId="{0E0FCA91-B9D4-4FAE-A76C-121DD48D296C}" srcId="{F1C3AF0A-E6C3-4C77-9ED6-B30542B5132B}" destId="{1C121850-E5FF-49A2-BF6C-24FC4C13A5CA}" srcOrd="1" destOrd="0" parTransId="{FAD7A53D-19EA-4595-8D6F-098534423AE7}" sibTransId="{6797DF92-FF9B-4D3A-A89B-6AD496FE2F85}"/>
    <dgm:cxn modelId="{A8A1402A-E886-4F52-9C39-270ED5511F10}" type="presOf" srcId="{9816235C-104A-4F47-9360-876AACE7CDA8}" destId="{7ACF6E3B-E261-42E5-9A04-4C107A045B26}" srcOrd="0" destOrd="0" presId="urn:microsoft.com/office/officeart/2005/8/layout/orgChart1"/>
    <dgm:cxn modelId="{4DB87FE6-3180-4583-BF88-0D50308ACB2B}" type="presOf" srcId="{CF82C370-1799-4B17-A0CD-8667DDD958B4}" destId="{309A130B-95BB-41FB-9984-B92955EC308A}" srcOrd="1" destOrd="0" presId="urn:microsoft.com/office/officeart/2005/8/layout/orgChart1"/>
    <dgm:cxn modelId="{9E808C96-1B94-45D0-9776-3BF6B2CE4570}" type="presOf" srcId="{F1C3AF0A-E6C3-4C77-9ED6-B30542B5132B}" destId="{0307132F-3E77-46F6-9148-361A2D3C67F1}" srcOrd="0" destOrd="0" presId="urn:microsoft.com/office/officeart/2005/8/layout/orgChart1"/>
    <dgm:cxn modelId="{D7A7C949-298B-43F5-BDED-2EC71A75D4A1}" type="presOf" srcId="{3C6F2696-12EF-42D9-9680-B41D88288C13}" destId="{2B4A8FBB-4A62-40AC-909C-0400BACE64D4}" srcOrd="0" destOrd="0" presId="urn:microsoft.com/office/officeart/2005/8/layout/orgChart1"/>
    <dgm:cxn modelId="{9029E401-0FD4-4A69-B433-9CF70750AD1B}" type="presOf" srcId="{0358ECE7-380B-49C4-918E-2D13E61B37FF}" destId="{387E6F10-883D-4693-A0B8-6DEA1E714672}" srcOrd="0" destOrd="0" presId="urn:microsoft.com/office/officeart/2005/8/layout/orgChart1"/>
    <dgm:cxn modelId="{AA93B44D-137E-4DFA-A376-08263CD7912A}" type="presOf" srcId="{F5B7A89D-0FA5-48CE-865A-6264364B06B4}" destId="{44C2B01D-B872-4239-B49E-489148777525}" srcOrd="1" destOrd="0" presId="urn:microsoft.com/office/officeart/2005/8/layout/orgChart1"/>
    <dgm:cxn modelId="{9CC1340A-D1EB-4734-A09C-9BC168390A8B}" type="presOf" srcId="{8AC55DCD-93D8-4AC0-A3A6-BF1A7F996C53}" destId="{E977172D-E578-42EE-AAE3-7266CA2073A2}" srcOrd="1" destOrd="0" presId="urn:microsoft.com/office/officeart/2005/8/layout/orgChart1"/>
    <dgm:cxn modelId="{8D1A82AB-F1CD-4960-A729-25442AA492D4}" srcId="{87BEAF86-CD39-4E9E-B493-7AEC79769253}" destId="{FCA50744-15F5-4C6F-980C-A8492036D68A}" srcOrd="0" destOrd="0" parTransId="{BAB3CABD-48F0-4D5F-A8F9-558E3DDA95F6}" sibTransId="{B0D00858-B6CB-4932-A928-C7ECCDF2040D}"/>
    <dgm:cxn modelId="{1EFA799C-87E1-4D15-B24D-C7A25FFFB83A}" srcId="{8B6E61BF-54D2-401D-B44E-667654A9BFAF}" destId="{0358ECE7-380B-49C4-918E-2D13E61B37FF}" srcOrd="1" destOrd="0" parTransId="{48EED994-3980-4CEA-9FA7-BAAF3EA61213}" sibTransId="{156FB73E-E506-46EA-8818-8E7DD96CBF95}"/>
    <dgm:cxn modelId="{2A53C056-CFB0-4508-AD3A-E314633FE1BF}" srcId="{F9FAE818-F337-4984-B711-2FF18B29A5BC}" destId="{60C2B719-760E-4968-A712-0B56101DD7C9}" srcOrd="1" destOrd="0" parTransId="{D2FB4ABD-1044-4C5C-A26A-EC6497E3FD50}" sibTransId="{687FC3DD-F7DC-4F04-9B9E-0FB0AE1E884F}"/>
    <dgm:cxn modelId="{53BBE61A-7BB8-43CA-AEED-84EFD2F7B5E3}" type="presOf" srcId="{BAB3CABD-48F0-4D5F-A8F9-558E3DDA95F6}" destId="{725B60BA-C58C-4ED2-8BBA-87E0A13CBBAD}" srcOrd="0" destOrd="0" presId="urn:microsoft.com/office/officeart/2005/8/layout/orgChart1"/>
    <dgm:cxn modelId="{12A4878A-0871-46D8-ACC1-2D335A4399C2}" type="presOf" srcId="{E435BEDD-7142-4008-BE24-103914D3DA1E}" destId="{5F8B61AD-8E50-4A18-86D4-F31BE7AAEE2A}" srcOrd="0" destOrd="0" presId="urn:microsoft.com/office/officeart/2005/8/layout/orgChart1"/>
    <dgm:cxn modelId="{5EB9CBA2-CB21-4FE3-858E-F2F7751EFC0C}" type="presOf" srcId="{3C6F2696-12EF-42D9-9680-B41D88288C13}" destId="{1344C539-68AD-4C52-ADCB-7B10904CD420}" srcOrd="1" destOrd="0" presId="urn:microsoft.com/office/officeart/2005/8/layout/orgChart1"/>
    <dgm:cxn modelId="{DCA17CFE-5356-4C9A-996A-5771C7AF16B5}" type="presOf" srcId="{8AC55DCD-93D8-4AC0-A3A6-BF1A7F996C53}" destId="{6600FC65-CA1A-41C1-AE32-887E82D9724B}" srcOrd="0" destOrd="0" presId="urn:microsoft.com/office/officeart/2005/8/layout/orgChart1"/>
    <dgm:cxn modelId="{AF7E0BC9-6DAD-454F-BACF-2B9421028F74}" type="presOf" srcId="{FAD7A53D-19EA-4595-8D6F-098534423AE7}" destId="{5951B9AE-6422-4CCD-887F-89F0D71434CA}" srcOrd="0" destOrd="0" presId="urn:microsoft.com/office/officeart/2005/8/layout/orgChart1"/>
    <dgm:cxn modelId="{6A3A4DD0-A1A9-4128-9220-49E4F48B101F}" srcId="{0358ECE7-380B-49C4-918E-2D13E61B37FF}" destId="{E1662B18-59F9-46B5-AE13-EA9A93D6DCD5}" srcOrd="1" destOrd="0" parTransId="{E6A06C09-632F-48C3-8371-D0AF347327A7}" sibTransId="{545E7CFD-E5F6-4F3D-BD66-2E7C5A54149A}"/>
    <dgm:cxn modelId="{41A3B258-223A-4B3E-BAD2-DF8B93EF03F5}" type="presOf" srcId="{CF82C370-1799-4B17-A0CD-8667DDD958B4}" destId="{8F521088-2438-4763-8827-40B19F8152C5}" srcOrd="0" destOrd="0" presId="urn:microsoft.com/office/officeart/2005/8/layout/orgChart1"/>
    <dgm:cxn modelId="{BFBA6E43-592E-4E34-AC25-FEB93CC01AAE}" type="presOf" srcId="{1112C2B2-C1B6-4593-9434-3D21254CF7BE}" destId="{D21A6C6F-36D0-4CAF-8B7C-0366F67DB0ED}" srcOrd="1" destOrd="0" presId="urn:microsoft.com/office/officeart/2005/8/layout/orgChart1"/>
    <dgm:cxn modelId="{3C8F58A9-6C05-4D49-B527-4365DB026A61}" type="presParOf" srcId="{6F3D4850-3B3E-4349-9AE1-09E428BC322D}" destId="{CDA5B825-DEC1-49DF-AD02-8A42AB8AE626}" srcOrd="0" destOrd="0" presId="urn:microsoft.com/office/officeart/2005/8/layout/orgChart1"/>
    <dgm:cxn modelId="{56F21B3D-AC8F-4DAC-BAD4-EF616C37EC29}" type="presParOf" srcId="{CDA5B825-DEC1-49DF-AD02-8A42AB8AE626}" destId="{CE587C04-F417-4EBB-AA5A-86C1DE1955FA}" srcOrd="0" destOrd="0" presId="urn:microsoft.com/office/officeart/2005/8/layout/orgChart1"/>
    <dgm:cxn modelId="{8E41A3B2-24DB-4C32-BC4C-15244A7CADC6}" type="presParOf" srcId="{CE587C04-F417-4EBB-AA5A-86C1DE1955FA}" destId="{E5E18593-F072-49BF-A99F-31F922FA136E}" srcOrd="0" destOrd="0" presId="urn:microsoft.com/office/officeart/2005/8/layout/orgChart1"/>
    <dgm:cxn modelId="{4332D581-BA57-4487-9A13-B2E6FB944E6C}" type="presParOf" srcId="{CE587C04-F417-4EBB-AA5A-86C1DE1955FA}" destId="{018F7BC2-62A4-46D2-A090-34C672733E70}" srcOrd="1" destOrd="0" presId="urn:microsoft.com/office/officeart/2005/8/layout/orgChart1"/>
    <dgm:cxn modelId="{6A23965D-7A10-4AAF-B15E-41B7F91B5F1A}" type="presParOf" srcId="{CDA5B825-DEC1-49DF-AD02-8A42AB8AE626}" destId="{0CDB8105-19E6-4473-BC21-67F92023AFC8}" srcOrd="1" destOrd="0" presId="urn:microsoft.com/office/officeart/2005/8/layout/orgChart1"/>
    <dgm:cxn modelId="{3EC43EF5-33A8-4BDE-B14E-7FA7DA9584AF}" type="presParOf" srcId="{0CDB8105-19E6-4473-BC21-67F92023AFC8}" destId="{BB0B1718-F722-488E-AEA0-B4FFC14099BC}" srcOrd="0" destOrd="0" presId="urn:microsoft.com/office/officeart/2005/8/layout/orgChart1"/>
    <dgm:cxn modelId="{08085C9C-6D6C-41BE-93D8-A49B3FD3300F}" type="presParOf" srcId="{0CDB8105-19E6-4473-BC21-67F92023AFC8}" destId="{4C110BFC-1CD0-4D0E-8C88-B4A9B9509381}" srcOrd="1" destOrd="0" presId="urn:microsoft.com/office/officeart/2005/8/layout/orgChart1"/>
    <dgm:cxn modelId="{9C6AC735-F791-48C0-8EAA-C4869185FB9F}" type="presParOf" srcId="{4C110BFC-1CD0-4D0E-8C88-B4A9B9509381}" destId="{2571ECC6-E40D-47DA-8987-3BBFAA1DCCEC}" srcOrd="0" destOrd="0" presId="urn:microsoft.com/office/officeart/2005/8/layout/orgChart1"/>
    <dgm:cxn modelId="{3A8FB2BB-E57C-4AC6-8081-253914138F22}" type="presParOf" srcId="{2571ECC6-E40D-47DA-8987-3BBFAA1DCCEC}" destId="{2C45CC98-8D75-485F-B3A6-30689437D128}" srcOrd="0" destOrd="0" presId="urn:microsoft.com/office/officeart/2005/8/layout/orgChart1"/>
    <dgm:cxn modelId="{6FA40B46-5178-4AB8-9329-3878F4136F42}" type="presParOf" srcId="{2571ECC6-E40D-47DA-8987-3BBFAA1DCCEC}" destId="{BBED0D06-444D-4F34-B767-267CBF050385}" srcOrd="1" destOrd="0" presId="urn:microsoft.com/office/officeart/2005/8/layout/orgChart1"/>
    <dgm:cxn modelId="{98A3C74A-444B-47D3-91BA-964BD64614EC}" type="presParOf" srcId="{4C110BFC-1CD0-4D0E-8C88-B4A9B9509381}" destId="{522C977E-E5F6-47BE-A8DD-E732ED94F733}" srcOrd="1" destOrd="0" presId="urn:microsoft.com/office/officeart/2005/8/layout/orgChart1"/>
    <dgm:cxn modelId="{9D37CD61-965C-47E6-8217-6C7C4616D587}" type="presParOf" srcId="{522C977E-E5F6-47BE-A8DD-E732ED94F733}" destId="{725B60BA-C58C-4ED2-8BBA-87E0A13CBBAD}" srcOrd="0" destOrd="0" presId="urn:microsoft.com/office/officeart/2005/8/layout/orgChart1"/>
    <dgm:cxn modelId="{962F8A43-D1DE-44EA-8713-AE6CAEEED28F}" type="presParOf" srcId="{522C977E-E5F6-47BE-A8DD-E732ED94F733}" destId="{3CFE9622-B25C-46BE-A11C-992EF27C7209}" srcOrd="1" destOrd="0" presId="urn:microsoft.com/office/officeart/2005/8/layout/orgChart1"/>
    <dgm:cxn modelId="{1B4B705A-20A6-4FCE-980C-E50328788015}" type="presParOf" srcId="{3CFE9622-B25C-46BE-A11C-992EF27C7209}" destId="{DCBDCA4B-7622-4173-B597-B36B75F668DE}" srcOrd="0" destOrd="0" presId="urn:microsoft.com/office/officeart/2005/8/layout/orgChart1"/>
    <dgm:cxn modelId="{80615FF6-D665-485E-B632-0965B3215857}" type="presParOf" srcId="{DCBDCA4B-7622-4173-B597-B36B75F668DE}" destId="{F3FD1910-E90F-41B3-9C4E-F29744D3E2CA}" srcOrd="0" destOrd="0" presId="urn:microsoft.com/office/officeart/2005/8/layout/orgChart1"/>
    <dgm:cxn modelId="{E2CE57D9-0400-4132-A60C-83D6B3BE7AE8}" type="presParOf" srcId="{DCBDCA4B-7622-4173-B597-B36B75F668DE}" destId="{BC7F19E9-B5BB-4E19-98BE-8401FA67943F}" srcOrd="1" destOrd="0" presId="urn:microsoft.com/office/officeart/2005/8/layout/orgChart1"/>
    <dgm:cxn modelId="{3146352E-EF49-4BE6-928F-029DB5AC04DE}" type="presParOf" srcId="{3CFE9622-B25C-46BE-A11C-992EF27C7209}" destId="{DC18F7DF-019A-4B90-9D03-2C00014D8DC6}" srcOrd="1" destOrd="0" presId="urn:microsoft.com/office/officeart/2005/8/layout/orgChart1"/>
    <dgm:cxn modelId="{223B65D7-CBF8-48C3-A357-D79BF80242F4}" type="presParOf" srcId="{DC18F7DF-019A-4B90-9D03-2C00014D8DC6}" destId="{EBBB4666-33D3-4BEB-9D41-1C768E9181A0}" srcOrd="0" destOrd="0" presId="urn:microsoft.com/office/officeart/2005/8/layout/orgChart1"/>
    <dgm:cxn modelId="{8D181DB8-3E04-49E5-A1DD-5B6498882B3D}" type="presParOf" srcId="{DC18F7DF-019A-4B90-9D03-2C00014D8DC6}" destId="{2A45CC3D-EC8C-4156-99C4-1DFB788325A0}" srcOrd="1" destOrd="0" presId="urn:microsoft.com/office/officeart/2005/8/layout/orgChart1"/>
    <dgm:cxn modelId="{99FDE510-D7B1-412D-BE29-302161845AFA}" type="presParOf" srcId="{2A45CC3D-EC8C-4156-99C4-1DFB788325A0}" destId="{6D246D6C-91FF-40FC-A2D8-4710C5B12860}" srcOrd="0" destOrd="0" presId="urn:microsoft.com/office/officeart/2005/8/layout/orgChart1"/>
    <dgm:cxn modelId="{74D953C0-D5A3-4DEB-95EC-FA97D8DD02E6}" type="presParOf" srcId="{6D246D6C-91FF-40FC-A2D8-4710C5B12860}" destId="{3723DBB7-5102-4D6B-806B-2F3F43B4B51A}" srcOrd="0" destOrd="0" presId="urn:microsoft.com/office/officeart/2005/8/layout/orgChart1"/>
    <dgm:cxn modelId="{681DD40D-53A0-445E-A511-FB280E4FF83E}" type="presParOf" srcId="{6D246D6C-91FF-40FC-A2D8-4710C5B12860}" destId="{9A1EBE17-CC48-43D7-9E9E-72148A4EFBFA}" srcOrd="1" destOrd="0" presId="urn:microsoft.com/office/officeart/2005/8/layout/orgChart1"/>
    <dgm:cxn modelId="{B2A5BBAE-C905-41DC-B613-62D6E2C8A5CD}" type="presParOf" srcId="{2A45CC3D-EC8C-4156-99C4-1DFB788325A0}" destId="{0E796E6D-E3AA-4980-85AB-006844F5A175}" srcOrd="1" destOrd="0" presId="urn:microsoft.com/office/officeart/2005/8/layout/orgChart1"/>
    <dgm:cxn modelId="{5A58474A-6115-44AE-89CB-B8B1A0B1F4C9}" type="presParOf" srcId="{2A45CC3D-EC8C-4156-99C4-1DFB788325A0}" destId="{A0574318-53D3-4454-86FD-1D2D8DDA0B6E}" srcOrd="2" destOrd="0" presId="urn:microsoft.com/office/officeart/2005/8/layout/orgChart1"/>
    <dgm:cxn modelId="{C1C2052D-57F7-4A0E-B6E2-8B901BCAD28C}" type="presParOf" srcId="{DC18F7DF-019A-4B90-9D03-2C00014D8DC6}" destId="{66FCA6EF-8049-418A-B708-6DD9024E32FD}" srcOrd="2" destOrd="0" presId="urn:microsoft.com/office/officeart/2005/8/layout/orgChart1"/>
    <dgm:cxn modelId="{442F5982-F86E-4B79-8A30-C042EEDA1717}" type="presParOf" srcId="{DC18F7DF-019A-4B90-9D03-2C00014D8DC6}" destId="{FFAF1C4F-04C2-4A87-B5E3-EB0E13CB7C00}" srcOrd="3" destOrd="0" presId="urn:microsoft.com/office/officeart/2005/8/layout/orgChart1"/>
    <dgm:cxn modelId="{B089033A-FAF9-4BC1-ACC2-949119FE1B19}" type="presParOf" srcId="{FFAF1C4F-04C2-4A87-B5E3-EB0E13CB7C00}" destId="{906EC68D-C586-44B5-96A4-D239996B2FE7}" srcOrd="0" destOrd="0" presId="urn:microsoft.com/office/officeart/2005/8/layout/orgChart1"/>
    <dgm:cxn modelId="{674BDEE0-45F0-48AC-87F8-97298AF276CF}" type="presParOf" srcId="{906EC68D-C586-44B5-96A4-D239996B2FE7}" destId="{8ACA5A00-A348-4E8C-B249-AED4ADFFF2E9}" srcOrd="0" destOrd="0" presId="urn:microsoft.com/office/officeart/2005/8/layout/orgChart1"/>
    <dgm:cxn modelId="{E2BFE84F-A96F-46E2-A84E-F354E91AAFC6}" type="presParOf" srcId="{906EC68D-C586-44B5-96A4-D239996B2FE7}" destId="{C37EDB5D-6153-46C6-AE95-1D368BC91ADD}" srcOrd="1" destOrd="0" presId="urn:microsoft.com/office/officeart/2005/8/layout/orgChart1"/>
    <dgm:cxn modelId="{F960B60E-EE73-468F-AC12-DF643514EC64}" type="presParOf" srcId="{FFAF1C4F-04C2-4A87-B5E3-EB0E13CB7C00}" destId="{D7A36AE0-CDE6-40D1-87F1-9D42C070202C}" srcOrd="1" destOrd="0" presId="urn:microsoft.com/office/officeart/2005/8/layout/orgChart1"/>
    <dgm:cxn modelId="{3D4F5926-9517-47DA-A51B-5C4B5D971AA2}" type="presParOf" srcId="{FFAF1C4F-04C2-4A87-B5E3-EB0E13CB7C00}" destId="{156DE6C5-BF2C-424A-B4F4-DB146A823350}" srcOrd="2" destOrd="0" presId="urn:microsoft.com/office/officeart/2005/8/layout/orgChart1"/>
    <dgm:cxn modelId="{84AC94D9-E227-4E83-AC1F-5FA571A86F54}" type="presParOf" srcId="{3CFE9622-B25C-46BE-A11C-992EF27C7209}" destId="{4B6C0B2E-06A4-40CB-B980-145AB0581A65}" srcOrd="2" destOrd="0" presId="urn:microsoft.com/office/officeart/2005/8/layout/orgChart1"/>
    <dgm:cxn modelId="{960287F0-EFFB-4851-81CA-0CA93BBA58F6}" type="presParOf" srcId="{522C977E-E5F6-47BE-A8DD-E732ED94F733}" destId="{8854286C-D3CA-48DA-89BC-DF4322DE56F0}" srcOrd="2" destOrd="0" presId="urn:microsoft.com/office/officeart/2005/8/layout/orgChart1"/>
    <dgm:cxn modelId="{5A31ED68-6389-472A-AFFF-3C10FF20A4BC}" type="presParOf" srcId="{522C977E-E5F6-47BE-A8DD-E732ED94F733}" destId="{BA664D37-7B68-4790-9052-0222AE468A23}" srcOrd="3" destOrd="0" presId="urn:microsoft.com/office/officeart/2005/8/layout/orgChart1"/>
    <dgm:cxn modelId="{B0B27AA8-5017-488F-A05A-C1D7BA1D8E94}" type="presParOf" srcId="{BA664D37-7B68-4790-9052-0222AE468A23}" destId="{C99FC771-9D55-4DE9-8883-EB7BCB1BCB2E}" srcOrd="0" destOrd="0" presId="urn:microsoft.com/office/officeart/2005/8/layout/orgChart1"/>
    <dgm:cxn modelId="{164682B9-97D0-4FDD-AC2A-2D84E3591F8D}" type="presParOf" srcId="{C99FC771-9D55-4DE9-8883-EB7BCB1BCB2E}" destId="{2B4A8FBB-4A62-40AC-909C-0400BACE64D4}" srcOrd="0" destOrd="0" presId="urn:microsoft.com/office/officeart/2005/8/layout/orgChart1"/>
    <dgm:cxn modelId="{989BF4F1-EC18-4B57-96C5-DE43A07A7677}" type="presParOf" srcId="{C99FC771-9D55-4DE9-8883-EB7BCB1BCB2E}" destId="{1344C539-68AD-4C52-ADCB-7B10904CD420}" srcOrd="1" destOrd="0" presId="urn:microsoft.com/office/officeart/2005/8/layout/orgChart1"/>
    <dgm:cxn modelId="{E5229F3B-3244-434B-B5E4-8EC45C0BBBB5}" type="presParOf" srcId="{BA664D37-7B68-4790-9052-0222AE468A23}" destId="{8B73465D-77E6-487D-A828-A51BA9D262C4}" srcOrd="1" destOrd="0" presId="urn:microsoft.com/office/officeart/2005/8/layout/orgChart1"/>
    <dgm:cxn modelId="{5A4614F2-4130-48B0-9210-B20B68EFCC10}" type="presParOf" srcId="{8B73465D-77E6-487D-A828-A51BA9D262C4}" destId="{5E50ABA3-3656-42E9-8712-49DF44017A27}" srcOrd="0" destOrd="0" presId="urn:microsoft.com/office/officeart/2005/8/layout/orgChart1"/>
    <dgm:cxn modelId="{AAD55F97-6F65-48B2-8EBB-187904D234B6}" type="presParOf" srcId="{8B73465D-77E6-487D-A828-A51BA9D262C4}" destId="{25614A74-3878-48A9-A352-A4528B086D54}" srcOrd="1" destOrd="0" presId="urn:microsoft.com/office/officeart/2005/8/layout/orgChart1"/>
    <dgm:cxn modelId="{D854A4CE-9C41-4668-BD2E-786176536545}" type="presParOf" srcId="{25614A74-3878-48A9-A352-A4528B086D54}" destId="{F5053623-BC1D-46BE-AC53-9A6FD9417FC3}" srcOrd="0" destOrd="0" presId="urn:microsoft.com/office/officeart/2005/8/layout/orgChart1"/>
    <dgm:cxn modelId="{8CDEFBA4-CBC3-4F0C-9A24-B03F31BD2A9C}" type="presParOf" srcId="{F5053623-BC1D-46BE-AC53-9A6FD9417FC3}" destId="{9464036D-D583-4179-A12B-9CC2D54C0BDD}" srcOrd="0" destOrd="0" presId="urn:microsoft.com/office/officeart/2005/8/layout/orgChart1"/>
    <dgm:cxn modelId="{15992765-4EB5-49A1-8819-43A8F5A08C6A}" type="presParOf" srcId="{F5053623-BC1D-46BE-AC53-9A6FD9417FC3}" destId="{D21A6C6F-36D0-4CAF-8B7C-0366F67DB0ED}" srcOrd="1" destOrd="0" presId="urn:microsoft.com/office/officeart/2005/8/layout/orgChart1"/>
    <dgm:cxn modelId="{0E2367CD-8E13-49EF-9B4F-A797F5BDBCAE}" type="presParOf" srcId="{25614A74-3878-48A9-A352-A4528B086D54}" destId="{199B61EC-5741-422D-9A4A-F882B077D9FB}" srcOrd="1" destOrd="0" presId="urn:microsoft.com/office/officeart/2005/8/layout/orgChart1"/>
    <dgm:cxn modelId="{D1E2D605-1153-4E3C-96CE-909BC0BEA051}" type="presParOf" srcId="{25614A74-3878-48A9-A352-A4528B086D54}" destId="{6BF4B3DD-8E4F-451B-BDFB-35F4FA4CAD24}" srcOrd="2" destOrd="0" presId="urn:microsoft.com/office/officeart/2005/8/layout/orgChart1"/>
    <dgm:cxn modelId="{91E83079-FEC6-45B8-819B-9E3D6ED8D800}" type="presParOf" srcId="{8B73465D-77E6-487D-A828-A51BA9D262C4}" destId="{A5E8D1BA-E2C6-4246-BD24-83FE15B7BA9C}" srcOrd="2" destOrd="0" presId="urn:microsoft.com/office/officeart/2005/8/layout/orgChart1"/>
    <dgm:cxn modelId="{2E172EF2-6DE9-4B0A-A88A-F144CE5E9B64}" type="presParOf" srcId="{8B73465D-77E6-487D-A828-A51BA9D262C4}" destId="{6023F754-4B36-4102-A2BC-1ABF7EE8E4A6}" srcOrd="3" destOrd="0" presId="urn:microsoft.com/office/officeart/2005/8/layout/orgChart1"/>
    <dgm:cxn modelId="{49D556B0-FD74-44F4-B187-9C1312CFD0D1}" type="presParOf" srcId="{6023F754-4B36-4102-A2BC-1ABF7EE8E4A6}" destId="{0210DF48-875F-46C3-9A2A-74B0BB928C86}" srcOrd="0" destOrd="0" presId="urn:microsoft.com/office/officeart/2005/8/layout/orgChart1"/>
    <dgm:cxn modelId="{FBB9AC1F-CA10-43B3-A273-ACCAAEDB8EDD}" type="presParOf" srcId="{0210DF48-875F-46C3-9A2A-74B0BB928C86}" destId="{1AF92A23-7507-469F-BDC5-EACDA4B16948}" srcOrd="0" destOrd="0" presId="urn:microsoft.com/office/officeart/2005/8/layout/orgChart1"/>
    <dgm:cxn modelId="{BE992E4B-1273-4583-A317-CBFEEA83404A}" type="presParOf" srcId="{0210DF48-875F-46C3-9A2A-74B0BB928C86}" destId="{54B6D504-C1A8-44E4-839F-684216085DE6}" srcOrd="1" destOrd="0" presId="urn:microsoft.com/office/officeart/2005/8/layout/orgChart1"/>
    <dgm:cxn modelId="{AB9DEB7E-6EDB-4CBB-AC26-09C1813E9810}" type="presParOf" srcId="{6023F754-4B36-4102-A2BC-1ABF7EE8E4A6}" destId="{AC5C8ED2-A0CB-4A96-BA17-535FAAEB3B4C}" srcOrd="1" destOrd="0" presId="urn:microsoft.com/office/officeart/2005/8/layout/orgChart1"/>
    <dgm:cxn modelId="{4F4097E8-FCD5-44EE-906A-D33933561DB3}" type="presParOf" srcId="{6023F754-4B36-4102-A2BC-1ABF7EE8E4A6}" destId="{7965A581-AF41-4D03-AAD0-6D6A1151B8B0}" srcOrd="2" destOrd="0" presId="urn:microsoft.com/office/officeart/2005/8/layout/orgChart1"/>
    <dgm:cxn modelId="{B7169AF5-8B11-4252-B176-46C691B511C5}" type="presParOf" srcId="{BA664D37-7B68-4790-9052-0222AE468A23}" destId="{979AB7B7-0BEE-46BA-8E93-A9DA8844393E}" srcOrd="2" destOrd="0" presId="urn:microsoft.com/office/officeart/2005/8/layout/orgChart1"/>
    <dgm:cxn modelId="{19241FF9-F16B-4593-8A4C-C7406B0AB6A7}" type="presParOf" srcId="{4C110BFC-1CD0-4D0E-8C88-B4A9B9509381}" destId="{0C8694BD-49BB-4744-9CBD-763EFB7FD6FA}" srcOrd="2" destOrd="0" presId="urn:microsoft.com/office/officeart/2005/8/layout/orgChart1"/>
    <dgm:cxn modelId="{678BB03D-512A-43FD-9400-836F94CBEBB2}" type="presParOf" srcId="{0CDB8105-19E6-4473-BC21-67F92023AFC8}" destId="{5F8B61AD-8E50-4A18-86D4-F31BE7AAEE2A}" srcOrd="2" destOrd="0" presId="urn:microsoft.com/office/officeart/2005/8/layout/orgChart1"/>
    <dgm:cxn modelId="{4D5E68E9-9E71-4E02-9108-24CE8FEA1C0F}" type="presParOf" srcId="{0CDB8105-19E6-4473-BC21-67F92023AFC8}" destId="{A3520EEA-BAEB-4B7E-AD1C-621441EFAAA7}" srcOrd="3" destOrd="0" presId="urn:microsoft.com/office/officeart/2005/8/layout/orgChart1"/>
    <dgm:cxn modelId="{E57D407D-66AA-4E74-A1F2-72BAFFA8EB26}" type="presParOf" srcId="{A3520EEA-BAEB-4B7E-AD1C-621441EFAAA7}" destId="{20AF3A87-6944-4EEB-8616-8A8557BCA6F2}" srcOrd="0" destOrd="0" presId="urn:microsoft.com/office/officeart/2005/8/layout/orgChart1"/>
    <dgm:cxn modelId="{F89C72A7-15B2-4769-BC75-36567B029043}" type="presParOf" srcId="{20AF3A87-6944-4EEB-8616-8A8557BCA6F2}" destId="{117F139C-9BD7-40E3-B886-E124765A210F}" srcOrd="0" destOrd="0" presId="urn:microsoft.com/office/officeart/2005/8/layout/orgChart1"/>
    <dgm:cxn modelId="{0F534ECF-C343-45DD-BAB3-7B06DE71592F}" type="presParOf" srcId="{20AF3A87-6944-4EEB-8616-8A8557BCA6F2}" destId="{5FA16F14-74DF-440D-BCAD-C8752A0A16BF}" srcOrd="1" destOrd="0" presId="urn:microsoft.com/office/officeart/2005/8/layout/orgChart1"/>
    <dgm:cxn modelId="{B540D4E2-2A1E-48FA-B544-CDD136A87205}" type="presParOf" srcId="{A3520EEA-BAEB-4B7E-AD1C-621441EFAAA7}" destId="{62082527-F021-4834-9CAC-C49671B9B2F8}" srcOrd="1" destOrd="0" presId="urn:microsoft.com/office/officeart/2005/8/layout/orgChart1"/>
    <dgm:cxn modelId="{46BA1002-035D-4FB9-B4A1-308BD53F589B}" type="presParOf" srcId="{62082527-F021-4834-9CAC-C49671B9B2F8}" destId="{A864D6B5-30DD-4F92-B233-88D334F1D8B6}" srcOrd="0" destOrd="0" presId="urn:microsoft.com/office/officeart/2005/8/layout/orgChart1"/>
    <dgm:cxn modelId="{B6E90181-4981-4483-9576-C6A4D77E89E3}" type="presParOf" srcId="{62082527-F021-4834-9CAC-C49671B9B2F8}" destId="{BAC78B74-D23C-41FB-8FD3-A3F75ED68B93}" srcOrd="1" destOrd="0" presId="urn:microsoft.com/office/officeart/2005/8/layout/orgChart1"/>
    <dgm:cxn modelId="{03DFB73C-BCFA-4AA5-9BF8-68CD8A1977F8}" type="presParOf" srcId="{BAC78B74-D23C-41FB-8FD3-A3F75ED68B93}" destId="{F9C69A0F-F2B9-4BE4-92C5-4EB1EE7DF761}" srcOrd="0" destOrd="0" presId="urn:microsoft.com/office/officeart/2005/8/layout/orgChart1"/>
    <dgm:cxn modelId="{3D3E45EC-820B-42C7-9433-F08CD11A500E}" type="presParOf" srcId="{F9C69A0F-F2B9-4BE4-92C5-4EB1EE7DF761}" destId="{8DDBC81C-9BEE-4FBC-B641-5C7B89BC7A94}" srcOrd="0" destOrd="0" presId="urn:microsoft.com/office/officeart/2005/8/layout/orgChart1"/>
    <dgm:cxn modelId="{534012F6-2EC0-4845-9FA8-78F5769E7DB6}" type="presParOf" srcId="{F9C69A0F-F2B9-4BE4-92C5-4EB1EE7DF761}" destId="{A92A0BCD-E8BA-41E9-9161-057917934F3D}" srcOrd="1" destOrd="0" presId="urn:microsoft.com/office/officeart/2005/8/layout/orgChart1"/>
    <dgm:cxn modelId="{EB086A8C-1B78-48B7-ACCB-D263311B5FAB}" type="presParOf" srcId="{BAC78B74-D23C-41FB-8FD3-A3F75ED68B93}" destId="{6D986D6A-567E-44E7-9255-B4A4F4CB597C}" srcOrd="1" destOrd="0" presId="urn:microsoft.com/office/officeart/2005/8/layout/orgChart1"/>
    <dgm:cxn modelId="{C11B9593-0030-45C9-90FA-75BC6FA7D85A}" type="presParOf" srcId="{6D986D6A-567E-44E7-9255-B4A4F4CB597C}" destId="{3DAD6271-E8DB-45BF-AB37-28C196A561E4}" srcOrd="0" destOrd="0" presId="urn:microsoft.com/office/officeart/2005/8/layout/orgChart1"/>
    <dgm:cxn modelId="{9452960B-AC1D-4E9E-B7A6-AB84D3EDA461}" type="presParOf" srcId="{6D986D6A-567E-44E7-9255-B4A4F4CB597C}" destId="{EE853ABB-0D4F-4744-87F2-B37BB7E38C03}" srcOrd="1" destOrd="0" presId="urn:microsoft.com/office/officeart/2005/8/layout/orgChart1"/>
    <dgm:cxn modelId="{7CE11D3A-F6EA-48CC-BB58-F01884425320}" type="presParOf" srcId="{EE853ABB-0D4F-4744-87F2-B37BB7E38C03}" destId="{45EDAC79-19A0-472F-BF3A-1337525B1145}" srcOrd="0" destOrd="0" presId="urn:microsoft.com/office/officeart/2005/8/layout/orgChart1"/>
    <dgm:cxn modelId="{CEE9F006-A465-40E8-87BA-235275ED341D}" type="presParOf" srcId="{45EDAC79-19A0-472F-BF3A-1337525B1145}" destId="{0307132F-3E77-46F6-9148-361A2D3C67F1}" srcOrd="0" destOrd="0" presId="urn:microsoft.com/office/officeart/2005/8/layout/orgChart1"/>
    <dgm:cxn modelId="{A6FEA74C-8E20-48A5-A85A-9461A64B34CD}" type="presParOf" srcId="{45EDAC79-19A0-472F-BF3A-1337525B1145}" destId="{87681A88-AE85-4983-8D2E-502375955E64}" srcOrd="1" destOrd="0" presId="urn:microsoft.com/office/officeart/2005/8/layout/orgChart1"/>
    <dgm:cxn modelId="{B260DBCC-8B6D-4C8B-8ED8-FCB547C2890D}" type="presParOf" srcId="{EE853ABB-0D4F-4744-87F2-B37BB7E38C03}" destId="{A04E82E1-BDFC-489B-A49C-5220ECD18943}" srcOrd="1" destOrd="0" presId="urn:microsoft.com/office/officeart/2005/8/layout/orgChart1"/>
    <dgm:cxn modelId="{AB74B6DA-3EFE-4BFB-93FB-B303283E933B}" type="presParOf" srcId="{A04E82E1-BDFC-489B-A49C-5220ECD18943}" destId="{60AD95D3-EC4D-480E-BDB2-9D3340F975C5}" srcOrd="0" destOrd="0" presId="urn:microsoft.com/office/officeart/2005/8/layout/orgChart1"/>
    <dgm:cxn modelId="{292C3B5F-E7B1-4C56-9940-5FEA468F2FBF}" type="presParOf" srcId="{A04E82E1-BDFC-489B-A49C-5220ECD18943}" destId="{DD4AB920-C3D6-4FC2-920E-A2CFA0973F2F}" srcOrd="1" destOrd="0" presId="urn:microsoft.com/office/officeart/2005/8/layout/orgChart1"/>
    <dgm:cxn modelId="{779C6029-531A-457F-9F86-996EF67CD3A0}" type="presParOf" srcId="{DD4AB920-C3D6-4FC2-920E-A2CFA0973F2F}" destId="{5D8E3118-4F33-4AF1-9857-9D56E762E113}" srcOrd="0" destOrd="0" presId="urn:microsoft.com/office/officeart/2005/8/layout/orgChart1"/>
    <dgm:cxn modelId="{DB9D5E23-5578-4D3A-B430-94F915C14CDC}" type="presParOf" srcId="{5D8E3118-4F33-4AF1-9857-9D56E762E113}" destId="{8F521088-2438-4763-8827-40B19F8152C5}" srcOrd="0" destOrd="0" presId="urn:microsoft.com/office/officeart/2005/8/layout/orgChart1"/>
    <dgm:cxn modelId="{B43DE4C1-CF79-4DE5-898E-486DD9AD925B}" type="presParOf" srcId="{5D8E3118-4F33-4AF1-9857-9D56E762E113}" destId="{309A130B-95BB-41FB-9984-B92955EC308A}" srcOrd="1" destOrd="0" presId="urn:microsoft.com/office/officeart/2005/8/layout/orgChart1"/>
    <dgm:cxn modelId="{7CFE3F6F-F2FE-4FB8-A232-EE534B05EE6E}" type="presParOf" srcId="{DD4AB920-C3D6-4FC2-920E-A2CFA0973F2F}" destId="{47FB9EF3-3A4B-4A31-9A84-594F5A5B72D9}" srcOrd="1" destOrd="0" presId="urn:microsoft.com/office/officeart/2005/8/layout/orgChart1"/>
    <dgm:cxn modelId="{93714495-2EB9-4ECD-AA56-A541A002E95A}" type="presParOf" srcId="{DD4AB920-C3D6-4FC2-920E-A2CFA0973F2F}" destId="{AA205894-55A7-41EA-AC35-DB863E8C1084}" srcOrd="2" destOrd="0" presId="urn:microsoft.com/office/officeart/2005/8/layout/orgChart1"/>
    <dgm:cxn modelId="{32F05DE1-8726-499C-B998-B00C3BCD63AE}" type="presParOf" srcId="{A04E82E1-BDFC-489B-A49C-5220ECD18943}" destId="{5951B9AE-6422-4CCD-887F-89F0D71434CA}" srcOrd="2" destOrd="0" presId="urn:microsoft.com/office/officeart/2005/8/layout/orgChart1"/>
    <dgm:cxn modelId="{7750F53B-9404-4D52-928F-02A707048F66}" type="presParOf" srcId="{A04E82E1-BDFC-489B-A49C-5220ECD18943}" destId="{1260B9ED-FA9C-4785-8DB7-454F3218EAD0}" srcOrd="3" destOrd="0" presId="urn:microsoft.com/office/officeart/2005/8/layout/orgChart1"/>
    <dgm:cxn modelId="{CE79D7D0-0E4A-428E-BC19-752ED957C31E}" type="presParOf" srcId="{1260B9ED-FA9C-4785-8DB7-454F3218EAD0}" destId="{CF31B4F7-1CE1-4251-8A5C-9DEEE16EB362}" srcOrd="0" destOrd="0" presId="urn:microsoft.com/office/officeart/2005/8/layout/orgChart1"/>
    <dgm:cxn modelId="{8F983F0F-3D4D-4484-8676-2071BA482F06}" type="presParOf" srcId="{CF31B4F7-1CE1-4251-8A5C-9DEEE16EB362}" destId="{C803DF6E-664A-4AC8-A715-C7D1A35D1C63}" srcOrd="0" destOrd="0" presId="urn:microsoft.com/office/officeart/2005/8/layout/orgChart1"/>
    <dgm:cxn modelId="{4066DB94-F1B3-42FA-90A1-61CBC620FFE3}" type="presParOf" srcId="{CF31B4F7-1CE1-4251-8A5C-9DEEE16EB362}" destId="{C68C5F7F-B577-422E-872E-C4131B791E20}" srcOrd="1" destOrd="0" presId="urn:microsoft.com/office/officeart/2005/8/layout/orgChart1"/>
    <dgm:cxn modelId="{A2C41DF8-EE29-4778-9D4E-4447162F40DE}" type="presParOf" srcId="{1260B9ED-FA9C-4785-8DB7-454F3218EAD0}" destId="{6A1C414D-65E7-442E-A19B-5F8EBC346EC7}" srcOrd="1" destOrd="0" presId="urn:microsoft.com/office/officeart/2005/8/layout/orgChart1"/>
    <dgm:cxn modelId="{1BB82250-A879-458D-B862-E59DF000D5EC}" type="presParOf" srcId="{1260B9ED-FA9C-4785-8DB7-454F3218EAD0}" destId="{295C0F44-4FF2-459F-8C08-B6CA6973E6BB}" srcOrd="2" destOrd="0" presId="urn:microsoft.com/office/officeart/2005/8/layout/orgChart1"/>
    <dgm:cxn modelId="{5A3664AE-FB50-4CC1-ACC3-503560D5CC6C}" type="presParOf" srcId="{A04E82E1-BDFC-489B-A49C-5220ECD18943}" destId="{719EEDC6-5D3E-4727-B8A2-0384A6541ED1}" srcOrd="4" destOrd="0" presId="urn:microsoft.com/office/officeart/2005/8/layout/orgChart1"/>
    <dgm:cxn modelId="{2A1E3E33-7551-4E80-9025-AF542FD024DB}" type="presParOf" srcId="{A04E82E1-BDFC-489B-A49C-5220ECD18943}" destId="{9B0C4919-4E44-4270-B702-50FC7CFA0059}" srcOrd="5" destOrd="0" presId="urn:microsoft.com/office/officeart/2005/8/layout/orgChart1"/>
    <dgm:cxn modelId="{F2CBB1C6-18A3-4D1E-ADCF-AD90F2C3C2A6}" type="presParOf" srcId="{9B0C4919-4E44-4270-B702-50FC7CFA0059}" destId="{F3775831-8DAF-40EA-ACCE-99F9DE4A4B48}" srcOrd="0" destOrd="0" presId="urn:microsoft.com/office/officeart/2005/8/layout/orgChart1"/>
    <dgm:cxn modelId="{AFEE0CCD-719D-41AA-814E-8A948D8BFBC1}" type="presParOf" srcId="{F3775831-8DAF-40EA-ACCE-99F9DE4A4B48}" destId="{7ACF6E3B-E261-42E5-9A04-4C107A045B26}" srcOrd="0" destOrd="0" presId="urn:microsoft.com/office/officeart/2005/8/layout/orgChart1"/>
    <dgm:cxn modelId="{F4E19FAA-56E7-49A6-A0C3-749BD474615B}" type="presParOf" srcId="{F3775831-8DAF-40EA-ACCE-99F9DE4A4B48}" destId="{122DD140-E284-455A-B9C0-FA079D06FE01}" srcOrd="1" destOrd="0" presId="urn:microsoft.com/office/officeart/2005/8/layout/orgChart1"/>
    <dgm:cxn modelId="{900E871E-A1BA-4AB0-A583-92B95EB238C1}" type="presParOf" srcId="{9B0C4919-4E44-4270-B702-50FC7CFA0059}" destId="{93C4325D-166E-4926-887F-075E304EA8B2}" srcOrd="1" destOrd="0" presId="urn:microsoft.com/office/officeart/2005/8/layout/orgChart1"/>
    <dgm:cxn modelId="{E820D870-2265-4439-A018-B0D418DEE676}" type="presParOf" srcId="{9B0C4919-4E44-4270-B702-50FC7CFA0059}" destId="{930153D6-0BDE-488E-9D90-FD679134416B}" srcOrd="2" destOrd="0" presId="urn:microsoft.com/office/officeart/2005/8/layout/orgChart1"/>
    <dgm:cxn modelId="{D6465F7A-9189-4C9D-B15F-D85C178D71CC}" type="presParOf" srcId="{EE853ABB-0D4F-4744-87F2-B37BB7E38C03}" destId="{C325BC90-EF88-42E8-A749-ED6AFD525996}" srcOrd="2" destOrd="0" presId="urn:microsoft.com/office/officeart/2005/8/layout/orgChart1"/>
    <dgm:cxn modelId="{195F3EB1-F63A-40E0-946A-A8670F156AF3}" type="presParOf" srcId="{6D986D6A-567E-44E7-9255-B4A4F4CB597C}" destId="{22246D5E-1C0B-4FC7-AEBC-29DB9D8BEC06}" srcOrd="2" destOrd="0" presId="urn:microsoft.com/office/officeart/2005/8/layout/orgChart1"/>
    <dgm:cxn modelId="{FA5487E2-F36B-429B-B365-0E75A58C1261}" type="presParOf" srcId="{6D986D6A-567E-44E7-9255-B4A4F4CB597C}" destId="{805C3529-BA42-4860-B2E4-3165080A6047}" srcOrd="3" destOrd="0" presId="urn:microsoft.com/office/officeart/2005/8/layout/orgChart1"/>
    <dgm:cxn modelId="{79C91FF8-8F18-4CBA-BE09-BFA532D9655D}" type="presParOf" srcId="{805C3529-BA42-4860-B2E4-3165080A6047}" destId="{588C3B7E-9956-415F-98C0-1DA1DD89C551}" srcOrd="0" destOrd="0" presId="urn:microsoft.com/office/officeart/2005/8/layout/orgChart1"/>
    <dgm:cxn modelId="{8060A9CF-E569-4A42-8291-9BF8E2C6D1FC}" type="presParOf" srcId="{588C3B7E-9956-415F-98C0-1DA1DD89C551}" destId="{387E6F10-883D-4693-A0B8-6DEA1E714672}" srcOrd="0" destOrd="0" presId="urn:microsoft.com/office/officeart/2005/8/layout/orgChart1"/>
    <dgm:cxn modelId="{7EC768E1-B860-4909-8697-2F1C523747D6}" type="presParOf" srcId="{588C3B7E-9956-415F-98C0-1DA1DD89C551}" destId="{2C8619BA-3904-47CF-B2F3-BBEF66C8D24E}" srcOrd="1" destOrd="0" presId="urn:microsoft.com/office/officeart/2005/8/layout/orgChart1"/>
    <dgm:cxn modelId="{93D7CFCE-5BC0-4617-BB55-5BF73B165B5F}" type="presParOf" srcId="{805C3529-BA42-4860-B2E4-3165080A6047}" destId="{3AE2CD5D-2823-499E-952F-D089EB9B18F7}" srcOrd="1" destOrd="0" presId="urn:microsoft.com/office/officeart/2005/8/layout/orgChart1"/>
    <dgm:cxn modelId="{5BA289C5-C49A-41E4-8ED1-96FF0A506D0B}" type="presParOf" srcId="{3AE2CD5D-2823-499E-952F-D089EB9B18F7}" destId="{B7058B65-16D7-45B8-B2B2-AC802F2900FF}" srcOrd="0" destOrd="0" presId="urn:microsoft.com/office/officeart/2005/8/layout/orgChart1"/>
    <dgm:cxn modelId="{6CBA4043-5BD8-4CC5-BD0E-BBEF27463BB3}" type="presParOf" srcId="{3AE2CD5D-2823-499E-952F-D089EB9B18F7}" destId="{F7F25FA1-830B-4345-8EFD-1E6236295CFE}" srcOrd="1" destOrd="0" presId="urn:microsoft.com/office/officeart/2005/8/layout/orgChart1"/>
    <dgm:cxn modelId="{79290F9D-83BA-4299-9998-77071A0C0820}" type="presParOf" srcId="{F7F25FA1-830B-4345-8EFD-1E6236295CFE}" destId="{695D8A88-3125-414E-8392-6D2AA4506EE6}" srcOrd="0" destOrd="0" presId="urn:microsoft.com/office/officeart/2005/8/layout/orgChart1"/>
    <dgm:cxn modelId="{EAF48C03-7EC7-494E-B983-EE34A7538153}" type="presParOf" srcId="{695D8A88-3125-414E-8392-6D2AA4506EE6}" destId="{F4DC4FF3-28EC-4EA1-BEE5-522287DCB814}" srcOrd="0" destOrd="0" presId="urn:microsoft.com/office/officeart/2005/8/layout/orgChart1"/>
    <dgm:cxn modelId="{9D20D1A6-C4ED-4AE3-B8B8-E61121A09BD6}" type="presParOf" srcId="{695D8A88-3125-414E-8392-6D2AA4506EE6}" destId="{9D5EEB61-A321-4C3B-BA76-F92FF3C5DAD4}" srcOrd="1" destOrd="0" presId="urn:microsoft.com/office/officeart/2005/8/layout/orgChart1"/>
    <dgm:cxn modelId="{2B227798-A7C6-46EB-9268-6BE37393D92A}" type="presParOf" srcId="{F7F25FA1-830B-4345-8EFD-1E6236295CFE}" destId="{6F07D196-169C-4618-97ED-E807AAA2DF79}" srcOrd="1" destOrd="0" presId="urn:microsoft.com/office/officeart/2005/8/layout/orgChart1"/>
    <dgm:cxn modelId="{66F2DBDE-FFE4-403E-826A-45D2EA159FC2}" type="presParOf" srcId="{F7F25FA1-830B-4345-8EFD-1E6236295CFE}" destId="{BF46B681-063A-4914-A331-DF55B9BA6FB6}" srcOrd="2" destOrd="0" presId="urn:microsoft.com/office/officeart/2005/8/layout/orgChart1"/>
    <dgm:cxn modelId="{929A457D-6F4C-479C-9ED2-E4732BA092A0}" type="presParOf" srcId="{3AE2CD5D-2823-499E-952F-D089EB9B18F7}" destId="{6A7C83DC-231C-48AF-ABE1-90D273E49D21}" srcOrd="2" destOrd="0" presId="urn:microsoft.com/office/officeart/2005/8/layout/orgChart1"/>
    <dgm:cxn modelId="{57B9473A-8468-4930-82A3-AE5FBA949501}" type="presParOf" srcId="{3AE2CD5D-2823-499E-952F-D089EB9B18F7}" destId="{9A0DDA13-0CD5-4D9E-B7C5-B2A62D447D69}" srcOrd="3" destOrd="0" presId="urn:microsoft.com/office/officeart/2005/8/layout/orgChart1"/>
    <dgm:cxn modelId="{8DF2D64E-CFFC-4D0A-80C6-C30494D577AA}" type="presParOf" srcId="{9A0DDA13-0CD5-4D9E-B7C5-B2A62D447D69}" destId="{65BFDBEE-005C-4175-AC6C-B64474209731}" srcOrd="0" destOrd="0" presId="urn:microsoft.com/office/officeart/2005/8/layout/orgChart1"/>
    <dgm:cxn modelId="{4962BA60-6E85-4536-959B-C8BD6924EB59}" type="presParOf" srcId="{65BFDBEE-005C-4175-AC6C-B64474209731}" destId="{4399F6AB-325E-46D2-9C7F-52620163D165}" srcOrd="0" destOrd="0" presId="urn:microsoft.com/office/officeart/2005/8/layout/orgChart1"/>
    <dgm:cxn modelId="{EF4D010C-0CDC-4A35-A6DB-C64A8A8B8ED2}" type="presParOf" srcId="{65BFDBEE-005C-4175-AC6C-B64474209731}" destId="{C03B84A9-1649-4884-A7E3-B124E82024CB}" srcOrd="1" destOrd="0" presId="urn:microsoft.com/office/officeart/2005/8/layout/orgChart1"/>
    <dgm:cxn modelId="{948FBC60-6059-4E4E-A603-A141DCD554B8}" type="presParOf" srcId="{9A0DDA13-0CD5-4D9E-B7C5-B2A62D447D69}" destId="{4D386FB8-43F5-406C-9A1D-2907D3455843}" srcOrd="1" destOrd="0" presId="urn:microsoft.com/office/officeart/2005/8/layout/orgChart1"/>
    <dgm:cxn modelId="{05D4AF5C-6CD7-4C5E-AA7E-5CA7C3457A5C}" type="presParOf" srcId="{9A0DDA13-0CD5-4D9E-B7C5-B2A62D447D69}" destId="{E025BF87-5322-4D6D-B7CD-788621F17A1D}" srcOrd="2" destOrd="0" presId="urn:microsoft.com/office/officeart/2005/8/layout/orgChart1"/>
    <dgm:cxn modelId="{3F3D02C0-9085-44AD-BC88-D8D28B30D1C7}" type="presParOf" srcId="{805C3529-BA42-4860-B2E4-3165080A6047}" destId="{1F5DE335-1490-4CDE-82A3-85ED5C9F2C49}" srcOrd="2" destOrd="0" presId="urn:microsoft.com/office/officeart/2005/8/layout/orgChart1"/>
    <dgm:cxn modelId="{B787C5FD-7053-4F93-B826-BE59C36C1ED3}" type="presParOf" srcId="{BAC78B74-D23C-41FB-8FD3-A3F75ED68B93}" destId="{E0E84CD0-91A8-4BF5-9B89-78E7F0E8D2AF}" srcOrd="2" destOrd="0" presId="urn:microsoft.com/office/officeart/2005/8/layout/orgChart1"/>
    <dgm:cxn modelId="{AF7BC913-CA39-4753-8035-9BBD84ADCF55}" type="presParOf" srcId="{62082527-F021-4834-9CAC-C49671B9B2F8}" destId="{060BC130-CAB1-486D-9B06-A0D18D1BE046}" srcOrd="2" destOrd="0" presId="urn:microsoft.com/office/officeart/2005/8/layout/orgChart1"/>
    <dgm:cxn modelId="{580266DE-FE79-48AC-AEEF-AAC39E25FF39}" type="presParOf" srcId="{62082527-F021-4834-9CAC-C49671B9B2F8}" destId="{B8F00B7F-CBB4-4F01-A7C1-3C296D1273A2}" srcOrd="3" destOrd="0" presId="urn:microsoft.com/office/officeart/2005/8/layout/orgChart1"/>
    <dgm:cxn modelId="{2E0393D9-3FA5-4374-8A0C-F869C3FDA4D8}" type="presParOf" srcId="{B8F00B7F-CBB4-4F01-A7C1-3C296D1273A2}" destId="{D9B9CF95-83AD-4CBF-8BCF-F0199920C7F0}" srcOrd="0" destOrd="0" presId="urn:microsoft.com/office/officeart/2005/8/layout/orgChart1"/>
    <dgm:cxn modelId="{552FD6D7-597D-4883-B988-7D7876BFE370}" type="presParOf" srcId="{D9B9CF95-83AD-4CBF-8BCF-F0199920C7F0}" destId="{FC657E2B-5B10-414E-8BA8-7E1D1A60E7EF}" srcOrd="0" destOrd="0" presId="urn:microsoft.com/office/officeart/2005/8/layout/orgChart1"/>
    <dgm:cxn modelId="{FFEA5030-B1F9-4882-B9A5-9195341737D3}" type="presParOf" srcId="{D9B9CF95-83AD-4CBF-8BCF-F0199920C7F0}" destId="{B573DB6F-DF23-481D-A8B4-C34E42147756}" srcOrd="1" destOrd="0" presId="urn:microsoft.com/office/officeart/2005/8/layout/orgChart1"/>
    <dgm:cxn modelId="{EA414B6C-7152-4C33-93E6-E200DBED49B2}" type="presParOf" srcId="{B8F00B7F-CBB4-4F01-A7C1-3C296D1273A2}" destId="{1EC87C33-56B4-4712-BD17-736184C1CC1A}" srcOrd="1" destOrd="0" presId="urn:microsoft.com/office/officeart/2005/8/layout/orgChart1"/>
    <dgm:cxn modelId="{FA325789-AE6C-4758-880E-0FC429F7B27D}" type="presParOf" srcId="{1EC87C33-56B4-4712-BD17-736184C1CC1A}" destId="{16DB2D70-0839-4FF0-B15C-537C75E678FE}" srcOrd="0" destOrd="0" presId="urn:microsoft.com/office/officeart/2005/8/layout/orgChart1"/>
    <dgm:cxn modelId="{B4EF7FA6-A755-430F-BAAB-DF10E0678776}" type="presParOf" srcId="{1EC87C33-56B4-4712-BD17-736184C1CC1A}" destId="{20BD3260-1F03-4DDE-84B2-214D11E04E00}" srcOrd="1" destOrd="0" presId="urn:microsoft.com/office/officeart/2005/8/layout/orgChart1"/>
    <dgm:cxn modelId="{AB31DD55-D774-42DF-B8FA-0F6952CFA5E7}" type="presParOf" srcId="{20BD3260-1F03-4DDE-84B2-214D11E04E00}" destId="{245EF1CD-378C-4EEF-81C7-029049A1EAA4}" srcOrd="0" destOrd="0" presId="urn:microsoft.com/office/officeart/2005/8/layout/orgChart1"/>
    <dgm:cxn modelId="{9B14CE27-2443-48DF-B4E1-520DF35801B9}" type="presParOf" srcId="{245EF1CD-378C-4EEF-81C7-029049A1EAA4}" destId="{6600FC65-CA1A-41C1-AE32-887E82D9724B}" srcOrd="0" destOrd="0" presId="urn:microsoft.com/office/officeart/2005/8/layout/orgChart1"/>
    <dgm:cxn modelId="{F4642406-833F-4F48-964E-A0976F44F2BA}" type="presParOf" srcId="{245EF1CD-378C-4EEF-81C7-029049A1EAA4}" destId="{E977172D-E578-42EE-AAE3-7266CA2073A2}" srcOrd="1" destOrd="0" presId="urn:microsoft.com/office/officeart/2005/8/layout/orgChart1"/>
    <dgm:cxn modelId="{C512CD0A-0924-4B09-A0C3-CAD7D8425755}" type="presParOf" srcId="{20BD3260-1F03-4DDE-84B2-214D11E04E00}" destId="{DBDEC3C4-7EFE-4697-BDC2-6801F476737E}" srcOrd="1" destOrd="0" presId="urn:microsoft.com/office/officeart/2005/8/layout/orgChart1"/>
    <dgm:cxn modelId="{78F58851-DEA3-4297-BC9F-E5BD73206EF1}" type="presParOf" srcId="{20BD3260-1F03-4DDE-84B2-214D11E04E00}" destId="{9764D095-4F35-42AC-B928-424D9B1673B6}" srcOrd="2" destOrd="0" presId="urn:microsoft.com/office/officeart/2005/8/layout/orgChart1"/>
    <dgm:cxn modelId="{25532D8B-181D-436D-82E1-881DA722F1B1}" type="presParOf" srcId="{1EC87C33-56B4-4712-BD17-736184C1CC1A}" destId="{C5CCD9ED-4F0F-4BD3-8C80-8FB019327F53}" srcOrd="2" destOrd="0" presId="urn:microsoft.com/office/officeart/2005/8/layout/orgChart1"/>
    <dgm:cxn modelId="{ED871A69-C7DB-4499-812D-248DBBE15A43}" type="presParOf" srcId="{1EC87C33-56B4-4712-BD17-736184C1CC1A}" destId="{FFFAEA7F-8509-4216-BD17-E9D2A7E5D66F}" srcOrd="3" destOrd="0" presId="urn:microsoft.com/office/officeart/2005/8/layout/orgChart1"/>
    <dgm:cxn modelId="{099DF02D-D767-48D5-9475-AA99887BB00D}" type="presParOf" srcId="{FFFAEA7F-8509-4216-BD17-E9D2A7E5D66F}" destId="{5B03299A-3226-4898-B5F0-0DDF51B75F40}" srcOrd="0" destOrd="0" presId="urn:microsoft.com/office/officeart/2005/8/layout/orgChart1"/>
    <dgm:cxn modelId="{24785694-40C0-45C4-9D78-BEEBB012FCCC}" type="presParOf" srcId="{5B03299A-3226-4898-B5F0-0DDF51B75F40}" destId="{A0AF2E8A-B9F2-4B02-A1C1-C7C65DFCEFDB}" srcOrd="0" destOrd="0" presId="urn:microsoft.com/office/officeart/2005/8/layout/orgChart1"/>
    <dgm:cxn modelId="{DA47C7F1-3563-43D7-B391-46F99389453E}" type="presParOf" srcId="{5B03299A-3226-4898-B5F0-0DDF51B75F40}" destId="{44C2B01D-B872-4239-B49E-489148777525}" srcOrd="1" destOrd="0" presId="urn:microsoft.com/office/officeart/2005/8/layout/orgChart1"/>
    <dgm:cxn modelId="{B67E5621-005C-406B-9BBD-BFA926B416AD}" type="presParOf" srcId="{FFFAEA7F-8509-4216-BD17-E9D2A7E5D66F}" destId="{6E0B9E4D-79DE-493F-802D-AF6FF4E17C9A}" srcOrd="1" destOrd="0" presId="urn:microsoft.com/office/officeart/2005/8/layout/orgChart1"/>
    <dgm:cxn modelId="{73C3FEE2-D400-486A-A655-02B449FBBA1C}" type="presParOf" srcId="{FFFAEA7F-8509-4216-BD17-E9D2A7E5D66F}" destId="{07E1BB43-4913-4A75-A5B6-2C24F353D2D1}" srcOrd="2" destOrd="0" presId="urn:microsoft.com/office/officeart/2005/8/layout/orgChart1"/>
    <dgm:cxn modelId="{B662B1CF-2FEB-40AF-B08C-F8999851B685}" type="presParOf" srcId="{B8F00B7F-CBB4-4F01-A7C1-3C296D1273A2}" destId="{3030C047-FAC0-42C4-84F7-93935B8020F2}" srcOrd="2" destOrd="0" presId="urn:microsoft.com/office/officeart/2005/8/layout/orgChart1"/>
    <dgm:cxn modelId="{C8C7B43C-839F-4F0F-A488-BC10901382C1}" type="presParOf" srcId="{A3520EEA-BAEB-4B7E-AD1C-621441EFAAA7}" destId="{D6DE89B2-86E0-4BB1-BA93-14B9FB0D5D7A}" srcOrd="2" destOrd="0" presId="urn:microsoft.com/office/officeart/2005/8/layout/orgChart1"/>
    <dgm:cxn modelId="{74266EC2-3FF8-4F1F-A67C-1D6DA250280F}" type="presParOf" srcId="{CDA5B825-DEC1-49DF-AD02-8A42AB8AE626}" destId="{DBAC57D6-466E-44A8-81EF-6404D1E47D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257FB7-29C8-463E-B20E-C6A00E74179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7C25A8A-77C2-473F-8D57-11BAAD2A1E83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Illinois Energy Policy</a:t>
          </a:r>
        </a:p>
      </dgm:t>
    </dgm:pt>
    <dgm:pt modelId="{0A6E5071-FE8E-4A67-9548-26A0B2BE482C}" type="parTrans" cxnId="{F0A69BBB-1968-4856-ABF1-FF926952BF5C}">
      <dgm:prSet/>
      <dgm:spPr/>
      <dgm:t>
        <a:bodyPr/>
        <a:lstStyle/>
        <a:p>
          <a:endParaRPr lang="en-US"/>
        </a:p>
      </dgm:t>
    </dgm:pt>
    <dgm:pt modelId="{9A1416C6-9DF1-4AFB-A78F-EB9D46CA0583}" type="sibTrans" cxnId="{F0A69BBB-1968-4856-ABF1-FF926952BF5C}">
      <dgm:prSet/>
      <dgm:spPr/>
      <dgm:t>
        <a:bodyPr/>
        <a:lstStyle/>
        <a:p>
          <a:endParaRPr lang="en-US"/>
        </a:p>
      </dgm:t>
    </dgm:pt>
    <dgm:pt modelId="{87BEAF86-CD39-4E9E-B493-7AEC79769253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Renewables</a:t>
          </a:r>
        </a:p>
      </dgm:t>
    </dgm:pt>
    <dgm:pt modelId="{7BED49F1-197C-4110-A789-71AF77013D25}" type="parTrans" cxnId="{CD0767A0-8B9C-4CF9-B3E1-EAF179083169}">
      <dgm:prSet/>
      <dgm:spPr/>
      <dgm:t>
        <a:bodyPr/>
        <a:lstStyle/>
        <a:p>
          <a:endParaRPr lang="en-US"/>
        </a:p>
      </dgm:t>
    </dgm:pt>
    <dgm:pt modelId="{AED0F63D-3349-4047-85D7-A5FF38AFC368}" type="sibTrans" cxnId="{CD0767A0-8B9C-4CF9-B3E1-EAF179083169}">
      <dgm:prSet/>
      <dgm:spPr/>
      <dgm:t>
        <a:bodyPr/>
        <a:lstStyle/>
        <a:p>
          <a:endParaRPr lang="en-US"/>
        </a:p>
      </dgm:t>
    </dgm:pt>
    <dgm:pt modelId="{F9FAE818-F337-4984-B711-2FF18B29A5B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Efficiency</a:t>
          </a:r>
        </a:p>
      </dgm:t>
    </dgm:pt>
    <dgm:pt modelId="{E435BEDD-7142-4008-BE24-103914D3DA1E}" type="parTrans" cxnId="{AAEABF9B-0373-4187-950C-9219B4790DB9}">
      <dgm:prSet/>
      <dgm:spPr/>
      <dgm:t>
        <a:bodyPr/>
        <a:lstStyle/>
        <a:p>
          <a:endParaRPr lang="en-US"/>
        </a:p>
      </dgm:t>
    </dgm:pt>
    <dgm:pt modelId="{2866651F-2CFB-49A9-89CF-148FF437468D}" type="sibTrans" cxnId="{AAEABF9B-0373-4187-950C-9219B4790DB9}">
      <dgm:prSet/>
      <dgm:spPr/>
      <dgm:t>
        <a:bodyPr/>
        <a:lstStyle/>
        <a:p>
          <a:endParaRPr lang="en-US"/>
        </a:p>
      </dgm:t>
    </dgm:pt>
    <dgm:pt modelId="{F1C3AF0A-E6C3-4C77-9ED6-B30542B5132B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Utility</a:t>
          </a:r>
        </a:p>
      </dgm:t>
    </dgm:pt>
    <dgm:pt modelId="{89AA4DFF-3DF4-4DFE-BAEE-2009E8B8ECFA}" type="parTrans" cxnId="{DF7F27B0-38A9-498F-8E5C-420FD3C792AA}">
      <dgm:prSet/>
      <dgm:spPr/>
      <dgm:t>
        <a:bodyPr/>
        <a:lstStyle/>
        <a:p>
          <a:endParaRPr lang="en-US"/>
        </a:p>
      </dgm:t>
    </dgm:pt>
    <dgm:pt modelId="{D22E95C6-017E-4B6F-904B-B69D208F9A28}" type="sibTrans" cxnId="{DF7F27B0-38A9-498F-8E5C-420FD3C792AA}">
      <dgm:prSet/>
      <dgm:spPr/>
      <dgm:t>
        <a:bodyPr/>
        <a:lstStyle/>
        <a:p>
          <a:endParaRPr lang="en-US"/>
        </a:p>
      </dgm:t>
    </dgm:pt>
    <dgm:pt modelId="{CF82C370-1799-4B17-A0CD-8667DDD958B4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Low Income</a:t>
          </a:r>
        </a:p>
      </dgm:t>
    </dgm:pt>
    <dgm:pt modelId="{844D9F80-96EB-49B4-9051-84479107D96F}" type="parTrans" cxnId="{763D183B-4B23-4A9B-9D26-97DC4A9F9D1E}">
      <dgm:prSet/>
      <dgm:spPr/>
      <dgm:t>
        <a:bodyPr/>
        <a:lstStyle/>
        <a:p>
          <a:endParaRPr lang="en-US"/>
        </a:p>
      </dgm:t>
    </dgm:pt>
    <dgm:pt modelId="{BD5D695E-0E27-44A2-B2B7-1FFC747BB47B}" type="sibTrans" cxnId="{763D183B-4B23-4A9B-9D26-97DC4A9F9D1E}">
      <dgm:prSet/>
      <dgm:spPr/>
      <dgm:t>
        <a:bodyPr/>
        <a:lstStyle/>
        <a:p>
          <a:endParaRPr lang="en-US"/>
        </a:p>
      </dgm:t>
    </dgm:pt>
    <dgm:pt modelId="{9816235C-104A-4F47-9360-876AACE7CDA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Industrial (&lt;10 MW)</a:t>
          </a:r>
        </a:p>
      </dgm:t>
    </dgm:pt>
    <dgm:pt modelId="{0D2F47FB-A73C-4C16-ADD1-6B74F3A29105}" type="parTrans" cxnId="{0A337BB6-49EA-4146-9C1D-C7E4FE4011E8}">
      <dgm:prSet/>
      <dgm:spPr/>
      <dgm:t>
        <a:bodyPr/>
        <a:lstStyle/>
        <a:p>
          <a:endParaRPr lang="en-US"/>
        </a:p>
      </dgm:t>
    </dgm:pt>
    <dgm:pt modelId="{D98CCF6F-4378-4D03-89E8-913239EAD37A}" type="sibTrans" cxnId="{0A337BB6-49EA-4146-9C1D-C7E4FE4011E8}">
      <dgm:prSet/>
      <dgm:spPr/>
      <dgm:t>
        <a:bodyPr/>
        <a:lstStyle/>
        <a:p>
          <a:endParaRPr lang="en-US"/>
        </a:p>
      </dgm:t>
    </dgm:pt>
    <dgm:pt modelId="{FCA50744-15F5-4C6F-980C-A8492036D68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Utilities</a:t>
          </a:r>
        </a:p>
      </dgm:t>
    </dgm:pt>
    <dgm:pt modelId="{BAB3CABD-48F0-4D5F-A8F9-558E3DDA95F6}" type="parTrans" cxnId="{8D1A82AB-F1CD-4960-A729-25442AA492D4}">
      <dgm:prSet/>
      <dgm:spPr/>
      <dgm:t>
        <a:bodyPr/>
        <a:lstStyle/>
        <a:p>
          <a:endParaRPr lang="en-US"/>
        </a:p>
      </dgm:t>
    </dgm:pt>
    <dgm:pt modelId="{B0D00858-B6CB-4932-A928-C7ECCDF2040D}" type="sibTrans" cxnId="{8D1A82AB-F1CD-4960-A729-25442AA492D4}">
      <dgm:prSet/>
      <dgm:spPr/>
      <dgm:t>
        <a:bodyPr/>
        <a:lstStyle/>
        <a:p>
          <a:endParaRPr lang="en-US"/>
        </a:p>
      </dgm:t>
    </dgm:pt>
    <dgm:pt modelId="{C0C87CF4-183C-4771-998F-EA91BCF4D4D7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Illinois RPS</a:t>
          </a:r>
        </a:p>
      </dgm:t>
    </dgm:pt>
    <dgm:pt modelId="{7485AC9A-231A-4976-BACC-51583534B26E}" type="parTrans" cxnId="{356A3BC7-6762-401A-859C-635C9B4DD986}">
      <dgm:prSet/>
      <dgm:spPr/>
      <dgm:t>
        <a:bodyPr/>
        <a:lstStyle/>
        <a:p>
          <a:endParaRPr lang="en-US"/>
        </a:p>
      </dgm:t>
    </dgm:pt>
    <dgm:pt modelId="{A7471FA2-57DE-4659-8AC5-64D5403BC192}" type="sibTrans" cxnId="{356A3BC7-6762-401A-859C-635C9B4DD986}">
      <dgm:prSet/>
      <dgm:spPr/>
      <dgm:t>
        <a:bodyPr/>
        <a:lstStyle/>
        <a:p>
          <a:endParaRPr lang="en-US"/>
        </a:p>
      </dgm:t>
    </dgm:pt>
    <dgm:pt modelId="{7652EB7D-25FA-4E1A-A336-C81A80903814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Rooftop Grants</a:t>
          </a:r>
        </a:p>
      </dgm:t>
    </dgm:pt>
    <dgm:pt modelId="{7881EDDA-6F7C-47C8-9782-73F1736D9985}" type="parTrans" cxnId="{071177DB-ADDC-4CED-AEC1-07B99B296BE0}">
      <dgm:prSet/>
      <dgm:spPr/>
      <dgm:t>
        <a:bodyPr/>
        <a:lstStyle/>
        <a:p>
          <a:endParaRPr lang="en-US"/>
        </a:p>
      </dgm:t>
    </dgm:pt>
    <dgm:pt modelId="{1612AAD7-62B1-472D-A17A-DE8EFF8426E7}" type="sibTrans" cxnId="{071177DB-ADDC-4CED-AEC1-07B99B296BE0}">
      <dgm:prSet/>
      <dgm:spPr/>
      <dgm:t>
        <a:bodyPr/>
        <a:lstStyle/>
        <a:p>
          <a:endParaRPr lang="en-US"/>
        </a:p>
      </dgm:t>
    </dgm:pt>
    <dgm:pt modelId="{D5731922-A316-4D4E-AA85-7413E128AEA9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Illinois Solar for All (low income)</a:t>
          </a:r>
        </a:p>
      </dgm:t>
    </dgm:pt>
    <dgm:pt modelId="{EF0066B8-5B4A-4C16-806A-CF5C33B46250}" type="parTrans" cxnId="{101DE6E7-91A0-4A50-8186-F7E46359CDF1}">
      <dgm:prSet/>
      <dgm:spPr/>
      <dgm:t>
        <a:bodyPr/>
        <a:lstStyle/>
        <a:p>
          <a:endParaRPr lang="en-US"/>
        </a:p>
      </dgm:t>
    </dgm:pt>
    <dgm:pt modelId="{8FBAEAC8-9C18-4D5A-A211-F73E5C2887E9}" type="sibTrans" cxnId="{101DE6E7-91A0-4A50-8186-F7E46359CDF1}">
      <dgm:prSet/>
      <dgm:spPr/>
      <dgm:t>
        <a:bodyPr/>
        <a:lstStyle/>
        <a:p>
          <a:endParaRPr lang="en-US"/>
        </a:p>
      </dgm:t>
    </dgm:pt>
    <dgm:pt modelId="{8A48B845-3982-4E90-8DB5-CEDF6B5FDCB2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Single Family</a:t>
          </a:r>
        </a:p>
      </dgm:t>
    </dgm:pt>
    <dgm:pt modelId="{19EB490C-69B0-4BCD-8A8E-EE6A97D6D0D5}" type="parTrans" cxnId="{34B36949-D1A1-43AD-90FA-40281C977B79}">
      <dgm:prSet/>
      <dgm:spPr/>
      <dgm:t>
        <a:bodyPr/>
        <a:lstStyle/>
        <a:p>
          <a:endParaRPr lang="en-US"/>
        </a:p>
      </dgm:t>
    </dgm:pt>
    <dgm:pt modelId="{A4B31A0C-0962-44CE-9C0C-A3669328153F}" type="sibTrans" cxnId="{34B36949-D1A1-43AD-90FA-40281C977B79}">
      <dgm:prSet/>
      <dgm:spPr/>
      <dgm:t>
        <a:bodyPr/>
        <a:lstStyle/>
        <a:p>
          <a:endParaRPr lang="en-US"/>
        </a:p>
      </dgm:t>
    </dgm:pt>
    <dgm:pt modelId="{C4B6D211-63FF-4649-BF67-312D75AF705E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Community Solar</a:t>
          </a:r>
        </a:p>
      </dgm:t>
    </dgm:pt>
    <dgm:pt modelId="{11A7CBAD-0E1F-4A49-9BD4-AF65CCE01517}" type="parTrans" cxnId="{13D2BC70-8082-49EC-A5B3-C2AEBB25D583}">
      <dgm:prSet/>
      <dgm:spPr/>
      <dgm:t>
        <a:bodyPr/>
        <a:lstStyle/>
        <a:p>
          <a:endParaRPr lang="en-US"/>
        </a:p>
      </dgm:t>
    </dgm:pt>
    <dgm:pt modelId="{CAB521B5-F49F-49A3-A0F7-D76B96395942}" type="sibTrans" cxnId="{13D2BC70-8082-49EC-A5B3-C2AEBB25D583}">
      <dgm:prSet/>
      <dgm:spPr/>
      <dgm:t>
        <a:bodyPr/>
        <a:lstStyle/>
        <a:p>
          <a:endParaRPr lang="en-US"/>
        </a:p>
      </dgm:t>
    </dgm:pt>
    <dgm:pt modelId="{60E91D52-4B11-49C3-9C86-5B56A268EB3B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Pilot Solar</a:t>
          </a:r>
        </a:p>
      </dgm:t>
    </dgm:pt>
    <dgm:pt modelId="{A60E9E1A-2A9A-40A3-8E32-28A648050845}" type="parTrans" cxnId="{CD3B5A67-D1AA-4882-83C3-83DA45CD8291}">
      <dgm:prSet/>
      <dgm:spPr/>
      <dgm:t>
        <a:bodyPr/>
        <a:lstStyle/>
        <a:p>
          <a:endParaRPr lang="en-US"/>
        </a:p>
      </dgm:t>
    </dgm:pt>
    <dgm:pt modelId="{B8CDA8DF-4BED-4604-9572-478DDD3F60A4}" type="sibTrans" cxnId="{CD3B5A67-D1AA-4882-83C3-83DA45CD8291}">
      <dgm:prSet/>
      <dgm:spPr/>
      <dgm:t>
        <a:bodyPr/>
        <a:lstStyle/>
        <a:p>
          <a:endParaRPr lang="en-US"/>
        </a:p>
      </dgm:t>
    </dgm:pt>
    <dgm:pt modelId="{70866A52-0B0F-476B-90C1-451C385C1F8C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Utility</a:t>
          </a:r>
        </a:p>
      </dgm:t>
    </dgm:pt>
    <dgm:pt modelId="{971E9049-307F-4DA5-9E9C-91325BC7CB3F}" type="parTrans" cxnId="{4F8F0AE0-8C96-442F-BEA2-96F3E9F476DA}">
      <dgm:prSet/>
      <dgm:spPr/>
      <dgm:t>
        <a:bodyPr/>
        <a:lstStyle/>
        <a:p>
          <a:endParaRPr lang="en-US"/>
        </a:p>
      </dgm:t>
    </dgm:pt>
    <dgm:pt modelId="{A14D95A5-273E-48CD-8951-1ED84544E900}" type="sibTrans" cxnId="{4F8F0AE0-8C96-442F-BEA2-96F3E9F476DA}">
      <dgm:prSet/>
      <dgm:spPr/>
      <dgm:t>
        <a:bodyPr/>
        <a:lstStyle/>
        <a:p>
          <a:endParaRPr lang="en-US"/>
        </a:p>
      </dgm:t>
    </dgm:pt>
    <dgm:pt modelId="{46E0ED52-6EE6-48DD-83BF-69A2DE4C6D2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Distributed</a:t>
          </a:r>
        </a:p>
      </dgm:t>
    </dgm:pt>
    <dgm:pt modelId="{41079AC8-2C44-44FC-B616-7B6EE12F44B7}" type="parTrans" cxnId="{164A16BA-E33F-448A-BA34-77667D4A59C5}">
      <dgm:prSet/>
      <dgm:spPr/>
      <dgm:t>
        <a:bodyPr/>
        <a:lstStyle/>
        <a:p>
          <a:endParaRPr lang="en-US"/>
        </a:p>
      </dgm:t>
    </dgm:pt>
    <dgm:pt modelId="{39DF56E3-6523-4F30-A823-841DCBDE233C}" type="sibTrans" cxnId="{164A16BA-E33F-448A-BA34-77667D4A59C5}">
      <dgm:prSet/>
      <dgm:spPr/>
      <dgm:t>
        <a:bodyPr/>
        <a:lstStyle/>
        <a:p>
          <a:endParaRPr lang="en-US"/>
        </a:p>
      </dgm:t>
    </dgm:pt>
    <dgm:pt modelId="{9E0CF8C5-DBE0-4BAA-9E1C-2E71A1EA91C5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Brownfield</a:t>
          </a:r>
        </a:p>
      </dgm:t>
    </dgm:pt>
    <dgm:pt modelId="{E65BC9D5-4198-4C97-A9F9-BFD8A730E894}" type="parTrans" cxnId="{E022B66F-2E96-4317-9923-B8C02C08C9BC}">
      <dgm:prSet/>
      <dgm:spPr/>
      <dgm:t>
        <a:bodyPr/>
        <a:lstStyle/>
        <a:p>
          <a:endParaRPr lang="en-US"/>
        </a:p>
      </dgm:t>
    </dgm:pt>
    <dgm:pt modelId="{C43F016E-CF60-4E5D-853E-C8C6E250EC88}" type="sibTrans" cxnId="{E022B66F-2E96-4317-9923-B8C02C08C9BC}">
      <dgm:prSet/>
      <dgm:spPr/>
      <dgm:t>
        <a:bodyPr/>
        <a:lstStyle/>
        <a:p>
          <a:endParaRPr lang="en-US"/>
        </a:p>
      </dgm:t>
    </dgm:pt>
    <dgm:pt modelId="{2A27363F-6C0D-4A5A-836E-BF54971B8E26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</a:rPr>
            <a:t>Other</a:t>
          </a:r>
        </a:p>
      </dgm:t>
    </dgm:pt>
    <dgm:pt modelId="{6A20E01B-0A0C-4BD0-B0B3-D30E4D9E47CB}" type="parTrans" cxnId="{8B96B851-6AC9-48B3-BDC1-3611A0D0ABA2}">
      <dgm:prSet/>
      <dgm:spPr/>
      <dgm:t>
        <a:bodyPr/>
        <a:lstStyle/>
        <a:p>
          <a:endParaRPr lang="en-US"/>
        </a:p>
      </dgm:t>
    </dgm:pt>
    <dgm:pt modelId="{0B761912-DEFC-4265-9ACD-427B6AF35281}" type="sibTrans" cxnId="{8B96B851-6AC9-48B3-BDC1-3611A0D0ABA2}">
      <dgm:prSet/>
      <dgm:spPr/>
      <dgm:t>
        <a:bodyPr/>
        <a:lstStyle/>
        <a:p>
          <a:endParaRPr lang="en-US"/>
        </a:p>
      </dgm:t>
    </dgm:pt>
    <dgm:pt modelId="{AE0483CE-4432-42E4-983E-694C23D2340F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Municipal / Non-Profit</a:t>
          </a:r>
        </a:p>
      </dgm:t>
    </dgm:pt>
    <dgm:pt modelId="{AD50FABB-E8CD-474F-B419-B82BEFC66D2C}" type="parTrans" cxnId="{ADF9D0F6-2EEE-4536-BF77-4DCBB4A6AF2B}">
      <dgm:prSet/>
      <dgm:spPr/>
      <dgm:t>
        <a:bodyPr/>
        <a:lstStyle/>
        <a:p>
          <a:endParaRPr lang="en-US"/>
        </a:p>
      </dgm:t>
    </dgm:pt>
    <dgm:pt modelId="{87BEB3DE-F518-4957-9411-148EA3C53C63}" type="sibTrans" cxnId="{ADF9D0F6-2EEE-4536-BF77-4DCBB4A6AF2B}">
      <dgm:prSet/>
      <dgm:spPr/>
      <dgm:t>
        <a:bodyPr/>
        <a:lstStyle/>
        <a:p>
          <a:endParaRPr lang="en-US"/>
        </a:p>
      </dgm:t>
    </dgm:pt>
    <dgm:pt modelId="{E38CC1C5-AE5F-4DF1-82C1-C9BA8F8EDBAF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Residential</a:t>
          </a:r>
        </a:p>
      </dgm:t>
    </dgm:pt>
    <dgm:pt modelId="{0B089448-49F6-43FD-B3DB-AFE9ADAD5D09}" type="parTrans" cxnId="{C540F880-C310-4826-8055-74AB07BABDA3}">
      <dgm:prSet/>
      <dgm:spPr/>
      <dgm:t>
        <a:bodyPr/>
        <a:lstStyle/>
        <a:p>
          <a:endParaRPr lang="en-US"/>
        </a:p>
      </dgm:t>
    </dgm:pt>
    <dgm:pt modelId="{DF03B99B-B03D-41BD-A4DF-7CDD3061B8D1}" type="sibTrans" cxnId="{C540F880-C310-4826-8055-74AB07BABDA3}">
      <dgm:prSet/>
      <dgm:spPr/>
      <dgm:t>
        <a:bodyPr/>
        <a:lstStyle/>
        <a:p>
          <a:endParaRPr lang="en-US"/>
        </a:p>
      </dgm:t>
    </dgm:pt>
    <dgm:pt modelId="{1E3EAAE4-F4A5-4884-9950-3EFB57908525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Commercial (Municipal)</a:t>
          </a:r>
        </a:p>
      </dgm:t>
    </dgm:pt>
    <dgm:pt modelId="{1AE6417B-8BDD-417D-AA8A-6CCBF5844CE3}" type="parTrans" cxnId="{19DAA4BE-1183-445D-9057-BBE1E73EBA8B}">
      <dgm:prSet/>
      <dgm:spPr/>
      <dgm:t>
        <a:bodyPr/>
        <a:lstStyle/>
        <a:p>
          <a:endParaRPr lang="en-US"/>
        </a:p>
      </dgm:t>
    </dgm:pt>
    <dgm:pt modelId="{B1048D39-F5CD-451F-8B97-CDC4755D1CD7}" type="sibTrans" cxnId="{19DAA4BE-1183-445D-9057-BBE1E73EBA8B}">
      <dgm:prSet/>
      <dgm:spPr/>
      <dgm:t>
        <a:bodyPr/>
        <a:lstStyle/>
        <a:p>
          <a:endParaRPr lang="en-US"/>
        </a:p>
      </dgm:t>
    </dgm:pt>
    <dgm:pt modelId="{6F3D4850-3B3E-4349-9AE1-09E428BC322D}" type="pres">
      <dgm:prSet presAssocID="{7C257FB7-29C8-463E-B20E-C6A00E7417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A5B825-DEC1-49DF-AD02-8A42AB8AE626}" type="pres">
      <dgm:prSet presAssocID="{F7C25A8A-77C2-473F-8D57-11BAAD2A1E83}" presName="hierRoot1" presStyleCnt="0">
        <dgm:presLayoutVars>
          <dgm:hierBranch val="init"/>
        </dgm:presLayoutVars>
      </dgm:prSet>
      <dgm:spPr/>
    </dgm:pt>
    <dgm:pt modelId="{CE587C04-F417-4EBB-AA5A-86C1DE1955FA}" type="pres">
      <dgm:prSet presAssocID="{F7C25A8A-77C2-473F-8D57-11BAAD2A1E83}" presName="rootComposite1" presStyleCnt="0"/>
      <dgm:spPr/>
    </dgm:pt>
    <dgm:pt modelId="{E5E18593-F072-49BF-A99F-31F922FA136E}" type="pres">
      <dgm:prSet presAssocID="{F7C25A8A-77C2-473F-8D57-11BAAD2A1E83}" presName="rootText1" presStyleLbl="node0" presStyleIdx="0" presStyleCnt="1" custScaleX="2123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8F7BC2-62A4-46D2-A090-34C672733E70}" type="pres">
      <dgm:prSet presAssocID="{F7C25A8A-77C2-473F-8D57-11BAAD2A1E8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CDB8105-19E6-4473-BC21-67F92023AFC8}" type="pres">
      <dgm:prSet presAssocID="{F7C25A8A-77C2-473F-8D57-11BAAD2A1E83}" presName="hierChild2" presStyleCnt="0"/>
      <dgm:spPr/>
    </dgm:pt>
    <dgm:pt modelId="{BB0B1718-F722-488E-AEA0-B4FFC14099BC}" type="pres">
      <dgm:prSet presAssocID="{7BED49F1-197C-4110-A789-71AF77013D2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C110BFC-1CD0-4D0E-8C88-B4A9B9509381}" type="pres">
      <dgm:prSet presAssocID="{87BEAF86-CD39-4E9E-B493-7AEC79769253}" presName="hierRoot2" presStyleCnt="0">
        <dgm:presLayoutVars>
          <dgm:hierBranch val="init"/>
        </dgm:presLayoutVars>
      </dgm:prSet>
      <dgm:spPr/>
    </dgm:pt>
    <dgm:pt modelId="{2571ECC6-E40D-47DA-8987-3BBFAA1DCCEC}" type="pres">
      <dgm:prSet presAssocID="{87BEAF86-CD39-4E9E-B493-7AEC79769253}" presName="rootComposite" presStyleCnt="0"/>
      <dgm:spPr/>
    </dgm:pt>
    <dgm:pt modelId="{2C45CC98-8D75-485F-B3A6-30689437D128}" type="pres">
      <dgm:prSet presAssocID="{87BEAF86-CD39-4E9E-B493-7AEC79769253}" presName="rootText" presStyleLbl="node2" presStyleIdx="0" presStyleCnt="2" custScaleX="212391" custLinFactX="-67368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ED0D06-444D-4F34-B767-267CBF050385}" type="pres">
      <dgm:prSet presAssocID="{87BEAF86-CD39-4E9E-B493-7AEC79769253}" presName="rootConnector" presStyleLbl="node2" presStyleIdx="0" presStyleCnt="2"/>
      <dgm:spPr/>
      <dgm:t>
        <a:bodyPr/>
        <a:lstStyle/>
        <a:p>
          <a:endParaRPr lang="en-US"/>
        </a:p>
      </dgm:t>
    </dgm:pt>
    <dgm:pt modelId="{522C977E-E5F6-47BE-A8DD-E732ED94F733}" type="pres">
      <dgm:prSet presAssocID="{87BEAF86-CD39-4E9E-B493-7AEC79769253}" presName="hierChild4" presStyleCnt="0"/>
      <dgm:spPr/>
    </dgm:pt>
    <dgm:pt modelId="{725B60BA-C58C-4ED2-8BBA-87E0A13CBBAD}" type="pres">
      <dgm:prSet presAssocID="{BAB3CABD-48F0-4D5F-A8F9-558E3DDA95F6}" presName="Name37" presStyleLbl="parChTrans1D3" presStyleIdx="0" presStyleCnt="2"/>
      <dgm:spPr/>
      <dgm:t>
        <a:bodyPr/>
        <a:lstStyle/>
        <a:p>
          <a:endParaRPr lang="en-US"/>
        </a:p>
      </dgm:t>
    </dgm:pt>
    <dgm:pt modelId="{3CFE9622-B25C-46BE-A11C-992EF27C7209}" type="pres">
      <dgm:prSet presAssocID="{FCA50744-15F5-4C6F-980C-A8492036D68A}" presName="hierRoot2" presStyleCnt="0">
        <dgm:presLayoutVars>
          <dgm:hierBranch val="init"/>
        </dgm:presLayoutVars>
      </dgm:prSet>
      <dgm:spPr/>
    </dgm:pt>
    <dgm:pt modelId="{DCBDCA4B-7622-4173-B597-B36B75F668DE}" type="pres">
      <dgm:prSet presAssocID="{FCA50744-15F5-4C6F-980C-A8492036D68A}" presName="rootComposite" presStyleCnt="0"/>
      <dgm:spPr/>
    </dgm:pt>
    <dgm:pt modelId="{F3FD1910-E90F-41B3-9C4E-F29744D3E2CA}" type="pres">
      <dgm:prSet presAssocID="{FCA50744-15F5-4C6F-980C-A8492036D68A}" presName="rootText" presStyleLbl="node3" presStyleIdx="0" presStyleCnt="2" custScaleX="212391" custLinFactX="-67368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F19E9-B5BB-4E19-98BE-8401FA67943F}" type="pres">
      <dgm:prSet presAssocID="{FCA50744-15F5-4C6F-980C-A8492036D68A}" presName="rootConnector" presStyleLbl="node3" presStyleIdx="0" presStyleCnt="2"/>
      <dgm:spPr/>
      <dgm:t>
        <a:bodyPr/>
        <a:lstStyle/>
        <a:p>
          <a:endParaRPr lang="en-US"/>
        </a:p>
      </dgm:t>
    </dgm:pt>
    <dgm:pt modelId="{DC18F7DF-019A-4B90-9D03-2C00014D8DC6}" type="pres">
      <dgm:prSet presAssocID="{FCA50744-15F5-4C6F-980C-A8492036D68A}" presName="hierChild4" presStyleCnt="0"/>
      <dgm:spPr/>
    </dgm:pt>
    <dgm:pt modelId="{033F6727-A88E-47B9-ACFE-7BF5B66652BD}" type="pres">
      <dgm:prSet presAssocID="{EF0066B8-5B4A-4C16-806A-CF5C33B46250}" presName="Name37" presStyleLbl="parChTrans1D4" presStyleIdx="0" presStyleCnt="15"/>
      <dgm:spPr/>
      <dgm:t>
        <a:bodyPr/>
        <a:lstStyle/>
        <a:p>
          <a:endParaRPr lang="en-US"/>
        </a:p>
      </dgm:t>
    </dgm:pt>
    <dgm:pt modelId="{C53CB150-2CB9-460E-97C1-B45ABD593809}" type="pres">
      <dgm:prSet presAssocID="{D5731922-A316-4D4E-AA85-7413E128AEA9}" presName="hierRoot2" presStyleCnt="0">
        <dgm:presLayoutVars>
          <dgm:hierBranch val="init"/>
        </dgm:presLayoutVars>
      </dgm:prSet>
      <dgm:spPr/>
    </dgm:pt>
    <dgm:pt modelId="{66CE3275-EAE6-4AE5-B3E8-61FF281673DE}" type="pres">
      <dgm:prSet presAssocID="{D5731922-A316-4D4E-AA85-7413E128AEA9}" presName="rootComposite" presStyleCnt="0"/>
      <dgm:spPr/>
    </dgm:pt>
    <dgm:pt modelId="{6C17BEF9-FE15-4DFE-A7A9-03329ADBC26E}" type="pres">
      <dgm:prSet presAssocID="{D5731922-A316-4D4E-AA85-7413E128AEA9}" presName="rootText" presStyleLbl="node4" presStyleIdx="0" presStyleCnt="15" custScaleX="184688" custLinFactX="-6022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F49E40-DF61-4944-9E67-6E770AB011EA}" type="pres">
      <dgm:prSet presAssocID="{D5731922-A316-4D4E-AA85-7413E128AEA9}" presName="rootConnector" presStyleLbl="node4" presStyleIdx="0" presStyleCnt="15"/>
      <dgm:spPr/>
      <dgm:t>
        <a:bodyPr/>
        <a:lstStyle/>
        <a:p>
          <a:endParaRPr lang="en-US"/>
        </a:p>
      </dgm:t>
    </dgm:pt>
    <dgm:pt modelId="{648C8546-89A9-4B40-9C6C-616622074A7E}" type="pres">
      <dgm:prSet presAssocID="{D5731922-A316-4D4E-AA85-7413E128AEA9}" presName="hierChild4" presStyleCnt="0"/>
      <dgm:spPr/>
    </dgm:pt>
    <dgm:pt modelId="{8A862556-17EA-4C2C-840F-803EF347D8A7}" type="pres">
      <dgm:prSet presAssocID="{19EB490C-69B0-4BCD-8A8E-EE6A97D6D0D5}" presName="Name37" presStyleLbl="parChTrans1D4" presStyleIdx="1" presStyleCnt="15"/>
      <dgm:spPr/>
      <dgm:t>
        <a:bodyPr/>
        <a:lstStyle/>
        <a:p>
          <a:endParaRPr lang="en-US"/>
        </a:p>
      </dgm:t>
    </dgm:pt>
    <dgm:pt modelId="{13185160-A9BE-4462-8C59-5F7ABE3D7BD4}" type="pres">
      <dgm:prSet presAssocID="{8A48B845-3982-4E90-8DB5-CEDF6B5FDCB2}" presName="hierRoot2" presStyleCnt="0">
        <dgm:presLayoutVars>
          <dgm:hierBranch val="init"/>
        </dgm:presLayoutVars>
      </dgm:prSet>
      <dgm:spPr/>
    </dgm:pt>
    <dgm:pt modelId="{09A29CB4-EF16-4704-9541-5B7785F6265A}" type="pres">
      <dgm:prSet presAssocID="{8A48B845-3982-4E90-8DB5-CEDF6B5FDCB2}" presName="rootComposite" presStyleCnt="0"/>
      <dgm:spPr/>
    </dgm:pt>
    <dgm:pt modelId="{CCB37BF5-1268-426A-A278-D82868FE4298}" type="pres">
      <dgm:prSet presAssocID="{8A48B845-3982-4E90-8DB5-CEDF6B5FDCB2}" presName="rootText" presStyleLbl="node4" presStyleIdx="1" presStyleCnt="15" custScaleX="184688" custLinFactX="-60220" custLinFactNeighborX="-100000" custLinFactNeighborY="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2FA15-827D-4669-B098-6D5A40ED36D4}" type="pres">
      <dgm:prSet presAssocID="{8A48B845-3982-4E90-8DB5-CEDF6B5FDCB2}" presName="rootConnector" presStyleLbl="node4" presStyleIdx="1" presStyleCnt="15"/>
      <dgm:spPr/>
      <dgm:t>
        <a:bodyPr/>
        <a:lstStyle/>
        <a:p>
          <a:endParaRPr lang="en-US"/>
        </a:p>
      </dgm:t>
    </dgm:pt>
    <dgm:pt modelId="{AA7B551A-EA0A-4E47-A862-EF1CF678C1A9}" type="pres">
      <dgm:prSet presAssocID="{8A48B845-3982-4E90-8DB5-CEDF6B5FDCB2}" presName="hierChild4" presStyleCnt="0"/>
      <dgm:spPr/>
    </dgm:pt>
    <dgm:pt modelId="{89383B44-55AF-4260-92A9-0C9E71E6CB9B}" type="pres">
      <dgm:prSet presAssocID="{8A48B845-3982-4E90-8DB5-CEDF6B5FDCB2}" presName="hierChild5" presStyleCnt="0"/>
      <dgm:spPr/>
    </dgm:pt>
    <dgm:pt modelId="{93DA430D-E72C-45C4-A62A-D47E10B0E0E3}" type="pres">
      <dgm:prSet presAssocID="{11A7CBAD-0E1F-4A49-9BD4-AF65CCE01517}" presName="Name37" presStyleLbl="parChTrans1D4" presStyleIdx="2" presStyleCnt="15"/>
      <dgm:spPr/>
      <dgm:t>
        <a:bodyPr/>
        <a:lstStyle/>
        <a:p>
          <a:endParaRPr lang="en-US"/>
        </a:p>
      </dgm:t>
    </dgm:pt>
    <dgm:pt modelId="{039B7501-7244-463B-81BA-6DAAAFAA0872}" type="pres">
      <dgm:prSet presAssocID="{C4B6D211-63FF-4649-BF67-312D75AF705E}" presName="hierRoot2" presStyleCnt="0">
        <dgm:presLayoutVars>
          <dgm:hierBranch val="init"/>
        </dgm:presLayoutVars>
      </dgm:prSet>
      <dgm:spPr/>
    </dgm:pt>
    <dgm:pt modelId="{D3E314B0-2812-4C74-994D-775597F0259C}" type="pres">
      <dgm:prSet presAssocID="{C4B6D211-63FF-4649-BF67-312D75AF705E}" presName="rootComposite" presStyleCnt="0"/>
      <dgm:spPr/>
    </dgm:pt>
    <dgm:pt modelId="{90B6D527-C048-4CD3-A121-FE2024CC35B2}" type="pres">
      <dgm:prSet presAssocID="{C4B6D211-63FF-4649-BF67-312D75AF705E}" presName="rootText" presStyleLbl="node4" presStyleIdx="2" presStyleCnt="15" custScaleX="184688" custLinFactX="-6022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B008C-2E57-4312-8896-BB699153CC9D}" type="pres">
      <dgm:prSet presAssocID="{C4B6D211-63FF-4649-BF67-312D75AF705E}" presName="rootConnector" presStyleLbl="node4" presStyleIdx="2" presStyleCnt="15"/>
      <dgm:spPr/>
      <dgm:t>
        <a:bodyPr/>
        <a:lstStyle/>
        <a:p>
          <a:endParaRPr lang="en-US"/>
        </a:p>
      </dgm:t>
    </dgm:pt>
    <dgm:pt modelId="{0ECBF1BD-19B8-41ED-85C1-D39550993DF4}" type="pres">
      <dgm:prSet presAssocID="{C4B6D211-63FF-4649-BF67-312D75AF705E}" presName="hierChild4" presStyleCnt="0"/>
      <dgm:spPr/>
    </dgm:pt>
    <dgm:pt modelId="{3A3FAA67-58DE-4F32-8C60-87CD49A8F397}" type="pres">
      <dgm:prSet presAssocID="{C4B6D211-63FF-4649-BF67-312D75AF705E}" presName="hierChild5" presStyleCnt="0"/>
      <dgm:spPr/>
    </dgm:pt>
    <dgm:pt modelId="{2FA5189A-4720-498C-92AF-B87573941BB2}" type="pres">
      <dgm:prSet presAssocID="{A60E9E1A-2A9A-40A3-8E32-28A648050845}" presName="Name37" presStyleLbl="parChTrans1D4" presStyleIdx="3" presStyleCnt="15"/>
      <dgm:spPr/>
      <dgm:t>
        <a:bodyPr/>
        <a:lstStyle/>
        <a:p>
          <a:endParaRPr lang="en-US"/>
        </a:p>
      </dgm:t>
    </dgm:pt>
    <dgm:pt modelId="{6DE29DCD-06E1-421B-BABA-9E8CAD3069F6}" type="pres">
      <dgm:prSet presAssocID="{60E91D52-4B11-49C3-9C86-5B56A268EB3B}" presName="hierRoot2" presStyleCnt="0">
        <dgm:presLayoutVars>
          <dgm:hierBranch val="init"/>
        </dgm:presLayoutVars>
      </dgm:prSet>
      <dgm:spPr/>
    </dgm:pt>
    <dgm:pt modelId="{08E12CC4-571E-43DA-88D2-59CF778F58B2}" type="pres">
      <dgm:prSet presAssocID="{60E91D52-4B11-49C3-9C86-5B56A268EB3B}" presName="rootComposite" presStyleCnt="0"/>
      <dgm:spPr/>
    </dgm:pt>
    <dgm:pt modelId="{442591BD-F27D-4333-AD41-83D208E172E9}" type="pres">
      <dgm:prSet presAssocID="{60E91D52-4B11-49C3-9C86-5B56A268EB3B}" presName="rootText" presStyleLbl="node4" presStyleIdx="3" presStyleCnt="15" custScaleX="184688" custLinFactX="-6022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A60B61-AF08-489B-8B00-329517111190}" type="pres">
      <dgm:prSet presAssocID="{60E91D52-4B11-49C3-9C86-5B56A268EB3B}" presName="rootConnector" presStyleLbl="node4" presStyleIdx="3" presStyleCnt="15"/>
      <dgm:spPr/>
      <dgm:t>
        <a:bodyPr/>
        <a:lstStyle/>
        <a:p>
          <a:endParaRPr lang="en-US"/>
        </a:p>
      </dgm:t>
    </dgm:pt>
    <dgm:pt modelId="{BFF4AD3D-2627-4E01-B686-501B6DEE69CC}" type="pres">
      <dgm:prSet presAssocID="{60E91D52-4B11-49C3-9C86-5B56A268EB3B}" presName="hierChild4" presStyleCnt="0"/>
      <dgm:spPr/>
    </dgm:pt>
    <dgm:pt modelId="{063BAC98-0C10-4643-BF0A-3BC9B4FDC5CC}" type="pres">
      <dgm:prSet presAssocID="{60E91D52-4B11-49C3-9C86-5B56A268EB3B}" presName="hierChild5" presStyleCnt="0"/>
      <dgm:spPr/>
    </dgm:pt>
    <dgm:pt modelId="{3F59F3C1-95BF-465F-91A5-EE5099FF9E8F}" type="pres">
      <dgm:prSet presAssocID="{AD50FABB-E8CD-474F-B419-B82BEFC66D2C}" presName="Name37" presStyleLbl="parChTrans1D4" presStyleIdx="4" presStyleCnt="15"/>
      <dgm:spPr/>
      <dgm:t>
        <a:bodyPr/>
        <a:lstStyle/>
        <a:p>
          <a:endParaRPr lang="en-US"/>
        </a:p>
      </dgm:t>
    </dgm:pt>
    <dgm:pt modelId="{38282659-093B-448A-90D0-8E8BFFBDB2CA}" type="pres">
      <dgm:prSet presAssocID="{AE0483CE-4432-42E4-983E-694C23D2340F}" presName="hierRoot2" presStyleCnt="0">
        <dgm:presLayoutVars>
          <dgm:hierBranch val="init"/>
        </dgm:presLayoutVars>
      </dgm:prSet>
      <dgm:spPr/>
    </dgm:pt>
    <dgm:pt modelId="{89B8BA5F-F664-4A62-8E36-433261062F89}" type="pres">
      <dgm:prSet presAssocID="{AE0483CE-4432-42E4-983E-694C23D2340F}" presName="rootComposite" presStyleCnt="0"/>
      <dgm:spPr/>
    </dgm:pt>
    <dgm:pt modelId="{C2A1C493-7EFA-48B3-92AE-1E18CC88EC2D}" type="pres">
      <dgm:prSet presAssocID="{AE0483CE-4432-42E4-983E-694C23D2340F}" presName="rootText" presStyleLbl="node4" presStyleIdx="4" presStyleCnt="15" custScaleX="184688" custLinFactX="-6022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48D1C-13B8-4C15-ACDA-0C7DA9DD4911}" type="pres">
      <dgm:prSet presAssocID="{AE0483CE-4432-42E4-983E-694C23D2340F}" presName="rootConnector" presStyleLbl="node4" presStyleIdx="4" presStyleCnt="15"/>
      <dgm:spPr/>
      <dgm:t>
        <a:bodyPr/>
        <a:lstStyle/>
        <a:p>
          <a:endParaRPr lang="en-US"/>
        </a:p>
      </dgm:t>
    </dgm:pt>
    <dgm:pt modelId="{486AA918-4187-4485-AB14-EBAB2637E2FD}" type="pres">
      <dgm:prSet presAssocID="{AE0483CE-4432-42E4-983E-694C23D2340F}" presName="hierChild4" presStyleCnt="0"/>
      <dgm:spPr/>
    </dgm:pt>
    <dgm:pt modelId="{360D7A1A-FFDF-4951-9217-5CDF41539583}" type="pres">
      <dgm:prSet presAssocID="{AE0483CE-4432-42E4-983E-694C23D2340F}" presName="hierChild5" presStyleCnt="0"/>
      <dgm:spPr/>
    </dgm:pt>
    <dgm:pt modelId="{6E2D16F3-01D8-45C9-B262-967D7D373444}" type="pres">
      <dgm:prSet presAssocID="{D5731922-A316-4D4E-AA85-7413E128AEA9}" presName="hierChild5" presStyleCnt="0"/>
      <dgm:spPr/>
    </dgm:pt>
    <dgm:pt modelId="{EBBB4666-33D3-4BEB-9D41-1C768E9181A0}" type="pres">
      <dgm:prSet presAssocID="{7485AC9A-231A-4976-BACC-51583534B26E}" presName="Name37" presStyleLbl="parChTrans1D4" presStyleIdx="5" presStyleCnt="15"/>
      <dgm:spPr/>
      <dgm:t>
        <a:bodyPr/>
        <a:lstStyle/>
        <a:p>
          <a:endParaRPr lang="en-US"/>
        </a:p>
      </dgm:t>
    </dgm:pt>
    <dgm:pt modelId="{2A45CC3D-EC8C-4156-99C4-1DFB788325A0}" type="pres">
      <dgm:prSet presAssocID="{C0C87CF4-183C-4771-998F-EA91BCF4D4D7}" presName="hierRoot2" presStyleCnt="0">
        <dgm:presLayoutVars>
          <dgm:hierBranch val="init"/>
        </dgm:presLayoutVars>
      </dgm:prSet>
      <dgm:spPr/>
    </dgm:pt>
    <dgm:pt modelId="{6D246D6C-91FF-40FC-A2D8-4710C5B12860}" type="pres">
      <dgm:prSet presAssocID="{C0C87CF4-183C-4771-998F-EA91BCF4D4D7}" presName="rootComposite" presStyleCnt="0"/>
      <dgm:spPr/>
    </dgm:pt>
    <dgm:pt modelId="{3723DBB7-5102-4D6B-806B-2F3F43B4B51A}" type="pres">
      <dgm:prSet presAssocID="{C0C87CF4-183C-4771-998F-EA91BCF4D4D7}" presName="rootText" presStyleLbl="node4" presStyleIdx="5" presStyleCnt="15" custScaleX="184688" custLinFactX="-16579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EBE17-CC48-43D7-9E9E-72148A4EFBFA}" type="pres">
      <dgm:prSet presAssocID="{C0C87CF4-183C-4771-998F-EA91BCF4D4D7}" presName="rootConnector" presStyleLbl="node4" presStyleIdx="5" presStyleCnt="15"/>
      <dgm:spPr/>
      <dgm:t>
        <a:bodyPr/>
        <a:lstStyle/>
        <a:p>
          <a:endParaRPr lang="en-US"/>
        </a:p>
      </dgm:t>
    </dgm:pt>
    <dgm:pt modelId="{0E796E6D-E3AA-4980-85AB-006844F5A175}" type="pres">
      <dgm:prSet presAssocID="{C0C87CF4-183C-4771-998F-EA91BCF4D4D7}" presName="hierChild4" presStyleCnt="0"/>
      <dgm:spPr/>
    </dgm:pt>
    <dgm:pt modelId="{17D56271-C693-481D-AB4E-6059079F3551}" type="pres">
      <dgm:prSet presAssocID="{971E9049-307F-4DA5-9E9C-91325BC7CB3F}" presName="Name37" presStyleLbl="parChTrans1D4" presStyleIdx="6" presStyleCnt="15"/>
      <dgm:spPr/>
      <dgm:t>
        <a:bodyPr/>
        <a:lstStyle/>
        <a:p>
          <a:endParaRPr lang="en-US"/>
        </a:p>
      </dgm:t>
    </dgm:pt>
    <dgm:pt modelId="{11872F91-5631-4AA8-93D0-D87FD9AF7BE0}" type="pres">
      <dgm:prSet presAssocID="{70866A52-0B0F-476B-90C1-451C385C1F8C}" presName="hierRoot2" presStyleCnt="0">
        <dgm:presLayoutVars>
          <dgm:hierBranch val="init"/>
        </dgm:presLayoutVars>
      </dgm:prSet>
      <dgm:spPr/>
    </dgm:pt>
    <dgm:pt modelId="{71666EC2-64B3-4153-A554-52CEE5453547}" type="pres">
      <dgm:prSet presAssocID="{70866A52-0B0F-476B-90C1-451C385C1F8C}" presName="rootComposite" presStyleCnt="0"/>
      <dgm:spPr/>
    </dgm:pt>
    <dgm:pt modelId="{D6048FEA-4A7E-44F7-B588-FC054D8DEED2}" type="pres">
      <dgm:prSet presAssocID="{70866A52-0B0F-476B-90C1-451C385C1F8C}" presName="rootText" presStyleLbl="node4" presStyleIdx="6" presStyleCnt="15" custScaleX="184688" custLinFactX="-16579" custLinFactNeighborX="-100000" custLinFactNeighborY="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79BD9B-75A0-468B-A4DD-32505136AFF0}" type="pres">
      <dgm:prSet presAssocID="{70866A52-0B0F-476B-90C1-451C385C1F8C}" presName="rootConnector" presStyleLbl="node4" presStyleIdx="6" presStyleCnt="15"/>
      <dgm:spPr/>
      <dgm:t>
        <a:bodyPr/>
        <a:lstStyle/>
        <a:p>
          <a:endParaRPr lang="en-US"/>
        </a:p>
      </dgm:t>
    </dgm:pt>
    <dgm:pt modelId="{52BAE69D-5FBD-4FA8-AAE9-E9F5E07080F8}" type="pres">
      <dgm:prSet presAssocID="{70866A52-0B0F-476B-90C1-451C385C1F8C}" presName="hierChild4" presStyleCnt="0"/>
      <dgm:spPr/>
    </dgm:pt>
    <dgm:pt modelId="{281D848E-D7BA-4B16-955E-A063B7D28019}" type="pres">
      <dgm:prSet presAssocID="{70866A52-0B0F-476B-90C1-451C385C1F8C}" presName="hierChild5" presStyleCnt="0"/>
      <dgm:spPr/>
    </dgm:pt>
    <dgm:pt modelId="{62EA3DD2-8E37-484D-BB37-BEEF2773BBD2}" type="pres">
      <dgm:prSet presAssocID="{41079AC8-2C44-44FC-B616-7B6EE12F44B7}" presName="Name37" presStyleLbl="parChTrans1D4" presStyleIdx="7" presStyleCnt="15"/>
      <dgm:spPr/>
      <dgm:t>
        <a:bodyPr/>
        <a:lstStyle/>
        <a:p>
          <a:endParaRPr lang="en-US"/>
        </a:p>
      </dgm:t>
    </dgm:pt>
    <dgm:pt modelId="{D16343CE-B64D-4271-AD30-0F59DF04B398}" type="pres">
      <dgm:prSet presAssocID="{46E0ED52-6EE6-48DD-83BF-69A2DE4C6D24}" presName="hierRoot2" presStyleCnt="0">
        <dgm:presLayoutVars>
          <dgm:hierBranch val="init"/>
        </dgm:presLayoutVars>
      </dgm:prSet>
      <dgm:spPr/>
    </dgm:pt>
    <dgm:pt modelId="{50AB3A32-C444-4773-89E0-8CFA82C55A3F}" type="pres">
      <dgm:prSet presAssocID="{46E0ED52-6EE6-48DD-83BF-69A2DE4C6D24}" presName="rootComposite" presStyleCnt="0"/>
      <dgm:spPr/>
    </dgm:pt>
    <dgm:pt modelId="{87BA8ED8-C914-4084-95B9-22E760911395}" type="pres">
      <dgm:prSet presAssocID="{46E0ED52-6EE6-48DD-83BF-69A2DE4C6D24}" presName="rootText" presStyleLbl="node4" presStyleIdx="7" presStyleCnt="15" custScaleX="184688" custLinFactX="-16579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D55767-5700-476A-BBDD-6A5AF2930E07}" type="pres">
      <dgm:prSet presAssocID="{46E0ED52-6EE6-48DD-83BF-69A2DE4C6D24}" presName="rootConnector" presStyleLbl="node4" presStyleIdx="7" presStyleCnt="15"/>
      <dgm:spPr/>
      <dgm:t>
        <a:bodyPr/>
        <a:lstStyle/>
        <a:p>
          <a:endParaRPr lang="en-US"/>
        </a:p>
      </dgm:t>
    </dgm:pt>
    <dgm:pt modelId="{24CD1483-00AF-4D14-9E9E-7F0F958DA44F}" type="pres">
      <dgm:prSet presAssocID="{46E0ED52-6EE6-48DD-83BF-69A2DE4C6D24}" presName="hierChild4" presStyleCnt="0"/>
      <dgm:spPr/>
    </dgm:pt>
    <dgm:pt modelId="{B35AD4D9-267A-4EA1-B76A-7CEF10A1FEB6}" type="pres">
      <dgm:prSet presAssocID="{46E0ED52-6EE6-48DD-83BF-69A2DE4C6D24}" presName="hierChild5" presStyleCnt="0"/>
      <dgm:spPr/>
    </dgm:pt>
    <dgm:pt modelId="{7CD46D05-444B-4C7F-B72F-970E046F7D4F}" type="pres">
      <dgm:prSet presAssocID="{E65BC9D5-4198-4C97-A9F9-BFD8A730E894}" presName="Name37" presStyleLbl="parChTrans1D4" presStyleIdx="8" presStyleCnt="15"/>
      <dgm:spPr/>
      <dgm:t>
        <a:bodyPr/>
        <a:lstStyle/>
        <a:p>
          <a:endParaRPr lang="en-US"/>
        </a:p>
      </dgm:t>
    </dgm:pt>
    <dgm:pt modelId="{F01DD533-785D-486A-B8D9-C9A5B03DA753}" type="pres">
      <dgm:prSet presAssocID="{9E0CF8C5-DBE0-4BAA-9E1C-2E71A1EA91C5}" presName="hierRoot2" presStyleCnt="0">
        <dgm:presLayoutVars>
          <dgm:hierBranch val="init"/>
        </dgm:presLayoutVars>
      </dgm:prSet>
      <dgm:spPr/>
    </dgm:pt>
    <dgm:pt modelId="{2336E6D9-9114-4D72-9282-C433E0F9F852}" type="pres">
      <dgm:prSet presAssocID="{9E0CF8C5-DBE0-4BAA-9E1C-2E71A1EA91C5}" presName="rootComposite" presStyleCnt="0"/>
      <dgm:spPr/>
    </dgm:pt>
    <dgm:pt modelId="{F24FD034-8248-45A2-BA4C-3BEDFC477424}" type="pres">
      <dgm:prSet presAssocID="{9E0CF8C5-DBE0-4BAA-9E1C-2E71A1EA91C5}" presName="rootText" presStyleLbl="node4" presStyleIdx="8" presStyleCnt="15" custScaleX="184688" custLinFactX="-16579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E52407-87ED-4143-B89B-9EB9146563DD}" type="pres">
      <dgm:prSet presAssocID="{9E0CF8C5-DBE0-4BAA-9E1C-2E71A1EA91C5}" presName="rootConnector" presStyleLbl="node4" presStyleIdx="8" presStyleCnt="15"/>
      <dgm:spPr/>
      <dgm:t>
        <a:bodyPr/>
        <a:lstStyle/>
        <a:p>
          <a:endParaRPr lang="en-US"/>
        </a:p>
      </dgm:t>
    </dgm:pt>
    <dgm:pt modelId="{EA5499D7-243B-4CA3-94D1-4E9DA2184280}" type="pres">
      <dgm:prSet presAssocID="{9E0CF8C5-DBE0-4BAA-9E1C-2E71A1EA91C5}" presName="hierChild4" presStyleCnt="0"/>
      <dgm:spPr/>
    </dgm:pt>
    <dgm:pt modelId="{7E87C4E5-020D-46FE-93DC-51B6FF0D4A1C}" type="pres">
      <dgm:prSet presAssocID="{9E0CF8C5-DBE0-4BAA-9E1C-2E71A1EA91C5}" presName="hierChild5" presStyleCnt="0"/>
      <dgm:spPr/>
    </dgm:pt>
    <dgm:pt modelId="{EEBBD1B9-A3EA-4580-BD19-1A471A1542A8}" type="pres">
      <dgm:prSet presAssocID="{6A20E01B-0A0C-4BD0-B0B3-D30E4D9E47CB}" presName="Name37" presStyleLbl="parChTrans1D4" presStyleIdx="9" presStyleCnt="15"/>
      <dgm:spPr/>
      <dgm:t>
        <a:bodyPr/>
        <a:lstStyle/>
        <a:p>
          <a:endParaRPr lang="en-US"/>
        </a:p>
      </dgm:t>
    </dgm:pt>
    <dgm:pt modelId="{2CBBF544-6957-4FC3-A871-A1DA40604EE0}" type="pres">
      <dgm:prSet presAssocID="{2A27363F-6C0D-4A5A-836E-BF54971B8E26}" presName="hierRoot2" presStyleCnt="0">
        <dgm:presLayoutVars>
          <dgm:hierBranch val="init"/>
        </dgm:presLayoutVars>
      </dgm:prSet>
      <dgm:spPr/>
    </dgm:pt>
    <dgm:pt modelId="{1FC6633A-D340-4901-9602-97F5D593ABEF}" type="pres">
      <dgm:prSet presAssocID="{2A27363F-6C0D-4A5A-836E-BF54971B8E26}" presName="rootComposite" presStyleCnt="0"/>
      <dgm:spPr/>
    </dgm:pt>
    <dgm:pt modelId="{49755E73-822C-46B4-B7E6-AACBC14C4B10}" type="pres">
      <dgm:prSet presAssocID="{2A27363F-6C0D-4A5A-836E-BF54971B8E26}" presName="rootText" presStyleLbl="node4" presStyleIdx="9" presStyleCnt="15" custScaleX="184688" custLinFactX="-16579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948B3-11D2-429C-B7E8-0808EFECCDA4}" type="pres">
      <dgm:prSet presAssocID="{2A27363F-6C0D-4A5A-836E-BF54971B8E26}" presName="rootConnector" presStyleLbl="node4" presStyleIdx="9" presStyleCnt="15"/>
      <dgm:spPr/>
      <dgm:t>
        <a:bodyPr/>
        <a:lstStyle/>
        <a:p>
          <a:endParaRPr lang="en-US"/>
        </a:p>
      </dgm:t>
    </dgm:pt>
    <dgm:pt modelId="{3CFA708E-2DA8-45A3-9BD9-E2BD064186E4}" type="pres">
      <dgm:prSet presAssocID="{2A27363F-6C0D-4A5A-836E-BF54971B8E26}" presName="hierChild4" presStyleCnt="0"/>
      <dgm:spPr/>
    </dgm:pt>
    <dgm:pt modelId="{E53642D6-DF7F-4C5B-96FE-E2B98A750F2B}" type="pres">
      <dgm:prSet presAssocID="{2A27363F-6C0D-4A5A-836E-BF54971B8E26}" presName="hierChild5" presStyleCnt="0"/>
      <dgm:spPr/>
    </dgm:pt>
    <dgm:pt modelId="{A0574318-53D3-4454-86FD-1D2D8DDA0B6E}" type="pres">
      <dgm:prSet presAssocID="{C0C87CF4-183C-4771-998F-EA91BCF4D4D7}" presName="hierChild5" presStyleCnt="0"/>
      <dgm:spPr/>
    </dgm:pt>
    <dgm:pt modelId="{66FCA6EF-8049-418A-B708-6DD9024E32FD}" type="pres">
      <dgm:prSet presAssocID="{7881EDDA-6F7C-47C8-9782-73F1736D9985}" presName="Name37" presStyleLbl="parChTrans1D4" presStyleIdx="10" presStyleCnt="15"/>
      <dgm:spPr/>
      <dgm:t>
        <a:bodyPr/>
        <a:lstStyle/>
        <a:p>
          <a:endParaRPr lang="en-US"/>
        </a:p>
      </dgm:t>
    </dgm:pt>
    <dgm:pt modelId="{FFAF1C4F-04C2-4A87-B5E3-EB0E13CB7C00}" type="pres">
      <dgm:prSet presAssocID="{7652EB7D-25FA-4E1A-A336-C81A80903814}" presName="hierRoot2" presStyleCnt="0">
        <dgm:presLayoutVars>
          <dgm:hierBranch val="init"/>
        </dgm:presLayoutVars>
      </dgm:prSet>
      <dgm:spPr/>
    </dgm:pt>
    <dgm:pt modelId="{906EC68D-C586-44B5-96A4-D239996B2FE7}" type="pres">
      <dgm:prSet presAssocID="{7652EB7D-25FA-4E1A-A336-C81A80903814}" presName="rootComposite" presStyleCnt="0"/>
      <dgm:spPr/>
    </dgm:pt>
    <dgm:pt modelId="{8ACA5A00-A348-4E8C-B249-AED4ADFFF2E9}" type="pres">
      <dgm:prSet presAssocID="{7652EB7D-25FA-4E1A-A336-C81A80903814}" presName="rootText" presStyleLbl="node4" presStyleIdx="10" presStyleCnt="15" custScaleX="184688" custLinFactNeighborX="-63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EDB5D-6153-46C6-AE95-1D368BC91ADD}" type="pres">
      <dgm:prSet presAssocID="{7652EB7D-25FA-4E1A-A336-C81A80903814}" presName="rootConnector" presStyleLbl="node4" presStyleIdx="10" presStyleCnt="15"/>
      <dgm:spPr/>
      <dgm:t>
        <a:bodyPr/>
        <a:lstStyle/>
        <a:p>
          <a:endParaRPr lang="en-US"/>
        </a:p>
      </dgm:t>
    </dgm:pt>
    <dgm:pt modelId="{D7A36AE0-CDE6-40D1-87F1-9D42C070202C}" type="pres">
      <dgm:prSet presAssocID="{7652EB7D-25FA-4E1A-A336-C81A80903814}" presName="hierChild4" presStyleCnt="0"/>
      <dgm:spPr/>
    </dgm:pt>
    <dgm:pt modelId="{156DE6C5-BF2C-424A-B4F4-DB146A823350}" type="pres">
      <dgm:prSet presAssocID="{7652EB7D-25FA-4E1A-A336-C81A80903814}" presName="hierChild5" presStyleCnt="0"/>
      <dgm:spPr/>
    </dgm:pt>
    <dgm:pt modelId="{4B6C0B2E-06A4-40CB-B980-145AB0581A65}" type="pres">
      <dgm:prSet presAssocID="{FCA50744-15F5-4C6F-980C-A8492036D68A}" presName="hierChild5" presStyleCnt="0"/>
      <dgm:spPr/>
    </dgm:pt>
    <dgm:pt modelId="{0C8694BD-49BB-4744-9CBD-763EFB7FD6FA}" type="pres">
      <dgm:prSet presAssocID="{87BEAF86-CD39-4E9E-B493-7AEC79769253}" presName="hierChild5" presStyleCnt="0"/>
      <dgm:spPr/>
    </dgm:pt>
    <dgm:pt modelId="{5F8B61AD-8E50-4A18-86D4-F31BE7AAEE2A}" type="pres">
      <dgm:prSet presAssocID="{E435BEDD-7142-4008-BE24-103914D3DA1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3520EEA-BAEB-4B7E-AD1C-621441EFAAA7}" type="pres">
      <dgm:prSet presAssocID="{F9FAE818-F337-4984-B711-2FF18B29A5BC}" presName="hierRoot2" presStyleCnt="0">
        <dgm:presLayoutVars>
          <dgm:hierBranch val="init"/>
        </dgm:presLayoutVars>
      </dgm:prSet>
      <dgm:spPr/>
    </dgm:pt>
    <dgm:pt modelId="{20AF3A87-6944-4EEB-8616-8A8557BCA6F2}" type="pres">
      <dgm:prSet presAssocID="{F9FAE818-F337-4984-B711-2FF18B29A5BC}" presName="rootComposite" presStyleCnt="0"/>
      <dgm:spPr/>
    </dgm:pt>
    <dgm:pt modelId="{117F139C-9BD7-40E3-B886-E124765A210F}" type="pres">
      <dgm:prSet presAssocID="{F9FAE818-F337-4984-B711-2FF18B29A5BC}" presName="rootText" presStyleLbl="node2" presStyleIdx="1" presStyleCnt="2" custScaleX="2123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16F14-74DF-440D-BCAD-C8752A0A16BF}" type="pres">
      <dgm:prSet presAssocID="{F9FAE818-F337-4984-B711-2FF18B29A5BC}" presName="rootConnector" presStyleLbl="node2" presStyleIdx="1" presStyleCnt="2"/>
      <dgm:spPr/>
      <dgm:t>
        <a:bodyPr/>
        <a:lstStyle/>
        <a:p>
          <a:endParaRPr lang="en-US"/>
        </a:p>
      </dgm:t>
    </dgm:pt>
    <dgm:pt modelId="{62082527-F021-4834-9CAC-C49671B9B2F8}" type="pres">
      <dgm:prSet presAssocID="{F9FAE818-F337-4984-B711-2FF18B29A5BC}" presName="hierChild4" presStyleCnt="0"/>
      <dgm:spPr/>
    </dgm:pt>
    <dgm:pt modelId="{67CEEBF9-7856-4637-A3F6-A622078897CC}" type="pres">
      <dgm:prSet presAssocID="{89AA4DFF-3DF4-4DFE-BAEE-2009E8B8ECFA}" presName="Name37" presStyleLbl="parChTrans1D3" presStyleIdx="1" presStyleCnt="2"/>
      <dgm:spPr/>
      <dgm:t>
        <a:bodyPr/>
        <a:lstStyle/>
        <a:p>
          <a:endParaRPr lang="en-US"/>
        </a:p>
      </dgm:t>
    </dgm:pt>
    <dgm:pt modelId="{937E72B9-EBD0-49B0-8018-CBA6BDA68A77}" type="pres">
      <dgm:prSet presAssocID="{F1C3AF0A-E6C3-4C77-9ED6-B30542B5132B}" presName="hierRoot2" presStyleCnt="0">
        <dgm:presLayoutVars>
          <dgm:hierBranch val="init"/>
        </dgm:presLayoutVars>
      </dgm:prSet>
      <dgm:spPr/>
    </dgm:pt>
    <dgm:pt modelId="{7A0E509F-0E5E-4045-B280-E2620B646B96}" type="pres">
      <dgm:prSet presAssocID="{F1C3AF0A-E6C3-4C77-9ED6-B30542B5132B}" presName="rootComposite" presStyleCnt="0"/>
      <dgm:spPr/>
    </dgm:pt>
    <dgm:pt modelId="{FA378C79-84B5-4479-9E86-E6A39773F7DD}" type="pres">
      <dgm:prSet presAssocID="{F1C3AF0A-E6C3-4C77-9ED6-B30542B5132B}" presName="rootText" presStyleLbl="node3" presStyleIdx="1" presStyleCnt="2" custScaleX="2123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1DA43F-AA33-4E01-A58A-39F4A1D74060}" type="pres">
      <dgm:prSet presAssocID="{F1C3AF0A-E6C3-4C77-9ED6-B30542B5132B}" presName="rootConnector" presStyleLbl="node3" presStyleIdx="1" presStyleCnt="2"/>
      <dgm:spPr/>
      <dgm:t>
        <a:bodyPr/>
        <a:lstStyle/>
        <a:p>
          <a:endParaRPr lang="en-US"/>
        </a:p>
      </dgm:t>
    </dgm:pt>
    <dgm:pt modelId="{5DC1F292-BB0E-4688-85C8-0FBDEF4466B0}" type="pres">
      <dgm:prSet presAssocID="{F1C3AF0A-E6C3-4C77-9ED6-B30542B5132B}" presName="hierChild4" presStyleCnt="0"/>
      <dgm:spPr/>
    </dgm:pt>
    <dgm:pt modelId="{60AD95D3-EC4D-480E-BDB2-9D3340F975C5}" type="pres">
      <dgm:prSet presAssocID="{844D9F80-96EB-49B4-9051-84479107D96F}" presName="Name37" presStyleLbl="parChTrans1D4" presStyleIdx="11" presStyleCnt="15"/>
      <dgm:spPr/>
      <dgm:t>
        <a:bodyPr/>
        <a:lstStyle/>
        <a:p>
          <a:endParaRPr lang="en-US"/>
        </a:p>
      </dgm:t>
    </dgm:pt>
    <dgm:pt modelId="{DD4AB920-C3D6-4FC2-920E-A2CFA0973F2F}" type="pres">
      <dgm:prSet presAssocID="{CF82C370-1799-4B17-A0CD-8667DDD958B4}" presName="hierRoot2" presStyleCnt="0">
        <dgm:presLayoutVars>
          <dgm:hierBranch val="init"/>
        </dgm:presLayoutVars>
      </dgm:prSet>
      <dgm:spPr/>
    </dgm:pt>
    <dgm:pt modelId="{5D8E3118-4F33-4AF1-9857-9D56E762E113}" type="pres">
      <dgm:prSet presAssocID="{CF82C370-1799-4B17-A0CD-8667DDD958B4}" presName="rootComposite" presStyleCnt="0"/>
      <dgm:spPr/>
    </dgm:pt>
    <dgm:pt modelId="{8F521088-2438-4763-8827-40B19F8152C5}" type="pres">
      <dgm:prSet presAssocID="{CF82C370-1799-4B17-A0CD-8667DDD958B4}" presName="rootText" presStyleLbl="node4" presStyleIdx="11" presStyleCnt="15" custScaleX="1846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A130B-95BB-41FB-9984-B92955EC308A}" type="pres">
      <dgm:prSet presAssocID="{CF82C370-1799-4B17-A0CD-8667DDD958B4}" presName="rootConnector" presStyleLbl="node4" presStyleIdx="11" presStyleCnt="15"/>
      <dgm:spPr/>
      <dgm:t>
        <a:bodyPr/>
        <a:lstStyle/>
        <a:p>
          <a:endParaRPr lang="en-US"/>
        </a:p>
      </dgm:t>
    </dgm:pt>
    <dgm:pt modelId="{47FB9EF3-3A4B-4A31-9A84-594F5A5B72D9}" type="pres">
      <dgm:prSet presAssocID="{CF82C370-1799-4B17-A0CD-8667DDD958B4}" presName="hierChild4" presStyleCnt="0"/>
      <dgm:spPr/>
    </dgm:pt>
    <dgm:pt modelId="{AA205894-55A7-41EA-AC35-DB863E8C1084}" type="pres">
      <dgm:prSet presAssocID="{CF82C370-1799-4B17-A0CD-8667DDD958B4}" presName="hierChild5" presStyleCnt="0"/>
      <dgm:spPr/>
    </dgm:pt>
    <dgm:pt modelId="{71C3D444-EE89-4059-9116-2ABCA4021F86}" type="pres">
      <dgm:prSet presAssocID="{0B089448-49F6-43FD-B3DB-AFE9ADAD5D09}" presName="Name37" presStyleLbl="parChTrans1D4" presStyleIdx="12" presStyleCnt="15"/>
      <dgm:spPr/>
      <dgm:t>
        <a:bodyPr/>
        <a:lstStyle/>
        <a:p>
          <a:endParaRPr lang="en-US"/>
        </a:p>
      </dgm:t>
    </dgm:pt>
    <dgm:pt modelId="{9B2FA740-6AA4-457F-A59F-B79BE4AB8967}" type="pres">
      <dgm:prSet presAssocID="{E38CC1C5-AE5F-4DF1-82C1-C9BA8F8EDBAF}" presName="hierRoot2" presStyleCnt="0">
        <dgm:presLayoutVars>
          <dgm:hierBranch val="init"/>
        </dgm:presLayoutVars>
      </dgm:prSet>
      <dgm:spPr/>
    </dgm:pt>
    <dgm:pt modelId="{5327EE65-3665-46FE-8ADF-F211828DD477}" type="pres">
      <dgm:prSet presAssocID="{E38CC1C5-AE5F-4DF1-82C1-C9BA8F8EDBAF}" presName="rootComposite" presStyleCnt="0"/>
      <dgm:spPr/>
    </dgm:pt>
    <dgm:pt modelId="{B96571FC-2647-4005-80D2-2EFC905F8CFB}" type="pres">
      <dgm:prSet presAssocID="{E38CC1C5-AE5F-4DF1-82C1-C9BA8F8EDBAF}" presName="rootText" presStyleLbl="node4" presStyleIdx="12" presStyleCnt="15" custScaleX="1846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D13556-2B1B-4358-B2C5-03DC60B563ED}" type="pres">
      <dgm:prSet presAssocID="{E38CC1C5-AE5F-4DF1-82C1-C9BA8F8EDBAF}" presName="rootConnector" presStyleLbl="node4" presStyleIdx="12" presStyleCnt="15"/>
      <dgm:spPr/>
      <dgm:t>
        <a:bodyPr/>
        <a:lstStyle/>
        <a:p>
          <a:endParaRPr lang="en-US"/>
        </a:p>
      </dgm:t>
    </dgm:pt>
    <dgm:pt modelId="{0785A34F-721E-4ABE-AC70-0E7FF1146E48}" type="pres">
      <dgm:prSet presAssocID="{E38CC1C5-AE5F-4DF1-82C1-C9BA8F8EDBAF}" presName="hierChild4" presStyleCnt="0"/>
      <dgm:spPr/>
    </dgm:pt>
    <dgm:pt modelId="{A16D55C1-8BE3-4277-835F-7D43B1941DF0}" type="pres">
      <dgm:prSet presAssocID="{E38CC1C5-AE5F-4DF1-82C1-C9BA8F8EDBAF}" presName="hierChild5" presStyleCnt="0"/>
      <dgm:spPr/>
    </dgm:pt>
    <dgm:pt modelId="{BD32BD3B-32A9-40A0-B1BE-C1361EF909D6}" type="pres">
      <dgm:prSet presAssocID="{1AE6417B-8BDD-417D-AA8A-6CCBF5844CE3}" presName="Name37" presStyleLbl="parChTrans1D4" presStyleIdx="13" presStyleCnt="15"/>
      <dgm:spPr/>
      <dgm:t>
        <a:bodyPr/>
        <a:lstStyle/>
        <a:p>
          <a:endParaRPr lang="en-US"/>
        </a:p>
      </dgm:t>
    </dgm:pt>
    <dgm:pt modelId="{D8509210-0847-4D6C-8A3A-A3A5AAC25F77}" type="pres">
      <dgm:prSet presAssocID="{1E3EAAE4-F4A5-4884-9950-3EFB57908525}" presName="hierRoot2" presStyleCnt="0">
        <dgm:presLayoutVars>
          <dgm:hierBranch val="init"/>
        </dgm:presLayoutVars>
      </dgm:prSet>
      <dgm:spPr/>
    </dgm:pt>
    <dgm:pt modelId="{84931378-2932-4791-A24F-8EF68BD7915B}" type="pres">
      <dgm:prSet presAssocID="{1E3EAAE4-F4A5-4884-9950-3EFB57908525}" presName="rootComposite" presStyleCnt="0"/>
      <dgm:spPr/>
    </dgm:pt>
    <dgm:pt modelId="{5DD4CE7A-8E8B-4B1A-87A1-528DAF1B3C95}" type="pres">
      <dgm:prSet presAssocID="{1E3EAAE4-F4A5-4884-9950-3EFB57908525}" presName="rootText" presStyleLbl="node4" presStyleIdx="13" presStyleCnt="15" custScaleX="1846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39172B-2B3F-49B5-B6B6-CFAA06FABD2C}" type="pres">
      <dgm:prSet presAssocID="{1E3EAAE4-F4A5-4884-9950-3EFB57908525}" presName="rootConnector" presStyleLbl="node4" presStyleIdx="13" presStyleCnt="15"/>
      <dgm:spPr/>
      <dgm:t>
        <a:bodyPr/>
        <a:lstStyle/>
        <a:p>
          <a:endParaRPr lang="en-US"/>
        </a:p>
      </dgm:t>
    </dgm:pt>
    <dgm:pt modelId="{96C9294C-50F4-4C72-80FB-541F72E7FD5F}" type="pres">
      <dgm:prSet presAssocID="{1E3EAAE4-F4A5-4884-9950-3EFB57908525}" presName="hierChild4" presStyleCnt="0"/>
      <dgm:spPr/>
    </dgm:pt>
    <dgm:pt modelId="{A1A9CB38-D6B2-4E1D-9255-ECE2ADA7932A}" type="pres">
      <dgm:prSet presAssocID="{1E3EAAE4-F4A5-4884-9950-3EFB57908525}" presName="hierChild5" presStyleCnt="0"/>
      <dgm:spPr/>
    </dgm:pt>
    <dgm:pt modelId="{719EEDC6-5D3E-4727-B8A2-0384A6541ED1}" type="pres">
      <dgm:prSet presAssocID="{0D2F47FB-A73C-4C16-ADD1-6B74F3A29105}" presName="Name37" presStyleLbl="parChTrans1D4" presStyleIdx="14" presStyleCnt="15"/>
      <dgm:spPr/>
      <dgm:t>
        <a:bodyPr/>
        <a:lstStyle/>
        <a:p>
          <a:endParaRPr lang="en-US"/>
        </a:p>
      </dgm:t>
    </dgm:pt>
    <dgm:pt modelId="{9B0C4919-4E44-4270-B702-50FC7CFA0059}" type="pres">
      <dgm:prSet presAssocID="{9816235C-104A-4F47-9360-876AACE7CDA8}" presName="hierRoot2" presStyleCnt="0">
        <dgm:presLayoutVars>
          <dgm:hierBranch val="init"/>
        </dgm:presLayoutVars>
      </dgm:prSet>
      <dgm:spPr/>
    </dgm:pt>
    <dgm:pt modelId="{F3775831-8DAF-40EA-ACCE-99F9DE4A4B48}" type="pres">
      <dgm:prSet presAssocID="{9816235C-104A-4F47-9360-876AACE7CDA8}" presName="rootComposite" presStyleCnt="0"/>
      <dgm:spPr/>
    </dgm:pt>
    <dgm:pt modelId="{7ACF6E3B-E261-42E5-9A04-4C107A045B26}" type="pres">
      <dgm:prSet presAssocID="{9816235C-104A-4F47-9360-876AACE7CDA8}" presName="rootText" presStyleLbl="node4" presStyleIdx="14" presStyleCnt="15" custScaleX="1846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DD140-E284-455A-B9C0-FA079D06FE01}" type="pres">
      <dgm:prSet presAssocID="{9816235C-104A-4F47-9360-876AACE7CDA8}" presName="rootConnector" presStyleLbl="node4" presStyleIdx="14" presStyleCnt="15"/>
      <dgm:spPr/>
      <dgm:t>
        <a:bodyPr/>
        <a:lstStyle/>
        <a:p>
          <a:endParaRPr lang="en-US"/>
        </a:p>
      </dgm:t>
    </dgm:pt>
    <dgm:pt modelId="{93C4325D-166E-4926-887F-075E304EA8B2}" type="pres">
      <dgm:prSet presAssocID="{9816235C-104A-4F47-9360-876AACE7CDA8}" presName="hierChild4" presStyleCnt="0"/>
      <dgm:spPr/>
    </dgm:pt>
    <dgm:pt modelId="{930153D6-0BDE-488E-9D90-FD679134416B}" type="pres">
      <dgm:prSet presAssocID="{9816235C-104A-4F47-9360-876AACE7CDA8}" presName="hierChild5" presStyleCnt="0"/>
      <dgm:spPr/>
    </dgm:pt>
    <dgm:pt modelId="{0A172ECA-31F7-4919-A4DD-158EBEAED15E}" type="pres">
      <dgm:prSet presAssocID="{F1C3AF0A-E6C3-4C77-9ED6-B30542B5132B}" presName="hierChild5" presStyleCnt="0"/>
      <dgm:spPr/>
    </dgm:pt>
    <dgm:pt modelId="{D6DE89B2-86E0-4BB1-BA93-14B9FB0D5D7A}" type="pres">
      <dgm:prSet presAssocID="{F9FAE818-F337-4984-B711-2FF18B29A5BC}" presName="hierChild5" presStyleCnt="0"/>
      <dgm:spPr/>
    </dgm:pt>
    <dgm:pt modelId="{DBAC57D6-466E-44A8-81EF-6404D1E47D24}" type="pres">
      <dgm:prSet presAssocID="{F7C25A8A-77C2-473F-8D57-11BAAD2A1E83}" presName="hierChild3" presStyleCnt="0"/>
      <dgm:spPr/>
    </dgm:pt>
  </dgm:ptLst>
  <dgm:cxnLst>
    <dgm:cxn modelId="{E3E61229-8E89-4655-8843-4DF5E273D9FF}" type="presOf" srcId="{46E0ED52-6EE6-48DD-83BF-69A2DE4C6D24}" destId="{87BA8ED8-C914-4084-95B9-22E760911395}" srcOrd="0" destOrd="0" presId="urn:microsoft.com/office/officeart/2005/8/layout/orgChart1"/>
    <dgm:cxn modelId="{12A4878A-0871-46D8-ACC1-2D335A4399C2}" type="presOf" srcId="{E435BEDD-7142-4008-BE24-103914D3DA1E}" destId="{5F8B61AD-8E50-4A18-86D4-F31BE7AAEE2A}" srcOrd="0" destOrd="0" presId="urn:microsoft.com/office/officeart/2005/8/layout/orgChart1"/>
    <dgm:cxn modelId="{6F66B5DC-F1CF-492A-802B-6CA0D62ED382}" type="presOf" srcId="{D5731922-A316-4D4E-AA85-7413E128AEA9}" destId="{98F49E40-DF61-4944-9E67-6E770AB011EA}" srcOrd="1" destOrd="0" presId="urn:microsoft.com/office/officeart/2005/8/layout/orgChart1"/>
    <dgm:cxn modelId="{356A3BC7-6762-401A-859C-635C9B4DD986}" srcId="{FCA50744-15F5-4C6F-980C-A8492036D68A}" destId="{C0C87CF4-183C-4771-998F-EA91BCF4D4D7}" srcOrd="1" destOrd="0" parTransId="{7485AC9A-231A-4976-BACC-51583534B26E}" sibTransId="{A7471FA2-57DE-4659-8AC5-64D5403BC192}"/>
    <dgm:cxn modelId="{CD0767A0-8B9C-4CF9-B3E1-EAF179083169}" srcId="{F7C25A8A-77C2-473F-8D57-11BAAD2A1E83}" destId="{87BEAF86-CD39-4E9E-B493-7AEC79769253}" srcOrd="0" destOrd="0" parTransId="{7BED49F1-197C-4110-A789-71AF77013D25}" sibTransId="{AED0F63D-3349-4047-85D7-A5FF38AFC368}"/>
    <dgm:cxn modelId="{4932B3CB-BF0D-472A-8098-449305CC4180}" type="presOf" srcId="{D5731922-A316-4D4E-AA85-7413E128AEA9}" destId="{6C17BEF9-FE15-4DFE-A7A9-03329ADBC26E}" srcOrd="0" destOrd="0" presId="urn:microsoft.com/office/officeart/2005/8/layout/orgChart1"/>
    <dgm:cxn modelId="{E65E9395-EF4A-48B3-B5A6-417249166FE7}" type="presOf" srcId="{A60E9E1A-2A9A-40A3-8E32-28A648050845}" destId="{2FA5189A-4720-498C-92AF-B87573941BB2}" srcOrd="0" destOrd="0" presId="urn:microsoft.com/office/officeart/2005/8/layout/orgChart1"/>
    <dgm:cxn modelId="{039E8B4F-07F1-4DCB-A6C1-C9D0903CFE6E}" type="presOf" srcId="{9E0CF8C5-DBE0-4BAA-9E1C-2E71A1EA91C5}" destId="{5CE52407-87ED-4143-B89B-9EB9146563DD}" srcOrd="1" destOrd="0" presId="urn:microsoft.com/office/officeart/2005/8/layout/orgChart1"/>
    <dgm:cxn modelId="{6C9A4FCC-B02E-4CA4-AEC5-A2959FCE4CA5}" type="presOf" srcId="{1E3EAAE4-F4A5-4884-9950-3EFB57908525}" destId="{5DD4CE7A-8E8B-4B1A-87A1-528DAF1B3C95}" srcOrd="0" destOrd="0" presId="urn:microsoft.com/office/officeart/2005/8/layout/orgChart1"/>
    <dgm:cxn modelId="{23BFC76F-3208-4296-8AD4-5F3DE8D09562}" type="presOf" srcId="{8A48B845-3982-4E90-8DB5-CEDF6B5FDCB2}" destId="{67E2FA15-827D-4669-B098-6D5A40ED36D4}" srcOrd="1" destOrd="0" presId="urn:microsoft.com/office/officeart/2005/8/layout/orgChart1"/>
    <dgm:cxn modelId="{2411701C-7B3E-48A5-8B6A-D87439FD5035}" type="presOf" srcId="{41079AC8-2C44-44FC-B616-7B6EE12F44B7}" destId="{62EA3DD2-8E37-484D-BB37-BEEF2773BBD2}" srcOrd="0" destOrd="0" presId="urn:microsoft.com/office/officeart/2005/8/layout/orgChart1"/>
    <dgm:cxn modelId="{E022B66F-2E96-4317-9923-B8C02C08C9BC}" srcId="{C0C87CF4-183C-4771-998F-EA91BCF4D4D7}" destId="{9E0CF8C5-DBE0-4BAA-9E1C-2E71A1EA91C5}" srcOrd="2" destOrd="0" parTransId="{E65BC9D5-4198-4C97-A9F9-BFD8A730E894}" sibTransId="{C43F016E-CF60-4E5D-853E-C8C6E250EC88}"/>
    <dgm:cxn modelId="{ED5DF7D9-F5C9-4164-B572-C0E6826EE409}" type="presOf" srcId="{7485AC9A-231A-4976-BACC-51583534B26E}" destId="{EBBB4666-33D3-4BEB-9D41-1C768E9181A0}" srcOrd="0" destOrd="0" presId="urn:microsoft.com/office/officeart/2005/8/layout/orgChart1"/>
    <dgm:cxn modelId="{129686D2-6F78-470C-B8E1-DF735116861E}" type="presOf" srcId="{CF82C370-1799-4B17-A0CD-8667DDD958B4}" destId="{309A130B-95BB-41FB-9984-B92955EC308A}" srcOrd="1" destOrd="0" presId="urn:microsoft.com/office/officeart/2005/8/layout/orgChart1"/>
    <dgm:cxn modelId="{4FD61581-70BB-4F90-95A3-6D3C26A492B3}" type="presOf" srcId="{87BEAF86-CD39-4E9E-B493-7AEC79769253}" destId="{2C45CC98-8D75-485F-B3A6-30689437D128}" srcOrd="0" destOrd="0" presId="urn:microsoft.com/office/officeart/2005/8/layout/orgChart1"/>
    <dgm:cxn modelId="{4F8F0AE0-8C96-442F-BEA2-96F3E9F476DA}" srcId="{C0C87CF4-183C-4771-998F-EA91BCF4D4D7}" destId="{70866A52-0B0F-476B-90C1-451C385C1F8C}" srcOrd="0" destOrd="0" parTransId="{971E9049-307F-4DA5-9E9C-91325BC7CB3F}" sibTransId="{A14D95A5-273E-48CD-8951-1ED84544E900}"/>
    <dgm:cxn modelId="{BB49AE0D-C16E-4944-9F33-15BB9D3AE727}" type="presOf" srcId="{AE0483CE-4432-42E4-983E-694C23D2340F}" destId="{C2A1C493-7EFA-48B3-92AE-1E18CC88EC2D}" srcOrd="0" destOrd="0" presId="urn:microsoft.com/office/officeart/2005/8/layout/orgChart1"/>
    <dgm:cxn modelId="{071177DB-ADDC-4CED-AEC1-07B99B296BE0}" srcId="{FCA50744-15F5-4C6F-980C-A8492036D68A}" destId="{7652EB7D-25FA-4E1A-A336-C81A80903814}" srcOrd="2" destOrd="0" parTransId="{7881EDDA-6F7C-47C8-9782-73F1736D9985}" sibTransId="{1612AAD7-62B1-472D-A17A-DE8EFF8426E7}"/>
    <dgm:cxn modelId="{AB791234-474A-466D-9685-E493B47F2939}" type="presOf" srcId="{F7C25A8A-77C2-473F-8D57-11BAAD2A1E83}" destId="{018F7BC2-62A4-46D2-A090-34C672733E70}" srcOrd="1" destOrd="0" presId="urn:microsoft.com/office/officeart/2005/8/layout/orgChart1"/>
    <dgm:cxn modelId="{20E180C3-9DCE-403E-A15C-9701512A8E82}" type="presOf" srcId="{E38CC1C5-AE5F-4DF1-82C1-C9BA8F8EDBAF}" destId="{B96571FC-2647-4005-80D2-2EFC905F8CFB}" srcOrd="0" destOrd="0" presId="urn:microsoft.com/office/officeart/2005/8/layout/orgChart1"/>
    <dgm:cxn modelId="{70ECB008-A16F-4A58-9949-B57BF4DF4EE5}" type="presOf" srcId="{7652EB7D-25FA-4E1A-A336-C81A80903814}" destId="{8ACA5A00-A348-4E8C-B249-AED4ADFFF2E9}" srcOrd="0" destOrd="0" presId="urn:microsoft.com/office/officeart/2005/8/layout/orgChart1"/>
    <dgm:cxn modelId="{C73C1708-E82D-4536-8767-0B1E0FC178D1}" type="presOf" srcId="{AD50FABB-E8CD-474F-B419-B82BEFC66D2C}" destId="{3F59F3C1-95BF-465F-91A5-EE5099FF9E8F}" srcOrd="0" destOrd="0" presId="urn:microsoft.com/office/officeart/2005/8/layout/orgChart1"/>
    <dgm:cxn modelId="{86725198-4EBE-433E-9405-B1BCA90536DF}" type="presOf" srcId="{7881EDDA-6F7C-47C8-9782-73F1736D9985}" destId="{66FCA6EF-8049-418A-B708-6DD9024E32FD}" srcOrd="0" destOrd="0" presId="urn:microsoft.com/office/officeart/2005/8/layout/orgChart1"/>
    <dgm:cxn modelId="{763D183B-4B23-4A9B-9D26-97DC4A9F9D1E}" srcId="{F1C3AF0A-E6C3-4C77-9ED6-B30542B5132B}" destId="{CF82C370-1799-4B17-A0CD-8667DDD958B4}" srcOrd="0" destOrd="0" parTransId="{844D9F80-96EB-49B4-9051-84479107D96F}" sibTransId="{BD5D695E-0E27-44A2-B2B7-1FFC747BB47B}"/>
    <dgm:cxn modelId="{19DAA4BE-1183-445D-9057-BBE1E73EBA8B}" srcId="{F1C3AF0A-E6C3-4C77-9ED6-B30542B5132B}" destId="{1E3EAAE4-F4A5-4884-9950-3EFB57908525}" srcOrd="2" destOrd="0" parTransId="{1AE6417B-8BDD-417D-AA8A-6CCBF5844CE3}" sibTransId="{B1048D39-F5CD-451F-8B97-CDC4755D1CD7}"/>
    <dgm:cxn modelId="{0A337BB6-49EA-4146-9C1D-C7E4FE4011E8}" srcId="{F1C3AF0A-E6C3-4C77-9ED6-B30542B5132B}" destId="{9816235C-104A-4F47-9360-876AACE7CDA8}" srcOrd="3" destOrd="0" parTransId="{0D2F47FB-A73C-4C16-ADD1-6B74F3A29105}" sibTransId="{D98CCF6F-4378-4D03-89E8-913239EAD37A}"/>
    <dgm:cxn modelId="{D11EAD6F-8CA0-4F6D-B8D8-DB23DEF6E617}" type="presOf" srcId="{89AA4DFF-3DF4-4DFE-BAEE-2009E8B8ECFA}" destId="{67CEEBF9-7856-4637-A3F6-A622078897CC}" srcOrd="0" destOrd="0" presId="urn:microsoft.com/office/officeart/2005/8/layout/orgChart1"/>
    <dgm:cxn modelId="{C147ECF1-8515-4586-B3D4-58E37583D587}" type="presOf" srcId="{844D9F80-96EB-49B4-9051-84479107D96F}" destId="{60AD95D3-EC4D-480E-BDB2-9D3340F975C5}" srcOrd="0" destOrd="0" presId="urn:microsoft.com/office/officeart/2005/8/layout/orgChart1"/>
    <dgm:cxn modelId="{DBF22007-DB09-4EDC-A31E-F391D56C18E2}" type="presOf" srcId="{7652EB7D-25FA-4E1A-A336-C81A80903814}" destId="{C37EDB5D-6153-46C6-AE95-1D368BC91ADD}" srcOrd="1" destOrd="0" presId="urn:microsoft.com/office/officeart/2005/8/layout/orgChart1"/>
    <dgm:cxn modelId="{B48F175B-8A3A-4CB5-9A87-1FCF8794D9E4}" type="presOf" srcId="{19EB490C-69B0-4BCD-8A8E-EE6A97D6D0D5}" destId="{8A862556-17EA-4C2C-840F-803EF347D8A7}" srcOrd="0" destOrd="0" presId="urn:microsoft.com/office/officeart/2005/8/layout/orgChart1"/>
    <dgm:cxn modelId="{EB83B2AA-CF94-4C30-BBF5-3522D182BB77}" type="presOf" srcId="{FCA50744-15F5-4C6F-980C-A8492036D68A}" destId="{F3FD1910-E90F-41B3-9C4E-F29744D3E2CA}" srcOrd="0" destOrd="0" presId="urn:microsoft.com/office/officeart/2005/8/layout/orgChart1"/>
    <dgm:cxn modelId="{900EA745-4443-4A9B-932C-A80E3F981272}" type="presOf" srcId="{E38CC1C5-AE5F-4DF1-82C1-C9BA8F8EDBAF}" destId="{57D13556-2B1B-4358-B2C5-03DC60B563ED}" srcOrd="1" destOrd="0" presId="urn:microsoft.com/office/officeart/2005/8/layout/orgChart1"/>
    <dgm:cxn modelId="{C540F880-C310-4826-8055-74AB07BABDA3}" srcId="{F1C3AF0A-E6C3-4C77-9ED6-B30542B5132B}" destId="{E38CC1C5-AE5F-4DF1-82C1-C9BA8F8EDBAF}" srcOrd="1" destOrd="0" parTransId="{0B089448-49F6-43FD-B3DB-AFE9ADAD5D09}" sibTransId="{DF03B99B-B03D-41BD-A4DF-7CDD3061B8D1}"/>
    <dgm:cxn modelId="{164A16BA-E33F-448A-BA34-77667D4A59C5}" srcId="{C0C87CF4-183C-4771-998F-EA91BCF4D4D7}" destId="{46E0ED52-6EE6-48DD-83BF-69A2DE4C6D24}" srcOrd="1" destOrd="0" parTransId="{41079AC8-2C44-44FC-B616-7B6EE12F44B7}" sibTransId="{39DF56E3-6523-4F30-A823-841DCBDE233C}"/>
    <dgm:cxn modelId="{5D38D84B-0B86-45BF-BB78-0E23475D7E63}" type="presOf" srcId="{CF82C370-1799-4B17-A0CD-8667DDD958B4}" destId="{8F521088-2438-4763-8827-40B19F8152C5}" srcOrd="0" destOrd="0" presId="urn:microsoft.com/office/officeart/2005/8/layout/orgChart1"/>
    <dgm:cxn modelId="{B8B128D3-D35B-4B27-9EDC-1D0C4D7ECB2A}" type="presOf" srcId="{C4B6D211-63FF-4649-BF67-312D75AF705E}" destId="{90B6D527-C048-4CD3-A121-FE2024CC35B2}" srcOrd="0" destOrd="0" presId="urn:microsoft.com/office/officeart/2005/8/layout/orgChart1"/>
    <dgm:cxn modelId="{0A6E5256-94D7-48E1-AF10-949DB326DF8F}" type="presOf" srcId="{0D2F47FB-A73C-4C16-ADD1-6B74F3A29105}" destId="{719EEDC6-5D3E-4727-B8A2-0384A6541ED1}" srcOrd="0" destOrd="0" presId="urn:microsoft.com/office/officeart/2005/8/layout/orgChart1"/>
    <dgm:cxn modelId="{94CDE1BA-3D10-4282-8541-140F89436EC4}" type="presOf" srcId="{7C257FB7-29C8-463E-B20E-C6A00E741799}" destId="{6F3D4850-3B3E-4349-9AE1-09E428BC322D}" srcOrd="0" destOrd="0" presId="urn:microsoft.com/office/officeart/2005/8/layout/orgChart1"/>
    <dgm:cxn modelId="{FBB69D81-ACAF-4D69-BE5F-868EE1B1E27A}" type="presOf" srcId="{8A48B845-3982-4E90-8DB5-CEDF6B5FDCB2}" destId="{CCB37BF5-1268-426A-A278-D82868FE4298}" srcOrd="0" destOrd="0" presId="urn:microsoft.com/office/officeart/2005/8/layout/orgChart1"/>
    <dgm:cxn modelId="{101DE6E7-91A0-4A50-8186-F7E46359CDF1}" srcId="{FCA50744-15F5-4C6F-980C-A8492036D68A}" destId="{D5731922-A316-4D4E-AA85-7413E128AEA9}" srcOrd="0" destOrd="0" parTransId="{EF0066B8-5B4A-4C16-806A-CF5C33B46250}" sibTransId="{8FBAEAC8-9C18-4D5A-A211-F73E5C2887E9}"/>
    <dgm:cxn modelId="{621DDC31-F510-4056-B89F-15469C87B0FD}" type="presOf" srcId="{60E91D52-4B11-49C3-9C86-5B56A268EB3B}" destId="{442591BD-F27D-4333-AD41-83D208E172E9}" srcOrd="0" destOrd="0" presId="urn:microsoft.com/office/officeart/2005/8/layout/orgChart1"/>
    <dgm:cxn modelId="{27A4511C-1D9C-46C8-8DC3-C86D17DB0D4B}" type="presOf" srcId="{1E3EAAE4-F4A5-4884-9950-3EFB57908525}" destId="{AD39172B-2B3F-49B5-B6B6-CFAA06FABD2C}" srcOrd="1" destOrd="0" presId="urn:microsoft.com/office/officeart/2005/8/layout/orgChart1"/>
    <dgm:cxn modelId="{E6CB2B82-6F98-4C94-9FB0-4E037C746777}" type="presOf" srcId="{70866A52-0B0F-476B-90C1-451C385C1F8C}" destId="{D6048FEA-4A7E-44F7-B588-FC054D8DEED2}" srcOrd="0" destOrd="0" presId="urn:microsoft.com/office/officeart/2005/8/layout/orgChart1"/>
    <dgm:cxn modelId="{DF7F27B0-38A9-498F-8E5C-420FD3C792AA}" srcId="{F9FAE818-F337-4984-B711-2FF18B29A5BC}" destId="{F1C3AF0A-E6C3-4C77-9ED6-B30542B5132B}" srcOrd="0" destOrd="0" parTransId="{89AA4DFF-3DF4-4DFE-BAEE-2009E8B8ECFA}" sibTransId="{D22E95C6-017E-4B6F-904B-B69D208F9A28}"/>
    <dgm:cxn modelId="{7E7883DA-1765-4B3D-B131-9B53CC3B9985}" type="presOf" srcId="{F9FAE818-F337-4984-B711-2FF18B29A5BC}" destId="{5FA16F14-74DF-440D-BCAD-C8752A0A16BF}" srcOrd="1" destOrd="0" presId="urn:microsoft.com/office/officeart/2005/8/layout/orgChart1"/>
    <dgm:cxn modelId="{F0A69BBB-1968-4856-ABF1-FF926952BF5C}" srcId="{7C257FB7-29C8-463E-B20E-C6A00E741799}" destId="{F7C25A8A-77C2-473F-8D57-11BAAD2A1E83}" srcOrd="0" destOrd="0" parTransId="{0A6E5071-FE8E-4A67-9548-26A0B2BE482C}" sibTransId="{9A1416C6-9DF1-4AFB-A78F-EB9D46CA0583}"/>
    <dgm:cxn modelId="{B548EE57-2FB7-41D7-B9A4-31C90860BE1C}" type="presOf" srcId="{E65BC9D5-4198-4C97-A9F9-BFD8A730E894}" destId="{7CD46D05-444B-4C7F-B72F-970E046F7D4F}" srcOrd="0" destOrd="0" presId="urn:microsoft.com/office/officeart/2005/8/layout/orgChart1"/>
    <dgm:cxn modelId="{99CC27EE-4DD0-476D-9286-EE1D6D09F98A}" type="presOf" srcId="{C4B6D211-63FF-4649-BF67-312D75AF705E}" destId="{4C2B008C-2E57-4312-8896-BB699153CC9D}" srcOrd="1" destOrd="0" presId="urn:microsoft.com/office/officeart/2005/8/layout/orgChart1"/>
    <dgm:cxn modelId="{36C46C28-C473-434B-993B-9055F7BF1989}" type="presOf" srcId="{F1C3AF0A-E6C3-4C77-9ED6-B30542B5132B}" destId="{FA378C79-84B5-4479-9E86-E6A39773F7DD}" srcOrd="0" destOrd="0" presId="urn:microsoft.com/office/officeart/2005/8/layout/orgChart1"/>
    <dgm:cxn modelId="{53BBE61A-7BB8-43CA-AEED-84EFD2F7B5E3}" type="presOf" srcId="{BAB3CABD-48F0-4D5F-A8F9-558E3DDA95F6}" destId="{725B60BA-C58C-4ED2-8BBA-87E0A13CBBAD}" srcOrd="0" destOrd="0" presId="urn:microsoft.com/office/officeart/2005/8/layout/orgChart1"/>
    <dgm:cxn modelId="{F0389AD0-F5DF-4FB2-AEC0-31EAEA103E9F}" type="presOf" srcId="{971E9049-307F-4DA5-9E9C-91325BC7CB3F}" destId="{17D56271-C693-481D-AB4E-6059079F3551}" srcOrd="0" destOrd="0" presId="urn:microsoft.com/office/officeart/2005/8/layout/orgChart1"/>
    <dgm:cxn modelId="{5F2FA69D-5823-4024-ACD8-DDDFDF1B1DBD}" type="presOf" srcId="{C0C87CF4-183C-4771-998F-EA91BCF4D4D7}" destId="{9A1EBE17-CC48-43D7-9E9E-72148A4EFBFA}" srcOrd="1" destOrd="0" presId="urn:microsoft.com/office/officeart/2005/8/layout/orgChart1"/>
    <dgm:cxn modelId="{7CA44F4D-7A3F-48D4-85B6-1862CFD45319}" type="presOf" srcId="{C0C87CF4-183C-4771-998F-EA91BCF4D4D7}" destId="{3723DBB7-5102-4D6B-806B-2F3F43B4B51A}" srcOrd="0" destOrd="0" presId="urn:microsoft.com/office/officeart/2005/8/layout/orgChart1"/>
    <dgm:cxn modelId="{563BD94F-40E1-45C0-A938-E238F451F6CA}" type="presOf" srcId="{60E91D52-4B11-49C3-9C86-5B56A268EB3B}" destId="{60A60B61-AF08-489B-8B00-329517111190}" srcOrd="1" destOrd="0" presId="urn:microsoft.com/office/officeart/2005/8/layout/orgChart1"/>
    <dgm:cxn modelId="{8D3C40C9-A793-4AB5-9205-B7909AD92CA4}" type="presOf" srcId="{9E0CF8C5-DBE0-4BAA-9E1C-2E71A1EA91C5}" destId="{F24FD034-8248-45A2-BA4C-3BEDFC477424}" srcOrd="0" destOrd="0" presId="urn:microsoft.com/office/officeart/2005/8/layout/orgChart1"/>
    <dgm:cxn modelId="{A30ED759-33AF-4114-A407-88DF26621B40}" type="presOf" srcId="{1AE6417B-8BDD-417D-AA8A-6CCBF5844CE3}" destId="{BD32BD3B-32A9-40A0-B1BE-C1361EF909D6}" srcOrd="0" destOrd="0" presId="urn:microsoft.com/office/officeart/2005/8/layout/orgChart1"/>
    <dgm:cxn modelId="{8B96B851-6AC9-48B3-BDC1-3611A0D0ABA2}" srcId="{C0C87CF4-183C-4771-998F-EA91BCF4D4D7}" destId="{2A27363F-6C0D-4A5A-836E-BF54971B8E26}" srcOrd="3" destOrd="0" parTransId="{6A20E01B-0A0C-4BD0-B0B3-D30E4D9E47CB}" sibTransId="{0B761912-DEFC-4265-9ACD-427B6AF35281}"/>
    <dgm:cxn modelId="{AAEABF9B-0373-4187-950C-9219B4790DB9}" srcId="{F7C25A8A-77C2-473F-8D57-11BAAD2A1E83}" destId="{F9FAE818-F337-4984-B711-2FF18B29A5BC}" srcOrd="1" destOrd="0" parTransId="{E435BEDD-7142-4008-BE24-103914D3DA1E}" sibTransId="{2866651F-2CFB-49A9-89CF-148FF437468D}"/>
    <dgm:cxn modelId="{ADF9D0F6-2EEE-4536-BF77-4DCBB4A6AF2B}" srcId="{D5731922-A316-4D4E-AA85-7413E128AEA9}" destId="{AE0483CE-4432-42E4-983E-694C23D2340F}" srcOrd="3" destOrd="0" parTransId="{AD50FABB-E8CD-474F-B419-B82BEFC66D2C}" sibTransId="{87BEB3DE-F518-4957-9411-148EA3C53C63}"/>
    <dgm:cxn modelId="{84B6A246-529B-45F5-8EF4-AD29E4DBACC7}" type="presOf" srcId="{FCA50744-15F5-4C6F-980C-A8492036D68A}" destId="{BC7F19E9-B5BB-4E19-98BE-8401FA67943F}" srcOrd="1" destOrd="0" presId="urn:microsoft.com/office/officeart/2005/8/layout/orgChart1"/>
    <dgm:cxn modelId="{13D2BC70-8082-49EC-A5B3-C2AEBB25D583}" srcId="{D5731922-A316-4D4E-AA85-7413E128AEA9}" destId="{C4B6D211-63FF-4649-BF67-312D75AF705E}" srcOrd="1" destOrd="0" parTransId="{11A7CBAD-0E1F-4A49-9BD4-AF65CCE01517}" sibTransId="{CAB521B5-F49F-49A3-A0F7-D76B96395942}"/>
    <dgm:cxn modelId="{CD22BA36-A73E-4D39-99EB-7E1B34B88126}" type="presOf" srcId="{F9FAE818-F337-4984-B711-2FF18B29A5BC}" destId="{117F139C-9BD7-40E3-B886-E124765A210F}" srcOrd="0" destOrd="0" presId="urn:microsoft.com/office/officeart/2005/8/layout/orgChart1"/>
    <dgm:cxn modelId="{34B36949-D1A1-43AD-90FA-40281C977B79}" srcId="{D5731922-A316-4D4E-AA85-7413E128AEA9}" destId="{8A48B845-3982-4E90-8DB5-CEDF6B5FDCB2}" srcOrd="0" destOrd="0" parTransId="{19EB490C-69B0-4BCD-8A8E-EE6A97D6D0D5}" sibTransId="{A4B31A0C-0962-44CE-9C0C-A3669328153F}"/>
    <dgm:cxn modelId="{57F7D73E-9626-47CB-8A2C-C1ABBCDBBF79}" type="presOf" srcId="{87BEAF86-CD39-4E9E-B493-7AEC79769253}" destId="{BBED0D06-444D-4F34-B767-267CBF050385}" srcOrd="1" destOrd="0" presId="urn:microsoft.com/office/officeart/2005/8/layout/orgChart1"/>
    <dgm:cxn modelId="{3FF39736-5D6D-458C-938F-7E2FD9B535A5}" type="presOf" srcId="{0B089448-49F6-43FD-B3DB-AFE9ADAD5D09}" destId="{71C3D444-EE89-4059-9116-2ABCA4021F86}" srcOrd="0" destOrd="0" presId="urn:microsoft.com/office/officeart/2005/8/layout/orgChart1"/>
    <dgm:cxn modelId="{8D1A82AB-F1CD-4960-A729-25442AA492D4}" srcId="{87BEAF86-CD39-4E9E-B493-7AEC79769253}" destId="{FCA50744-15F5-4C6F-980C-A8492036D68A}" srcOrd="0" destOrd="0" parTransId="{BAB3CABD-48F0-4D5F-A8F9-558E3DDA95F6}" sibTransId="{B0D00858-B6CB-4932-A928-C7ECCDF2040D}"/>
    <dgm:cxn modelId="{CD3B5A67-D1AA-4882-83C3-83DA45CD8291}" srcId="{D5731922-A316-4D4E-AA85-7413E128AEA9}" destId="{60E91D52-4B11-49C3-9C86-5B56A268EB3B}" srcOrd="2" destOrd="0" parTransId="{A60E9E1A-2A9A-40A3-8E32-28A648050845}" sibTransId="{B8CDA8DF-4BED-4604-9572-478DDD3F60A4}"/>
    <dgm:cxn modelId="{B88C4620-B154-4501-B390-ED3C4CCB63DA}" type="presOf" srcId="{AE0483CE-4432-42E4-983E-694C23D2340F}" destId="{C5948D1C-13B8-4C15-ACDA-0C7DA9DD4911}" srcOrd="1" destOrd="0" presId="urn:microsoft.com/office/officeart/2005/8/layout/orgChart1"/>
    <dgm:cxn modelId="{E7DF375C-CA30-4627-B968-F7E2842BC7AB}" type="presOf" srcId="{9816235C-104A-4F47-9360-876AACE7CDA8}" destId="{7ACF6E3B-E261-42E5-9A04-4C107A045B26}" srcOrd="0" destOrd="0" presId="urn:microsoft.com/office/officeart/2005/8/layout/orgChart1"/>
    <dgm:cxn modelId="{13701852-1C11-4A85-BE55-16107C821D47}" type="presOf" srcId="{11A7CBAD-0E1F-4A49-9BD4-AF65CCE01517}" destId="{93DA430D-E72C-45C4-A62A-D47E10B0E0E3}" srcOrd="0" destOrd="0" presId="urn:microsoft.com/office/officeart/2005/8/layout/orgChart1"/>
    <dgm:cxn modelId="{A3F6C728-74EB-453D-AD8C-F2885067E275}" type="presOf" srcId="{70866A52-0B0F-476B-90C1-451C385C1F8C}" destId="{C979BD9B-75A0-468B-A4DD-32505136AFF0}" srcOrd="1" destOrd="0" presId="urn:microsoft.com/office/officeart/2005/8/layout/orgChart1"/>
    <dgm:cxn modelId="{2C8059DC-DC03-4E61-8635-20EE14568BE4}" type="presOf" srcId="{F1C3AF0A-E6C3-4C77-9ED6-B30542B5132B}" destId="{AF1DA43F-AA33-4E01-A58A-39F4A1D74060}" srcOrd="1" destOrd="0" presId="urn:microsoft.com/office/officeart/2005/8/layout/orgChart1"/>
    <dgm:cxn modelId="{EF4DCE8A-56D1-42E6-B125-A9EA54FFDF86}" type="presOf" srcId="{EF0066B8-5B4A-4C16-806A-CF5C33B46250}" destId="{033F6727-A88E-47B9-ACFE-7BF5B66652BD}" srcOrd="0" destOrd="0" presId="urn:microsoft.com/office/officeart/2005/8/layout/orgChart1"/>
    <dgm:cxn modelId="{E8E48C1C-54B8-48D2-B6D9-7E1ED4D8A6E4}" type="presOf" srcId="{6A20E01B-0A0C-4BD0-B0B3-D30E4D9E47CB}" destId="{EEBBD1B9-A3EA-4580-BD19-1A471A1542A8}" srcOrd="0" destOrd="0" presId="urn:microsoft.com/office/officeart/2005/8/layout/orgChart1"/>
    <dgm:cxn modelId="{B81B6BED-1C86-4BB1-A130-6C52196FF245}" type="presOf" srcId="{2A27363F-6C0D-4A5A-836E-BF54971B8E26}" destId="{49755E73-822C-46B4-B7E6-AACBC14C4B10}" srcOrd="0" destOrd="0" presId="urn:microsoft.com/office/officeart/2005/8/layout/orgChart1"/>
    <dgm:cxn modelId="{A753A165-F712-4878-9DBA-44DA8E83384A}" type="presOf" srcId="{46E0ED52-6EE6-48DD-83BF-69A2DE4C6D24}" destId="{5BD55767-5700-476A-BBDD-6A5AF2930E07}" srcOrd="1" destOrd="0" presId="urn:microsoft.com/office/officeart/2005/8/layout/orgChart1"/>
    <dgm:cxn modelId="{E0C7A51D-ECF8-4E54-85CD-7FD76DD6655E}" type="presOf" srcId="{9816235C-104A-4F47-9360-876AACE7CDA8}" destId="{122DD140-E284-455A-B9C0-FA079D06FE01}" srcOrd="1" destOrd="0" presId="urn:microsoft.com/office/officeart/2005/8/layout/orgChart1"/>
    <dgm:cxn modelId="{2BBD05B2-6C77-4C03-A84C-59D365F5B15A}" type="presOf" srcId="{2A27363F-6C0D-4A5A-836E-BF54971B8E26}" destId="{F23948B3-11D2-429C-B7E8-0808EFECCDA4}" srcOrd="1" destOrd="0" presId="urn:microsoft.com/office/officeart/2005/8/layout/orgChart1"/>
    <dgm:cxn modelId="{D4FC1DAF-E7DD-4190-98F7-B9CF3E72766B}" type="presOf" srcId="{F7C25A8A-77C2-473F-8D57-11BAAD2A1E83}" destId="{E5E18593-F072-49BF-A99F-31F922FA136E}" srcOrd="0" destOrd="0" presId="urn:microsoft.com/office/officeart/2005/8/layout/orgChart1"/>
    <dgm:cxn modelId="{3A5D3F20-D28D-4103-ACDE-7D3131B6F690}" type="presOf" srcId="{7BED49F1-197C-4110-A789-71AF77013D25}" destId="{BB0B1718-F722-488E-AEA0-B4FFC14099BC}" srcOrd="0" destOrd="0" presId="urn:microsoft.com/office/officeart/2005/8/layout/orgChart1"/>
    <dgm:cxn modelId="{3C8F58A9-6C05-4D49-B527-4365DB026A61}" type="presParOf" srcId="{6F3D4850-3B3E-4349-9AE1-09E428BC322D}" destId="{CDA5B825-DEC1-49DF-AD02-8A42AB8AE626}" srcOrd="0" destOrd="0" presId="urn:microsoft.com/office/officeart/2005/8/layout/orgChart1"/>
    <dgm:cxn modelId="{56F21B3D-AC8F-4DAC-BAD4-EF616C37EC29}" type="presParOf" srcId="{CDA5B825-DEC1-49DF-AD02-8A42AB8AE626}" destId="{CE587C04-F417-4EBB-AA5A-86C1DE1955FA}" srcOrd="0" destOrd="0" presId="urn:microsoft.com/office/officeart/2005/8/layout/orgChart1"/>
    <dgm:cxn modelId="{8E41A3B2-24DB-4C32-BC4C-15244A7CADC6}" type="presParOf" srcId="{CE587C04-F417-4EBB-AA5A-86C1DE1955FA}" destId="{E5E18593-F072-49BF-A99F-31F922FA136E}" srcOrd="0" destOrd="0" presId="urn:microsoft.com/office/officeart/2005/8/layout/orgChart1"/>
    <dgm:cxn modelId="{4332D581-BA57-4487-9A13-B2E6FB944E6C}" type="presParOf" srcId="{CE587C04-F417-4EBB-AA5A-86C1DE1955FA}" destId="{018F7BC2-62A4-46D2-A090-34C672733E70}" srcOrd="1" destOrd="0" presId="urn:microsoft.com/office/officeart/2005/8/layout/orgChart1"/>
    <dgm:cxn modelId="{6A23965D-7A10-4AAF-B15E-41B7F91B5F1A}" type="presParOf" srcId="{CDA5B825-DEC1-49DF-AD02-8A42AB8AE626}" destId="{0CDB8105-19E6-4473-BC21-67F92023AFC8}" srcOrd="1" destOrd="0" presId="urn:microsoft.com/office/officeart/2005/8/layout/orgChart1"/>
    <dgm:cxn modelId="{3EC43EF5-33A8-4BDE-B14E-7FA7DA9584AF}" type="presParOf" srcId="{0CDB8105-19E6-4473-BC21-67F92023AFC8}" destId="{BB0B1718-F722-488E-AEA0-B4FFC14099BC}" srcOrd="0" destOrd="0" presId="urn:microsoft.com/office/officeart/2005/8/layout/orgChart1"/>
    <dgm:cxn modelId="{08085C9C-6D6C-41BE-93D8-A49B3FD3300F}" type="presParOf" srcId="{0CDB8105-19E6-4473-BC21-67F92023AFC8}" destId="{4C110BFC-1CD0-4D0E-8C88-B4A9B9509381}" srcOrd="1" destOrd="0" presId="urn:microsoft.com/office/officeart/2005/8/layout/orgChart1"/>
    <dgm:cxn modelId="{9C6AC735-F791-48C0-8EAA-C4869185FB9F}" type="presParOf" srcId="{4C110BFC-1CD0-4D0E-8C88-B4A9B9509381}" destId="{2571ECC6-E40D-47DA-8987-3BBFAA1DCCEC}" srcOrd="0" destOrd="0" presId="urn:microsoft.com/office/officeart/2005/8/layout/orgChart1"/>
    <dgm:cxn modelId="{3A8FB2BB-E57C-4AC6-8081-253914138F22}" type="presParOf" srcId="{2571ECC6-E40D-47DA-8987-3BBFAA1DCCEC}" destId="{2C45CC98-8D75-485F-B3A6-30689437D128}" srcOrd="0" destOrd="0" presId="urn:microsoft.com/office/officeart/2005/8/layout/orgChart1"/>
    <dgm:cxn modelId="{6FA40B46-5178-4AB8-9329-3878F4136F42}" type="presParOf" srcId="{2571ECC6-E40D-47DA-8987-3BBFAA1DCCEC}" destId="{BBED0D06-444D-4F34-B767-267CBF050385}" srcOrd="1" destOrd="0" presId="urn:microsoft.com/office/officeart/2005/8/layout/orgChart1"/>
    <dgm:cxn modelId="{98A3C74A-444B-47D3-91BA-964BD64614EC}" type="presParOf" srcId="{4C110BFC-1CD0-4D0E-8C88-B4A9B9509381}" destId="{522C977E-E5F6-47BE-A8DD-E732ED94F733}" srcOrd="1" destOrd="0" presId="urn:microsoft.com/office/officeart/2005/8/layout/orgChart1"/>
    <dgm:cxn modelId="{9D37CD61-965C-47E6-8217-6C7C4616D587}" type="presParOf" srcId="{522C977E-E5F6-47BE-A8DD-E732ED94F733}" destId="{725B60BA-C58C-4ED2-8BBA-87E0A13CBBAD}" srcOrd="0" destOrd="0" presId="urn:microsoft.com/office/officeart/2005/8/layout/orgChart1"/>
    <dgm:cxn modelId="{962F8A43-D1DE-44EA-8713-AE6CAEEED28F}" type="presParOf" srcId="{522C977E-E5F6-47BE-A8DD-E732ED94F733}" destId="{3CFE9622-B25C-46BE-A11C-992EF27C7209}" srcOrd="1" destOrd="0" presId="urn:microsoft.com/office/officeart/2005/8/layout/orgChart1"/>
    <dgm:cxn modelId="{1B4B705A-20A6-4FCE-980C-E50328788015}" type="presParOf" srcId="{3CFE9622-B25C-46BE-A11C-992EF27C7209}" destId="{DCBDCA4B-7622-4173-B597-B36B75F668DE}" srcOrd="0" destOrd="0" presId="urn:microsoft.com/office/officeart/2005/8/layout/orgChart1"/>
    <dgm:cxn modelId="{80615FF6-D665-485E-B632-0965B3215857}" type="presParOf" srcId="{DCBDCA4B-7622-4173-B597-B36B75F668DE}" destId="{F3FD1910-E90F-41B3-9C4E-F29744D3E2CA}" srcOrd="0" destOrd="0" presId="urn:microsoft.com/office/officeart/2005/8/layout/orgChart1"/>
    <dgm:cxn modelId="{E2CE57D9-0400-4132-A60C-83D6B3BE7AE8}" type="presParOf" srcId="{DCBDCA4B-7622-4173-B597-B36B75F668DE}" destId="{BC7F19E9-B5BB-4E19-98BE-8401FA67943F}" srcOrd="1" destOrd="0" presId="urn:microsoft.com/office/officeart/2005/8/layout/orgChart1"/>
    <dgm:cxn modelId="{3146352E-EF49-4BE6-928F-029DB5AC04DE}" type="presParOf" srcId="{3CFE9622-B25C-46BE-A11C-992EF27C7209}" destId="{DC18F7DF-019A-4B90-9D03-2C00014D8DC6}" srcOrd="1" destOrd="0" presId="urn:microsoft.com/office/officeart/2005/8/layout/orgChart1"/>
    <dgm:cxn modelId="{6F1456BA-C866-49C3-B503-DC6D77CA49BA}" type="presParOf" srcId="{DC18F7DF-019A-4B90-9D03-2C00014D8DC6}" destId="{033F6727-A88E-47B9-ACFE-7BF5B66652BD}" srcOrd="0" destOrd="0" presId="urn:microsoft.com/office/officeart/2005/8/layout/orgChart1"/>
    <dgm:cxn modelId="{EEC9D788-9347-4D1E-928C-17FE67E97FF0}" type="presParOf" srcId="{DC18F7DF-019A-4B90-9D03-2C00014D8DC6}" destId="{C53CB150-2CB9-460E-97C1-B45ABD593809}" srcOrd="1" destOrd="0" presId="urn:microsoft.com/office/officeart/2005/8/layout/orgChart1"/>
    <dgm:cxn modelId="{3E3102DC-769F-493C-A2BB-FD16D0D5B7F8}" type="presParOf" srcId="{C53CB150-2CB9-460E-97C1-B45ABD593809}" destId="{66CE3275-EAE6-4AE5-B3E8-61FF281673DE}" srcOrd="0" destOrd="0" presId="urn:microsoft.com/office/officeart/2005/8/layout/orgChart1"/>
    <dgm:cxn modelId="{0305D271-9FF8-41B5-939D-5BAE6B8095DB}" type="presParOf" srcId="{66CE3275-EAE6-4AE5-B3E8-61FF281673DE}" destId="{6C17BEF9-FE15-4DFE-A7A9-03329ADBC26E}" srcOrd="0" destOrd="0" presId="urn:microsoft.com/office/officeart/2005/8/layout/orgChart1"/>
    <dgm:cxn modelId="{BD070CDA-963C-4E26-A0E2-F52A47C5D27A}" type="presParOf" srcId="{66CE3275-EAE6-4AE5-B3E8-61FF281673DE}" destId="{98F49E40-DF61-4944-9E67-6E770AB011EA}" srcOrd="1" destOrd="0" presId="urn:microsoft.com/office/officeart/2005/8/layout/orgChart1"/>
    <dgm:cxn modelId="{2A57E74F-FB4D-4EE9-BD69-0DF867E0D732}" type="presParOf" srcId="{C53CB150-2CB9-460E-97C1-B45ABD593809}" destId="{648C8546-89A9-4B40-9C6C-616622074A7E}" srcOrd="1" destOrd="0" presId="urn:microsoft.com/office/officeart/2005/8/layout/orgChart1"/>
    <dgm:cxn modelId="{A61531FD-0CC2-43E8-AF1A-DCDD6674B378}" type="presParOf" srcId="{648C8546-89A9-4B40-9C6C-616622074A7E}" destId="{8A862556-17EA-4C2C-840F-803EF347D8A7}" srcOrd="0" destOrd="0" presId="urn:microsoft.com/office/officeart/2005/8/layout/orgChart1"/>
    <dgm:cxn modelId="{A65FFF81-C9CB-461A-869F-9556C768F0DA}" type="presParOf" srcId="{648C8546-89A9-4B40-9C6C-616622074A7E}" destId="{13185160-A9BE-4462-8C59-5F7ABE3D7BD4}" srcOrd="1" destOrd="0" presId="urn:microsoft.com/office/officeart/2005/8/layout/orgChart1"/>
    <dgm:cxn modelId="{36F7B192-B18D-4E1F-ACC6-99B21A726BEB}" type="presParOf" srcId="{13185160-A9BE-4462-8C59-5F7ABE3D7BD4}" destId="{09A29CB4-EF16-4704-9541-5B7785F6265A}" srcOrd="0" destOrd="0" presId="urn:microsoft.com/office/officeart/2005/8/layout/orgChart1"/>
    <dgm:cxn modelId="{5697493E-1697-449F-99AC-48BB368D63F3}" type="presParOf" srcId="{09A29CB4-EF16-4704-9541-5B7785F6265A}" destId="{CCB37BF5-1268-426A-A278-D82868FE4298}" srcOrd="0" destOrd="0" presId="urn:microsoft.com/office/officeart/2005/8/layout/orgChart1"/>
    <dgm:cxn modelId="{A1EDBF8A-BE17-4C2E-B157-CF2764998699}" type="presParOf" srcId="{09A29CB4-EF16-4704-9541-5B7785F6265A}" destId="{67E2FA15-827D-4669-B098-6D5A40ED36D4}" srcOrd="1" destOrd="0" presId="urn:microsoft.com/office/officeart/2005/8/layout/orgChart1"/>
    <dgm:cxn modelId="{0EE1789A-5F05-469A-88B0-EAF4C2FA9D5F}" type="presParOf" srcId="{13185160-A9BE-4462-8C59-5F7ABE3D7BD4}" destId="{AA7B551A-EA0A-4E47-A862-EF1CF678C1A9}" srcOrd="1" destOrd="0" presId="urn:microsoft.com/office/officeart/2005/8/layout/orgChart1"/>
    <dgm:cxn modelId="{493342ED-5CF6-4261-9076-20F06D897DB2}" type="presParOf" srcId="{13185160-A9BE-4462-8C59-5F7ABE3D7BD4}" destId="{89383B44-55AF-4260-92A9-0C9E71E6CB9B}" srcOrd="2" destOrd="0" presId="urn:microsoft.com/office/officeart/2005/8/layout/orgChart1"/>
    <dgm:cxn modelId="{BF8320EF-1E8D-4D6B-BC44-A61A1F992C91}" type="presParOf" srcId="{648C8546-89A9-4B40-9C6C-616622074A7E}" destId="{93DA430D-E72C-45C4-A62A-D47E10B0E0E3}" srcOrd="2" destOrd="0" presId="urn:microsoft.com/office/officeart/2005/8/layout/orgChart1"/>
    <dgm:cxn modelId="{20CE20F1-584C-4CBB-AE3A-08170FB23FAC}" type="presParOf" srcId="{648C8546-89A9-4B40-9C6C-616622074A7E}" destId="{039B7501-7244-463B-81BA-6DAAAFAA0872}" srcOrd="3" destOrd="0" presId="urn:microsoft.com/office/officeart/2005/8/layout/orgChart1"/>
    <dgm:cxn modelId="{CF771030-B824-4489-BD3C-0857168E5E56}" type="presParOf" srcId="{039B7501-7244-463B-81BA-6DAAAFAA0872}" destId="{D3E314B0-2812-4C74-994D-775597F0259C}" srcOrd="0" destOrd="0" presId="urn:microsoft.com/office/officeart/2005/8/layout/orgChart1"/>
    <dgm:cxn modelId="{AB0CEE7A-EB65-4845-96E0-2661ABF3A45B}" type="presParOf" srcId="{D3E314B0-2812-4C74-994D-775597F0259C}" destId="{90B6D527-C048-4CD3-A121-FE2024CC35B2}" srcOrd="0" destOrd="0" presId="urn:microsoft.com/office/officeart/2005/8/layout/orgChart1"/>
    <dgm:cxn modelId="{CBF71D4F-30EB-43E4-8E4C-BB7A346FBC13}" type="presParOf" srcId="{D3E314B0-2812-4C74-994D-775597F0259C}" destId="{4C2B008C-2E57-4312-8896-BB699153CC9D}" srcOrd="1" destOrd="0" presId="urn:microsoft.com/office/officeart/2005/8/layout/orgChart1"/>
    <dgm:cxn modelId="{9702A4C9-9840-4375-A949-527446D5CBE4}" type="presParOf" srcId="{039B7501-7244-463B-81BA-6DAAAFAA0872}" destId="{0ECBF1BD-19B8-41ED-85C1-D39550993DF4}" srcOrd="1" destOrd="0" presId="urn:microsoft.com/office/officeart/2005/8/layout/orgChart1"/>
    <dgm:cxn modelId="{1425F379-BD87-4BF3-BBE5-A76FBCA536D4}" type="presParOf" srcId="{039B7501-7244-463B-81BA-6DAAAFAA0872}" destId="{3A3FAA67-58DE-4F32-8C60-87CD49A8F397}" srcOrd="2" destOrd="0" presId="urn:microsoft.com/office/officeart/2005/8/layout/orgChart1"/>
    <dgm:cxn modelId="{093BAABD-79F7-4441-BA07-1F6A5C5962DA}" type="presParOf" srcId="{648C8546-89A9-4B40-9C6C-616622074A7E}" destId="{2FA5189A-4720-498C-92AF-B87573941BB2}" srcOrd="4" destOrd="0" presId="urn:microsoft.com/office/officeart/2005/8/layout/orgChart1"/>
    <dgm:cxn modelId="{F301FE7A-0D26-476C-8D55-722DFD0F86BB}" type="presParOf" srcId="{648C8546-89A9-4B40-9C6C-616622074A7E}" destId="{6DE29DCD-06E1-421B-BABA-9E8CAD3069F6}" srcOrd="5" destOrd="0" presId="urn:microsoft.com/office/officeart/2005/8/layout/orgChart1"/>
    <dgm:cxn modelId="{BBDFDFB5-7852-43DB-B54C-F0700ADAEDC7}" type="presParOf" srcId="{6DE29DCD-06E1-421B-BABA-9E8CAD3069F6}" destId="{08E12CC4-571E-43DA-88D2-59CF778F58B2}" srcOrd="0" destOrd="0" presId="urn:microsoft.com/office/officeart/2005/8/layout/orgChart1"/>
    <dgm:cxn modelId="{F6A9ACE2-8E59-4141-9B9D-C6473FDBDCFB}" type="presParOf" srcId="{08E12CC4-571E-43DA-88D2-59CF778F58B2}" destId="{442591BD-F27D-4333-AD41-83D208E172E9}" srcOrd="0" destOrd="0" presId="urn:microsoft.com/office/officeart/2005/8/layout/orgChart1"/>
    <dgm:cxn modelId="{D5472B74-5AC8-441A-A252-62EE69068262}" type="presParOf" srcId="{08E12CC4-571E-43DA-88D2-59CF778F58B2}" destId="{60A60B61-AF08-489B-8B00-329517111190}" srcOrd="1" destOrd="0" presId="urn:microsoft.com/office/officeart/2005/8/layout/orgChart1"/>
    <dgm:cxn modelId="{6273BA1E-6845-4061-BC20-8027359E42A8}" type="presParOf" srcId="{6DE29DCD-06E1-421B-BABA-9E8CAD3069F6}" destId="{BFF4AD3D-2627-4E01-B686-501B6DEE69CC}" srcOrd="1" destOrd="0" presId="urn:microsoft.com/office/officeart/2005/8/layout/orgChart1"/>
    <dgm:cxn modelId="{CD411C0D-6FA6-4A23-B446-1C85FF5D3B10}" type="presParOf" srcId="{6DE29DCD-06E1-421B-BABA-9E8CAD3069F6}" destId="{063BAC98-0C10-4643-BF0A-3BC9B4FDC5CC}" srcOrd="2" destOrd="0" presId="urn:microsoft.com/office/officeart/2005/8/layout/orgChart1"/>
    <dgm:cxn modelId="{EB93D6F4-F039-420B-9C29-EBA6F4FDB69E}" type="presParOf" srcId="{648C8546-89A9-4B40-9C6C-616622074A7E}" destId="{3F59F3C1-95BF-465F-91A5-EE5099FF9E8F}" srcOrd="6" destOrd="0" presId="urn:microsoft.com/office/officeart/2005/8/layout/orgChart1"/>
    <dgm:cxn modelId="{65DAEAB3-EC08-4F46-9670-7F87A8A86A90}" type="presParOf" srcId="{648C8546-89A9-4B40-9C6C-616622074A7E}" destId="{38282659-093B-448A-90D0-8E8BFFBDB2CA}" srcOrd="7" destOrd="0" presId="urn:microsoft.com/office/officeart/2005/8/layout/orgChart1"/>
    <dgm:cxn modelId="{F4C65224-7F0E-4C20-A5A6-F9617E35C83E}" type="presParOf" srcId="{38282659-093B-448A-90D0-8E8BFFBDB2CA}" destId="{89B8BA5F-F664-4A62-8E36-433261062F89}" srcOrd="0" destOrd="0" presId="urn:microsoft.com/office/officeart/2005/8/layout/orgChart1"/>
    <dgm:cxn modelId="{BBB8CDB9-8C58-4F0B-8F23-E6A5A26FBD9E}" type="presParOf" srcId="{89B8BA5F-F664-4A62-8E36-433261062F89}" destId="{C2A1C493-7EFA-48B3-92AE-1E18CC88EC2D}" srcOrd="0" destOrd="0" presId="urn:microsoft.com/office/officeart/2005/8/layout/orgChart1"/>
    <dgm:cxn modelId="{5C847131-1C33-4E07-A439-0DEE2A4F8CA7}" type="presParOf" srcId="{89B8BA5F-F664-4A62-8E36-433261062F89}" destId="{C5948D1C-13B8-4C15-ACDA-0C7DA9DD4911}" srcOrd="1" destOrd="0" presId="urn:microsoft.com/office/officeart/2005/8/layout/orgChart1"/>
    <dgm:cxn modelId="{DBF5387E-8D0E-4C3E-97CD-93B336033358}" type="presParOf" srcId="{38282659-093B-448A-90D0-8E8BFFBDB2CA}" destId="{486AA918-4187-4485-AB14-EBAB2637E2FD}" srcOrd="1" destOrd="0" presId="urn:microsoft.com/office/officeart/2005/8/layout/orgChart1"/>
    <dgm:cxn modelId="{9ED61C6E-1C4F-41F5-945D-EEB02EA1A1CB}" type="presParOf" srcId="{38282659-093B-448A-90D0-8E8BFFBDB2CA}" destId="{360D7A1A-FFDF-4951-9217-5CDF41539583}" srcOrd="2" destOrd="0" presId="urn:microsoft.com/office/officeart/2005/8/layout/orgChart1"/>
    <dgm:cxn modelId="{753A05C8-1E41-49A2-BBAD-0BFDFF507E70}" type="presParOf" srcId="{C53CB150-2CB9-460E-97C1-B45ABD593809}" destId="{6E2D16F3-01D8-45C9-B262-967D7D373444}" srcOrd="2" destOrd="0" presId="urn:microsoft.com/office/officeart/2005/8/layout/orgChart1"/>
    <dgm:cxn modelId="{558C004F-E792-4095-80B6-86BC4B42479E}" type="presParOf" srcId="{DC18F7DF-019A-4B90-9D03-2C00014D8DC6}" destId="{EBBB4666-33D3-4BEB-9D41-1C768E9181A0}" srcOrd="2" destOrd="0" presId="urn:microsoft.com/office/officeart/2005/8/layout/orgChart1"/>
    <dgm:cxn modelId="{C0BF5CD8-9E42-4F01-9FEE-699557C386F9}" type="presParOf" srcId="{DC18F7DF-019A-4B90-9D03-2C00014D8DC6}" destId="{2A45CC3D-EC8C-4156-99C4-1DFB788325A0}" srcOrd="3" destOrd="0" presId="urn:microsoft.com/office/officeart/2005/8/layout/orgChart1"/>
    <dgm:cxn modelId="{5D75840E-2E3A-4352-B202-7E43F037413E}" type="presParOf" srcId="{2A45CC3D-EC8C-4156-99C4-1DFB788325A0}" destId="{6D246D6C-91FF-40FC-A2D8-4710C5B12860}" srcOrd="0" destOrd="0" presId="urn:microsoft.com/office/officeart/2005/8/layout/orgChart1"/>
    <dgm:cxn modelId="{FA41CD1A-77EF-46A7-A7E7-A39DACE56321}" type="presParOf" srcId="{6D246D6C-91FF-40FC-A2D8-4710C5B12860}" destId="{3723DBB7-5102-4D6B-806B-2F3F43B4B51A}" srcOrd="0" destOrd="0" presId="urn:microsoft.com/office/officeart/2005/8/layout/orgChart1"/>
    <dgm:cxn modelId="{41695071-FBA4-4EAB-A7BE-D5A3BAB12831}" type="presParOf" srcId="{6D246D6C-91FF-40FC-A2D8-4710C5B12860}" destId="{9A1EBE17-CC48-43D7-9E9E-72148A4EFBFA}" srcOrd="1" destOrd="0" presId="urn:microsoft.com/office/officeart/2005/8/layout/orgChart1"/>
    <dgm:cxn modelId="{5E71425B-ED98-4011-8A1F-A547E5AE8623}" type="presParOf" srcId="{2A45CC3D-EC8C-4156-99C4-1DFB788325A0}" destId="{0E796E6D-E3AA-4980-85AB-006844F5A175}" srcOrd="1" destOrd="0" presId="urn:microsoft.com/office/officeart/2005/8/layout/orgChart1"/>
    <dgm:cxn modelId="{F5DB9A3F-719E-4587-8948-5A8C5EE6D4A0}" type="presParOf" srcId="{0E796E6D-E3AA-4980-85AB-006844F5A175}" destId="{17D56271-C693-481D-AB4E-6059079F3551}" srcOrd="0" destOrd="0" presId="urn:microsoft.com/office/officeart/2005/8/layout/orgChart1"/>
    <dgm:cxn modelId="{B4A8B38B-8468-449A-8F3A-4170D9DD1561}" type="presParOf" srcId="{0E796E6D-E3AA-4980-85AB-006844F5A175}" destId="{11872F91-5631-4AA8-93D0-D87FD9AF7BE0}" srcOrd="1" destOrd="0" presId="urn:microsoft.com/office/officeart/2005/8/layout/orgChart1"/>
    <dgm:cxn modelId="{ABA03A11-6F0E-46CA-B9EA-EB1497D1DCA0}" type="presParOf" srcId="{11872F91-5631-4AA8-93D0-D87FD9AF7BE0}" destId="{71666EC2-64B3-4153-A554-52CEE5453547}" srcOrd="0" destOrd="0" presId="urn:microsoft.com/office/officeart/2005/8/layout/orgChart1"/>
    <dgm:cxn modelId="{9D5FAA29-37DE-46ED-B9C7-587AFA9B42DC}" type="presParOf" srcId="{71666EC2-64B3-4153-A554-52CEE5453547}" destId="{D6048FEA-4A7E-44F7-B588-FC054D8DEED2}" srcOrd="0" destOrd="0" presId="urn:microsoft.com/office/officeart/2005/8/layout/orgChart1"/>
    <dgm:cxn modelId="{D7CA90E2-55D7-4CF2-A862-D9F57AE33FEB}" type="presParOf" srcId="{71666EC2-64B3-4153-A554-52CEE5453547}" destId="{C979BD9B-75A0-468B-A4DD-32505136AFF0}" srcOrd="1" destOrd="0" presId="urn:microsoft.com/office/officeart/2005/8/layout/orgChart1"/>
    <dgm:cxn modelId="{EDAD9DFA-B116-4C17-BB83-FD22FE17D5CE}" type="presParOf" srcId="{11872F91-5631-4AA8-93D0-D87FD9AF7BE0}" destId="{52BAE69D-5FBD-4FA8-AAE9-E9F5E07080F8}" srcOrd="1" destOrd="0" presId="urn:microsoft.com/office/officeart/2005/8/layout/orgChart1"/>
    <dgm:cxn modelId="{C974EBBA-06A8-4DB6-AA90-F9B9AA793FFF}" type="presParOf" srcId="{11872F91-5631-4AA8-93D0-D87FD9AF7BE0}" destId="{281D848E-D7BA-4B16-955E-A063B7D28019}" srcOrd="2" destOrd="0" presId="urn:microsoft.com/office/officeart/2005/8/layout/orgChart1"/>
    <dgm:cxn modelId="{F14A84F3-AF24-4845-97C4-DBF24CC9D145}" type="presParOf" srcId="{0E796E6D-E3AA-4980-85AB-006844F5A175}" destId="{62EA3DD2-8E37-484D-BB37-BEEF2773BBD2}" srcOrd="2" destOrd="0" presId="urn:microsoft.com/office/officeart/2005/8/layout/orgChart1"/>
    <dgm:cxn modelId="{4DE33D76-EB1C-4A6D-A798-86A6E1F29A13}" type="presParOf" srcId="{0E796E6D-E3AA-4980-85AB-006844F5A175}" destId="{D16343CE-B64D-4271-AD30-0F59DF04B398}" srcOrd="3" destOrd="0" presId="urn:microsoft.com/office/officeart/2005/8/layout/orgChart1"/>
    <dgm:cxn modelId="{6DFF495D-4D6B-4BE4-B8F2-F7D62C425E9B}" type="presParOf" srcId="{D16343CE-B64D-4271-AD30-0F59DF04B398}" destId="{50AB3A32-C444-4773-89E0-8CFA82C55A3F}" srcOrd="0" destOrd="0" presId="urn:microsoft.com/office/officeart/2005/8/layout/orgChart1"/>
    <dgm:cxn modelId="{2A724F21-A9DE-4C4F-90EA-287E408246E5}" type="presParOf" srcId="{50AB3A32-C444-4773-89E0-8CFA82C55A3F}" destId="{87BA8ED8-C914-4084-95B9-22E760911395}" srcOrd="0" destOrd="0" presId="urn:microsoft.com/office/officeart/2005/8/layout/orgChart1"/>
    <dgm:cxn modelId="{1F6F3FAE-6FAA-4ACB-8F92-40836257D85B}" type="presParOf" srcId="{50AB3A32-C444-4773-89E0-8CFA82C55A3F}" destId="{5BD55767-5700-476A-BBDD-6A5AF2930E07}" srcOrd="1" destOrd="0" presId="urn:microsoft.com/office/officeart/2005/8/layout/orgChart1"/>
    <dgm:cxn modelId="{99B24B33-F49A-4FD3-809C-885A9F299356}" type="presParOf" srcId="{D16343CE-B64D-4271-AD30-0F59DF04B398}" destId="{24CD1483-00AF-4D14-9E9E-7F0F958DA44F}" srcOrd="1" destOrd="0" presId="urn:microsoft.com/office/officeart/2005/8/layout/orgChart1"/>
    <dgm:cxn modelId="{4D020478-B36A-4FE4-A5F1-C7060C2B9EA4}" type="presParOf" srcId="{D16343CE-B64D-4271-AD30-0F59DF04B398}" destId="{B35AD4D9-267A-4EA1-B76A-7CEF10A1FEB6}" srcOrd="2" destOrd="0" presId="urn:microsoft.com/office/officeart/2005/8/layout/orgChart1"/>
    <dgm:cxn modelId="{378972FE-BD13-4DD7-B425-3F66C5ABED4C}" type="presParOf" srcId="{0E796E6D-E3AA-4980-85AB-006844F5A175}" destId="{7CD46D05-444B-4C7F-B72F-970E046F7D4F}" srcOrd="4" destOrd="0" presId="urn:microsoft.com/office/officeart/2005/8/layout/orgChart1"/>
    <dgm:cxn modelId="{31FC7778-F7AB-4BBE-936F-EC0603E1EC42}" type="presParOf" srcId="{0E796E6D-E3AA-4980-85AB-006844F5A175}" destId="{F01DD533-785D-486A-B8D9-C9A5B03DA753}" srcOrd="5" destOrd="0" presId="urn:microsoft.com/office/officeart/2005/8/layout/orgChart1"/>
    <dgm:cxn modelId="{23D58DB5-8C80-4F4F-877D-CA43432777CA}" type="presParOf" srcId="{F01DD533-785D-486A-B8D9-C9A5B03DA753}" destId="{2336E6D9-9114-4D72-9282-C433E0F9F852}" srcOrd="0" destOrd="0" presId="urn:microsoft.com/office/officeart/2005/8/layout/orgChart1"/>
    <dgm:cxn modelId="{5FF13805-0120-4E85-98A9-A114C89EF6E1}" type="presParOf" srcId="{2336E6D9-9114-4D72-9282-C433E0F9F852}" destId="{F24FD034-8248-45A2-BA4C-3BEDFC477424}" srcOrd="0" destOrd="0" presId="urn:microsoft.com/office/officeart/2005/8/layout/orgChart1"/>
    <dgm:cxn modelId="{FC96348E-4637-40BD-8EA5-334BB6E4480A}" type="presParOf" srcId="{2336E6D9-9114-4D72-9282-C433E0F9F852}" destId="{5CE52407-87ED-4143-B89B-9EB9146563DD}" srcOrd="1" destOrd="0" presId="urn:microsoft.com/office/officeart/2005/8/layout/orgChart1"/>
    <dgm:cxn modelId="{0BE6B3CB-D1C4-417B-92B5-C884B0700832}" type="presParOf" srcId="{F01DD533-785D-486A-B8D9-C9A5B03DA753}" destId="{EA5499D7-243B-4CA3-94D1-4E9DA2184280}" srcOrd="1" destOrd="0" presId="urn:microsoft.com/office/officeart/2005/8/layout/orgChart1"/>
    <dgm:cxn modelId="{95F686ED-C50F-4341-9F0A-8B177D1DF916}" type="presParOf" srcId="{F01DD533-785D-486A-B8D9-C9A5B03DA753}" destId="{7E87C4E5-020D-46FE-93DC-51B6FF0D4A1C}" srcOrd="2" destOrd="0" presId="urn:microsoft.com/office/officeart/2005/8/layout/orgChart1"/>
    <dgm:cxn modelId="{30DA5963-AF2A-4B40-AC16-DD131F159111}" type="presParOf" srcId="{0E796E6D-E3AA-4980-85AB-006844F5A175}" destId="{EEBBD1B9-A3EA-4580-BD19-1A471A1542A8}" srcOrd="6" destOrd="0" presId="urn:microsoft.com/office/officeart/2005/8/layout/orgChart1"/>
    <dgm:cxn modelId="{FCCD4B85-6F64-4BEE-A80D-E7C220789386}" type="presParOf" srcId="{0E796E6D-E3AA-4980-85AB-006844F5A175}" destId="{2CBBF544-6957-4FC3-A871-A1DA40604EE0}" srcOrd="7" destOrd="0" presId="urn:microsoft.com/office/officeart/2005/8/layout/orgChart1"/>
    <dgm:cxn modelId="{35282477-9FF5-4C6C-A771-7BB83BD0895F}" type="presParOf" srcId="{2CBBF544-6957-4FC3-A871-A1DA40604EE0}" destId="{1FC6633A-D340-4901-9602-97F5D593ABEF}" srcOrd="0" destOrd="0" presId="urn:microsoft.com/office/officeart/2005/8/layout/orgChart1"/>
    <dgm:cxn modelId="{6D17CBAC-BF07-4C29-874F-83CB4EC8401B}" type="presParOf" srcId="{1FC6633A-D340-4901-9602-97F5D593ABEF}" destId="{49755E73-822C-46B4-B7E6-AACBC14C4B10}" srcOrd="0" destOrd="0" presId="urn:microsoft.com/office/officeart/2005/8/layout/orgChart1"/>
    <dgm:cxn modelId="{A7080348-419D-457F-B86F-BFDAEE2BF1D7}" type="presParOf" srcId="{1FC6633A-D340-4901-9602-97F5D593ABEF}" destId="{F23948B3-11D2-429C-B7E8-0808EFECCDA4}" srcOrd="1" destOrd="0" presId="urn:microsoft.com/office/officeart/2005/8/layout/orgChart1"/>
    <dgm:cxn modelId="{A63D8E0B-0474-40A4-8BA9-39D40E8E6410}" type="presParOf" srcId="{2CBBF544-6957-4FC3-A871-A1DA40604EE0}" destId="{3CFA708E-2DA8-45A3-9BD9-E2BD064186E4}" srcOrd="1" destOrd="0" presId="urn:microsoft.com/office/officeart/2005/8/layout/orgChart1"/>
    <dgm:cxn modelId="{06617FDC-B732-4985-A2A5-CBD25DFAC91B}" type="presParOf" srcId="{2CBBF544-6957-4FC3-A871-A1DA40604EE0}" destId="{E53642D6-DF7F-4C5B-96FE-E2B98A750F2B}" srcOrd="2" destOrd="0" presId="urn:microsoft.com/office/officeart/2005/8/layout/orgChart1"/>
    <dgm:cxn modelId="{38CBE215-E979-4808-812A-D886FE401D84}" type="presParOf" srcId="{2A45CC3D-EC8C-4156-99C4-1DFB788325A0}" destId="{A0574318-53D3-4454-86FD-1D2D8DDA0B6E}" srcOrd="2" destOrd="0" presId="urn:microsoft.com/office/officeart/2005/8/layout/orgChart1"/>
    <dgm:cxn modelId="{E1C7C1BF-87E7-4F7A-B539-87F0BFAD14F9}" type="presParOf" srcId="{DC18F7DF-019A-4B90-9D03-2C00014D8DC6}" destId="{66FCA6EF-8049-418A-B708-6DD9024E32FD}" srcOrd="4" destOrd="0" presId="urn:microsoft.com/office/officeart/2005/8/layout/orgChart1"/>
    <dgm:cxn modelId="{677CA11E-460C-4783-908E-EC63133125D9}" type="presParOf" srcId="{DC18F7DF-019A-4B90-9D03-2C00014D8DC6}" destId="{FFAF1C4F-04C2-4A87-B5E3-EB0E13CB7C00}" srcOrd="5" destOrd="0" presId="urn:microsoft.com/office/officeart/2005/8/layout/orgChart1"/>
    <dgm:cxn modelId="{37E731B2-DE35-4481-89E7-EF20F8FE2C67}" type="presParOf" srcId="{FFAF1C4F-04C2-4A87-B5E3-EB0E13CB7C00}" destId="{906EC68D-C586-44B5-96A4-D239996B2FE7}" srcOrd="0" destOrd="0" presId="urn:microsoft.com/office/officeart/2005/8/layout/orgChart1"/>
    <dgm:cxn modelId="{0D7518F1-7340-4E3E-AC48-CA9965435DB0}" type="presParOf" srcId="{906EC68D-C586-44B5-96A4-D239996B2FE7}" destId="{8ACA5A00-A348-4E8C-B249-AED4ADFFF2E9}" srcOrd="0" destOrd="0" presId="urn:microsoft.com/office/officeart/2005/8/layout/orgChart1"/>
    <dgm:cxn modelId="{38141333-5655-4427-B4CB-60438CBA2DAF}" type="presParOf" srcId="{906EC68D-C586-44B5-96A4-D239996B2FE7}" destId="{C37EDB5D-6153-46C6-AE95-1D368BC91ADD}" srcOrd="1" destOrd="0" presId="urn:microsoft.com/office/officeart/2005/8/layout/orgChart1"/>
    <dgm:cxn modelId="{F07B8D26-9FC7-4168-82A9-EDA8FA818C6B}" type="presParOf" srcId="{FFAF1C4F-04C2-4A87-B5E3-EB0E13CB7C00}" destId="{D7A36AE0-CDE6-40D1-87F1-9D42C070202C}" srcOrd="1" destOrd="0" presId="urn:microsoft.com/office/officeart/2005/8/layout/orgChart1"/>
    <dgm:cxn modelId="{05CDAFA8-476D-41F2-B6D6-CE590D8A4523}" type="presParOf" srcId="{FFAF1C4F-04C2-4A87-B5E3-EB0E13CB7C00}" destId="{156DE6C5-BF2C-424A-B4F4-DB146A823350}" srcOrd="2" destOrd="0" presId="urn:microsoft.com/office/officeart/2005/8/layout/orgChart1"/>
    <dgm:cxn modelId="{84AC94D9-E227-4E83-AC1F-5FA571A86F54}" type="presParOf" srcId="{3CFE9622-B25C-46BE-A11C-992EF27C7209}" destId="{4B6C0B2E-06A4-40CB-B980-145AB0581A65}" srcOrd="2" destOrd="0" presId="urn:microsoft.com/office/officeart/2005/8/layout/orgChart1"/>
    <dgm:cxn modelId="{19241FF9-F16B-4593-8A4C-C7406B0AB6A7}" type="presParOf" srcId="{4C110BFC-1CD0-4D0E-8C88-B4A9B9509381}" destId="{0C8694BD-49BB-4744-9CBD-763EFB7FD6FA}" srcOrd="2" destOrd="0" presId="urn:microsoft.com/office/officeart/2005/8/layout/orgChart1"/>
    <dgm:cxn modelId="{678BB03D-512A-43FD-9400-836F94CBEBB2}" type="presParOf" srcId="{0CDB8105-19E6-4473-BC21-67F92023AFC8}" destId="{5F8B61AD-8E50-4A18-86D4-F31BE7AAEE2A}" srcOrd="2" destOrd="0" presId="urn:microsoft.com/office/officeart/2005/8/layout/orgChart1"/>
    <dgm:cxn modelId="{4D5E68E9-9E71-4E02-9108-24CE8FEA1C0F}" type="presParOf" srcId="{0CDB8105-19E6-4473-BC21-67F92023AFC8}" destId="{A3520EEA-BAEB-4B7E-AD1C-621441EFAAA7}" srcOrd="3" destOrd="0" presId="urn:microsoft.com/office/officeart/2005/8/layout/orgChart1"/>
    <dgm:cxn modelId="{E57D407D-66AA-4E74-A1F2-72BAFFA8EB26}" type="presParOf" srcId="{A3520EEA-BAEB-4B7E-AD1C-621441EFAAA7}" destId="{20AF3A87-6944-4EEB-8616-8A8557BCA6F2}" srcOrd="0" destOrd="0" presId="urn:microsoft.com/office/officeart/2005/8/layout/orgChart1"/>
    <dgm:cxn modelId="{F89C72A7-15B2-4769-BC75-36567B029043}" type="presParOf" srcId="{20AF3A87-6944-4EEB-8616-8A8557BCA6F2}" destId="{117F139C-9BD7-40E3-B886-E124765A210F}" srcOrd="0" destOrd="0" presId="urn:microsoft.com/office/officeart/2005/8/layout/orgChart1"/>
    <dgm:cxn modelId="{0F534ECF-C343-45DD-BAB3-7B06DE71592F}" type="presParOf" srcId="{20AF3A87-6944-4EEB-8616-8A8557BCA6F2}" destId="{5FA16F14-74DF-440D-BCAD-C8752A0A16BF}" srcOrd="1" destOrd="0" presId="urn:microsoft.com/office/officeart/2005/8/layout/orgChart1"/>
    <dgm:cxn modelId="{B540D4E2-2A1E-48FA-B544-CDD136A87205}" type="presParOf" srcId="{A3520EEA-BAEB-4B7E-AD1C-621441EFAAA7}" destId="{62082527-F021-4834-9CAC-C49671B9B2F8}" srcOrd="1" destOrd="0" presId="urn:microsoft.com/office/officeart/2005/8/layout/orgChart1"/>
    <dgm:cxn modelId="{24F0D447-31F7-4629-8CFA-A68D6AE3EC2C}" type="presParOf" srcId="{62082527-F021-4834-9CAC-C49671B9B2F8}" destId="{67CEEBF9-7856-4637-A3F6-A622078897CC}" srcOrd="0" destOrd="0" presId="urn:microsoft.com/office/officeart/2005/8/layout/orgChart1"/>
    <dgm:cxn modelId="{E6133CA1-13BF-4ABA-AED4-41B327C310E3}" type="presParOf" srcId="{62082527-F021-4834-9CAC-C49671B9B2F8}" destId="{937E72B9-EBD0-49B0-8018-CBA6BDA68A77}" srcOrd="1" destOrd="0" presId="urn:microsoft.com/office/officeart/2005/8/layout/orgChart1"/>
    <dgm:cxn modelId="{F3729CEA-7215-445A-A5ED-0DD32DF73F19}" type="presParOf" srcId="{937E72B9-EBD0-49B0-8018-CBA6BDA68A77}" destId="{7A0E509F-0E5E-4045-B280-E2620B646B96}" srcOrd="0" destOrd="0" presId="urn:microsoft.com/office/officeart/2005/8/layout/orgChart1"/>
    <dgm:cxn modelId="{4C7CC80F-4BBE-49FD-819C-E0146EA0A5CE}" type="presParOf" srcId="{7A0E509F-0E5E-4045-B280-E2620B646B96}" destId="{FA378C79-84B5-4479-9E86-E6A39773F7DD}" srcOrd="0" destOrd="0" presId="urn:microsoft.com/office/officeart/2005/8/layout/orgChart1"/>
    <dgm:cxn modelId="{337E9062-ACD4-44FC-A516-9B2F4F233AFF}" type="presParOf" srcId="{7A0E509F-0E5E-4045-B280-E2620B646B96}" destId="{AF1DA43F-AA33-4E01-A58A-39F4A1D74060}" srcOrd="1" destOrd="0" presId="urn:microsoft.com/office/officeart/2005/8/layout/orgChart1"/>
    <dgm:cxn modelId="{20F20A4B-DA20-44AD-A742-3333728A411C}" type="presParOf" srcId="{937E72B9-EBD0-49B0-8018-CBA6BDA68A77}" destId="{5DC1F292-BB0E-4688-85C8-0FBDEF4466B0}" srcOrd="1" destOrd="0" presId="urn:microsoft.com/office/officeart/2005/8/layout/orgChart1"/>
    <dgm:cxn modelId="{C6AB7136-C488-432E-8E79-9ED80F64E1A0}" type="presParOf" srcId="{5DC1F292-BB0E-4688-85C8-0FBDEF4466B0}" destId="{60AD95D3-EC4D-480E-BDB2-9D3340F975C5}" srcOrd="0" destOrd="0" presId="urn:microsoft.com/office/officeart/2005/8/layout/orgChart1"/>
    <dgm:cxn modelId="{016610E5-0D17-4922-882D-86BE07B2D92E}" type="presParOf" srcId="{5DC1F292-BB0E-4688-85C8-0FBDEF4466B0}" destId="{DD4AB920-C3D6-4FC2-920E-A2CFA0973F2F}" srcOrd="1" destOrd="0" presId="urn:microsoft.com/office/officeart/2005/8/layout/orgChart1"/>
    <dgm:cxn modelId="{EDB387B1-B443-4D1B-A492-D12393748BF1}" type="presParOf" srcId="{DD4AB920-C3D6-4FC2-920E-A2CFA0973F2F}" destId="{5D8E3118-4F33-4AF1-9857-9D56E762E113}" srcOrd="0" destOrd="0" presId="urn:microsoft.com/office/officeart/2005/8/layout/orgChart1"/>
    <dgm:cxn modelId="{770323C4-3108-4C72-BED1-3F9588D4711F}" type="presParOf" srcId="{5D8E3118-4F33-4AF1-9857-9D56E762E113}" destId="{8F521088-2438-4763-8827-40B19F8152C5}" srcOrd="0" destOrd="0" presId="urn:microsoft.com/office/officeart/2005/8/layout/orgChart1"/>
    <dgm:cxn modelId="{A5254050-82CB-46F1-8D35-A5214FB6F071}" type="presParOf" srcId="{5D8E3118-4F33-4AF1-9857-9D56E762E113}" destId="{309A130B-95BB-41FB-9984-B92955EC308A}" srcOrd="1" destOrd="0" presId="urn:microsoft.com/office/officeart/2005/8/layout/orgChart1"/>
    <dgm:cxn modelId="{55259AFD-8486-4830-89F9-C5147669EBDD}" type="presParOf" srcId="{DD4AB920-C3D6-4FC2-920E-A2CFA0973F2F}" destId="{47FB9EF3-3A4B-4A31-9A84-594F5A5B72D9}" srcOrd="1" destOrd="0" presId="urn:microsoft.com/office/officeart/2005/8/layout/orgChart1"/>
    <dgm:cxn modelId="{942F2633-ACC5-4122-9AB8-D5B2EDDD52C7}" type="presParOf" srcId="{DD4AB920-C3D6-4FC2-920E-A2CFA0973F2F}" destId="{AA205894-55A7-41EA-AC35-DB863E8C1084}" srcOrd="2" destOrd="0" presId="urn:microsoft.com/office/officeart/2005/8/layout/orgChart1"/>
    <dgm:cxn modelId="{1196A3EB-3749-4991-BE6D-6DEE384EDFE1}" type="presParOf" srcId="{5DC1F292-BB0E-4688-85C8-0FBDEF4466B0}" destId="{71C3D444-EE89-4059-9116-2ABCA4021F86}" srcOrd="2" destOrd="0" presId="urn:microsoft.com/office/officeart/2005/8/layout/orgChart1"/>
    <dgm:cxn modelId="{B0F1C7A1-3ECD-4F2C-BB3D-7C688BEA9CDC}" type="presParOf" srcId="{5DC1F292-BB0E-4688-85C8-0FBDEF4466B0}" destId="{9B2FA740-6AA4-457F-A59F-B79BE4AB8967}" srcOrd="3" destOrd="0" presId="urn:microsoft.com/office/officeart/2005/8/layout/orgChart1"/>
    <dgm:cxn modelId="{5738F49E-A730-4010-A0C8-D3163602F446}" type="presParOf" srcId="{9B2FA740-6AA4-457F-A59F-B79BE4AB8967}" destId="{5327EE65-3665-46FE-8ADF-F211828DD477}" srcOrd="0" destOrd="0" presId="urn:microsoft.com/office/officeart/2005/8/layout/orgChart1"/>
    <dgm:cxn modelId="{4E7B3E28-DFDB-461C-A263-4A2B7C7B78E4}" type="presParOf" srcId="{5327EE65-3665-46FE-8ADF-F211828DD477}" destId="{B96571FC-2647-4005-80D2-2EFC905F8CFB}" srcOrd="0" destOrd="0" presId="urn:microsoft.com/office/officeart/2005/8/layout/orgChart1"/>
    <dgm:cxn modelId="{2DC3DF69-7B8D-4BA9-B13A-3A59C70D2E7C}" type="presParOf" srcId="{5327EE65-3665-46FE-8ADF-F211828DD477}" destId="{57D13556-2B1B-4358-B2C5-03DC60B563ED}" srcOrd="1" destOrd="0" presId="urn:microsoft.com/office/officeart/2005/8/layout/orgChart1"/>
    <dgm:cxn modelId="{49325231-AE80-4E8E-8B93-D9DCA1C013F9}" type="presParOf" srcId="{9B2FA740-6AA4-457F-A59F-B79BE4AB8967}" destId="{0785A34F-721E-4ABE-AC70-0E7FF1146E48}" srcOrd="1" destOrd="0" presId="urn:microsoft.com/office/officeart/2005/8/layout/orgChart1"/>
    <dgm:cxn modelId="{FDE121BA-8ADF-4F00-91AB-D78223A5DA27}" type="presParOf" srcId="{9B2FA740-6AA4-457F-A59F-B79BE4AB8967}" destId="{A16D55C1-8BE3-4277-835F-7D43B1941DF0}" srcOrd="2" destOrd="0" presId="urn:microsoft.com/office/officeart/2005/8/layout/orgChart1"/>
    <dgm:cxn modelId="{440AF62E-9958-4060-93D2-200C99DB0D2D}" type="presParOf" srcId="{5DC1F292-BB0E-4688-85C8-0FBDEF4466B0}" destId="{BD32BD3B-32A9-40A0-B1BE-C1361EF909D6}" srcOrd="4" destOrd="0" presId="urn:microsoft.com/office/officeart/2005/8/layout/orgChart1"/>
    <dgm:cxn modelId="{DACC065E-EEE5-47E5-B70A-F859B3187A9E}" type="presParOf" srcId="{5DC1F292-BB0E-4688-85C8-0FBDEF4466B0}" destId="{D8509210-0847-4D6C-8A3A-A3A5AAC25F77}" srcOrd="5" destOrd="0" presId="urn:microsoft.com/office/officeart/2005/8/layout/orgChart1"/>
    <dgm:cxn modelId="{FB0981C2-8F42-4BE0-A4CD-CBDF66F1BB25}" type="presParOf" srcId="{D8509210-0847-4D6C-8A3A-A3A5AAC25F77}" destId="{84931378-2932-4791-A24F-8EF68BD7915B}" srcOrd="0" destOrd="0" presId="urn:microsoft.com/office/officeart/2005/8/layout/orgChart1"/>
    <dgm:cxn modelId="{4C1DD667-D8B8-43F1-9EA9-DC9F32D166A1}" type="presParOf" srcId="{84931378-2932-4791-A24F-8EF68BD7915B}" destId="{5DD4CE7A-8E8B-4B1A-87A1-528DAF1B3C95}" srcOrd="0" destOrd="0" presId="urn:microsoft.com/office/officeart/2005/8/layout/orgChart1"/>
    <dgm:cxn modelId="{4753BC93-D92A-4BBA-9C54-62C0462F6C61}" type="presParOf" srcId="{84931378-2932-4791-A24F-8EF68BD7915B}" destId="{AD39172B-2B3F-49B5-B6B6-CFAA06FABD2C}" srcOrd="1" destOrd="0" presId="urn:microsoft.com/office/officeart/2005/8/layout/orgChart1"/>
    <dgm:cxn modelId="{3C9FB14B-3F51-483B-A926-5F9192DE4C64}" type="presParOf" srcId="{D8509210-0847-4D6C-8A3A-A3A5AAC25F77}" destId="{96C9294C-50F4-4C72-80FB-541F72E7FD5F}" srcOrd="1" destOrd="0" presId="urn:microsoft.com/office/officeart/2005/8/layout/orgChart1"/>
    <dgm:cxn modelId="{D8A1B4AC-7D90-4773-B6E6-F52D433A89B2}" type="presParOf" srcId="{D8509210-0847-4D6C-8A3A-A3A5AAC25F77}" destId="{A1A9CB38-D6B2-4E1D-9255-ECE2ADA7932A}" srcOrd="2" destOrd="0" presId="urn:microsoft.com/office/officeart/2005/8/layout/orgChart1"/>
    <dgm:cxn modelId="{2CA21DDB-0DEC-4C34-9816-FFDA62FE2B3E}" type="presParOf" srcId="{5DC1F292-BB0E-4688-85C8-0FBDEF4466B0}" destId="{719EEDC6-5D3E-4727-B8A2-0384A6541ED1}" srcOrd="6" destOrd="0" presId="urn:microsoft.com/office/officeart/2005/8/layout/orgChart1"/>
    <dgm:cxn modelId="{C5070878-5951-405D-9A92-58FCB81B0AE8}" type="presParOf" srcId="{5DC1F292-BB0E-4688-85C8-0FBDEF4466B0}" destId="{9B0C4919-4E44-4270-B702-50FC7CFA0059}" srcOrd="7" destOrd="0" presId="urn:microsoft.com/office/officeart/2005/8/layout/orgChart1"/>
    <dgm:cxn modelId="{3C0E52B0-C9D8-413F-BDBF-E42629E3CEA6}" type="presParOf" srcId="{9B0C4919-4E44-4270-B702-50FC7CFA0059}" destId="{F3775831-8DAF-40EA-ACCE-99F9DE4A4B48}" srcOrd="0" destOrd="0" presId="urn:microsoft.com/office/officeart/2005/8/layout/orgChart1"/>
    <dgm:cxn modelId="{9EE43403-650D-43CE-8D11-77A278AED095}" type="presParOf" srcId="{F3775831-8DAF-40EA-ACCE-99F9DE4A4B48}" destId="{7ACF6E3B-E261-42E5-9A04-4C107A045B26}" srcOrd="0" destOrd="0" presId="urn:microsoft.com/office/officeart/2005/8/layout/orgChart1"/>
    <dgm:cxn modelId="{F3A01751-08FC-4570-BDEA-119216DCF261}" type="presParOf" srcId="{F3775831-8DAF-40EA-ACCE-99F9DE4A4B48}" destId="{122DD140-E284-455A-B9C0-FA079D06FE01}" srcOrd="1" destOrd="0" presId="urn:microsoft.com/office/officeart/2005/8/layout/orgChart1"/>
    <dgm:cxn modelId="{2418CF3A-613E-4C45-8968-BFF9B2FF9F4C}" type="presParOf" srcId="{9B0C4919-4E44-4270-B702-50FC7CFA0059}" destId="{93C4325D-166E-4926-887F-075E304EA8B2}" srcOrd="1" destOrd="0" presId="urn:microsoft.com/office/officeart/2005/8/layout/orgChart1"/>
    <dgm:cxn modelId="{523ACC75-8339-4F91-A889-5F4F4768F377}" type="presParOf" srcId="{9B0C4919-4E44-4270-B702-50FC7CFA0059}" destId="{930153D6-0BDE-488E-9D90-FD679134416B}" srcOrd="2" destOrd="0" presId="urn:microsoft.com/office/officeart/2005/8/layout/orgChart1"/>
    <dgm:cxn modelId="{ADA3DDD0-F5BA-4714-ADE5-F5942FF4144E}" type="presParOf" srcId="{937E72B9-EBD0-49B0-8018-CBA6BDA68A77}" destId="{0A172ECA-31F7-4919-A4DD-158EBEAED15E}" srcOrd="2" destOrd="0" presId="urn:microsoft.com/office/officeart/2005/8/layout/orgChart1"/>
    <dgm:cxn modelId="{C8C7B43C-839F-4F0F-A488-BC10901382C1}" type="presParOf" srcId="{A3520EEA-BAEB-4B7E-AD1C-621441EFAAA7}" destId="{D6DE89B2-86E0-4BB1-BA93-14B9FB0D5D7A}" srcOrd="2" destOrd="0" presId="urn:microsoft.com/office/officeart/2005/8/layout/orgChart1"/>
    <dgm:cxn modelId="{74266EC2-3FF8-4F1F-A67C-1D6DA250280F}" type="presParOf" srcId="{CDA5B825-DEC1-49DF-AD02-8A42AB8AE626}" destId="{DBAC57D6-466E-44A8-81EF-6404D1E47D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CD9ED-4F0F-4BD3-8C80-8FB019327F53}">
      <dsp:nvSpPr>
        <dsp:cNvPr id="0" name=""/>
        <dsp:cNvSpPr/>
      </dsp:nvSpPr>
      <dsp:spPr>
        <a:xfrm>
          <a:off x="7854238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B2D70-0839-4FF0-B15C-537C75E678FE}">
      <dsp:nvSpPr>
        <dsp:cNvPr id="0" name=""/>
        <dsp:cNvSpPr/>
      </dsp:nvSpPr>
      <dsp:spPr>
        <a:xfrm>
          <a:off x="7854238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BC130-CAB1-486D-9B06-A0D18D1BE046}">
      <dsp:nvSpPr>
        <dsp:cNvPr id="0" name=""/>
        <dsp:cNvSpPr/>
      </dsp:nvSpPr>
      <dsp:spPr>
        <a:xfrm>
          <a:off x="7276842" y="1378194"/>
          <a:ext cx="1032485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1032485" y="119461"/>
              </a:lnTo>
              <a:lnTo>
                <a:pt x="1032485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C83DC-231C-48AF-ABE1-90D273E49D21}">
      <dsp:nvSpPr>
        <dsp:cNvPr id="0" name=""/>
        <dsp:cNvSpPr/>
      </dsp:nvSpPr>
      <dsp:spPr>
        <a:xfrm>
          <a:off x="6477590" y="2993764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58B65-16D7-45B8-B2B2-AC802F2900FF}">
      <dsp:nvSpPr>
        <dsp:cNvPr id="0" name=""/>
        <dsp:cNvSpPr/>
      </dsp:nvSpPr>
      <dsp:spPr>
        <a:xfrm>
          <a:off x="6477590" y="2993764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46D5E-1C0B-4FC7-AEBC-29DB9D8BEC06}">
      <dsp:nvSpPr>
        <dsp:cNvPr id="0" name=""/>
        <dsp:cNvSpPr/>
      </dsp:nvSpPr>
      <dsp:spPr>
        <a:xfrm>
          <a:off x="6244356" y="2185979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688323" y="119461"/>
              </a:lnTo>
              <a:lnTo>
                <a:pt x="688323" y="238922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EEDC6-5D3E-4727-B8A2-0384A6541ED1}">
      <dsp:nvSpPr>
        <dsp:cNvPr id="0" name=""/>
        <dsp:cNvSpPr/>
      </dsp:nvSpPr>
      <dsp:spPr>
        <a:xfrm>
          <a:off x="5100942" y="2993764"/>
          <a:ext cx="170658" cy="2138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8923"/>
              </a:lnTo>
              <a:lnTo>
                <a:pt x="170658" y="213892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1B9AE-6422-4CCD-887F-89F0D71434CA}">
      <dsp:nvSpPr>
        <dsp:cNvPr id="0" name=""/>
        <dsp:cNvSpPr/>
      </dsp:nvSpPr>
      <dsp:spPr>
        <a:xfrm>
          <a:off x="5100942" y="2993764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D95D3-EC4D-480E-BDB2-9D3340F975C5}">
      <dsp:nvSpPr>
        <dsp:cNvPr id="0" name=""/>
        <dsp:cNvSpPr/>
      </dsp:nvSpPr>
      <dsp:spPr>
        <a:xfrm>
          <a:off x="5100942" y="2993764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D6271-E8DB-45BF-AB37-28C196A561E4}">
      <dsp:nvSpPr>
        <dsp:cNvPr id="0" name=""/>
        <dsp:cNvSpPr/>
      </dsp:nvSpPr>
      <dsp:spPr>
        <a:xfrm>
          <a:off x="5556033" y="2185979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688323" y="0"/>
              </a:moveTo>
              <a:lnTo>
                <a:pt x="688323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4D6B5-30DD-4F92-B233-88D334F1D8B6}">
      <dsp:nvSpPr>
        <dsp:cNvPr id="0" name=""/>
        <dsp:cNvSpPr/>
      </dsp:nvSpPr>
      <dsp:spPr>
        <a:xfrm>
          <a:off x="6244356" y="1378194"/>
          <a:ext cx="1032485" cy="238922"/>
        </a:xfrm>
        <a:custGeom>
          <a:avLst/>
          <a:gdLst/>
          <a:ahLst/>
          <a:cxnLst/>
          <a:rect l="0" t="0" r="0" b="0"/>
          <a:pathLst>
            <a:path>
              <a:moveTo>
                <a:pt x="1032485" y="0"/>
              </a:moveTo>
              <a:lnTo>
                <a:pt x="1032485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B61AD-8E50-4A18-86D4-F31BE7AAEE2A}">
      <dsp:nvSpPr>
        <dsp:cNvPr id="0" name=""/>
        <dsp:cNvSpPr/>
      </dsp:nvSpPr>
      <dsp:spPr>
        <a:xfrm>
          <a:off x="5241736" y="570410"/>
          <a:ext cx="2035106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2035106" y="119461"/>
              </a:lnTo>
              <a:lnTo>
                <a:pt x="2035106" y="23892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8D1BA-E2C6-4246-BD24-83FE15B7BA9C}">
      <dsp:nvSpPr>
        <dsp:cNvPr id="0" name=""/>
        <dsp:cNvSpPr/>
      </dsp:nvSpPr>
      <dsp:spPr>
        <a:xfrm>
          <a:off x="3439864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0ABA3-3656-42E9-8712-49DF44017A27}">
      <dsp:nvSpPr>
        <dsp:cNvPr id="0" name=""/>
        <dsp:cNvSpPr/>
      </dsp:nvSpPr>
      <dsp:spPr>
        <a:xfrm>
          <a:off x="3439864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4286C-D3CA-48DA-89BC-DF4322DE56F0}">
      <dsp:nvSpPr>
        <dsp:cNvPr id="0" name=""/>
        <dsp:cNvSpPr/>
      </dsp:nvSpPr>
      <dsp:spPr>
        <a:xfrm>
          <a:off x="3206630" y="1378194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688323" y="119461"/>
              </a:lnTo>
              <a:lnTo>
                <a:pt x="688323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CA6EF-8049-418A-B708-6DD9024E32FD}">
      <dsp:nvSpPr>
        <dsp:cNvPr id="0" name=""/>
        <dsp:cNvSpPr/>
      </dsp:nvSpPr>
      <dsp:spPr>
        <a:xfrm>
          <a:off x="2063216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4666-33D3-4BEB-9D41-1C768E9181A0}">
      <dsp:nvSpPr>
        <dsp:cNvPr id="0" name=""/>
        <dsp:cNvSpPr/>
      </dsp:nvSpPr>
      <dsp:spPr>
        <a:xfrm>
          <a:off x="2063216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B60BA-C58C-4ED2-8BBA-87E0A13CBBAD}">
      <dsp:nvSpPr>
        <dsp:cNvPr id="0" name=""/>
        <dsp:cNvSpPr/>
      </dsp:nvSpPr>
      <dsp:spPr>
        <a:xfrm>
          <a:off x="2518306" y="1378194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688323" y="0"/>
              </a:moveTo>
              <a:lnTo>
                <a:pt x="688323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B1718-F722-488E-AEA0-B4FFC14099BC}">
      <dsp:nvSpPr>
        <dsp:cNvPr id="0" name=""/>
        <dsp:cNvSpPr/>
      </dsp:nvSpPr>
      <dsp:spPr>
        <a:xfrm>
          <a:off x="3206630" y="570410"/>
          <a:ext cx="2035106" cy="238922"/>
        </a:xfrm>
        <a:custGeom>
          <a:avLst/>
          <a:gdLst/>
          <a:ahLst/>
          <a:cxnLst/>
          <a:rect l="0" t="0" r="0" b="0"/>
          <a:pathLst>
            <a:path>
              <a:moveTo>
                <a:pt x="2035106" y="0"/>
              </a:moveTo>
              <a:lnTo>
                <a:pt x="2035106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18593-F072-49BF-A99F-31F922FA136E}">
      <dsp:nvSpPr>
        <dsp:cNvPr id="0" name=""/>
        <dsp:cNvSpPr/>
      </dsp:nvSpPr>
      <dsp:spPr>
        <a:xfrm>
          <a:off x="4190176" y="1547"/>
          <a:ext cx="2103119" cy="568862"/>
        </a:xfrm>
        <a:prstGeom prst="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Illinois Energy Policy</a:t>
          </a:r>
        </a:p>
      </dsp:txBody>
      <dsp:txXfrm>
        <a:off x="4190176" y="1547"/>
        <a:ext cx="2103119" cy="568862"/>
      </dsp:txXfrm>
    </dsp:sp>
    <dsp:sp modelId="{2C45CC98-8D75-485F-B3A6-30689437D128}">
      <dsp:nvSpPr>
        <dsp:cNvPr id="0" name=""/>
        <dsp:cNvSpPr/>
      </dsp:nvSpPr>
      <dsp:spPr>
        <a:xfrm>
          <a:off x="2637767" y="809332"/>
          <a:ext cx="1137725" cy="568862"/>
        </a:xfrm>
        <a:prstGeom prst="rect">
          <a:avLst/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Renewables</a:t>
          </a:r>
        </a:p>
      </dsp:txBody>
      <dsp:txXfrm>
        <a:off x="2637767" y="809332"/>
        <a:ext cx="1137725" cy="568862"/>
      </dsp:txXfrm>
    </dsp:sp>
    <dsp:sp modelId="{F3FD1910-E90F-41B3-9C4E-F29744D3E2CA}">
      <dsp:nvSpPr>
        <dsp:cNvPr id="0" name=""/>
        <dsp:cNvSpPr/>
      </dsp:nvSpPr>
      <dsp:spPr>
        <a:xfrm>
          <a:off x="1949443" y="1617117"/>
          <a:ext cx="1137725" cy="568862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Utility Supply</a:t>
          </a:r>
        </a:p>
      </dsp:txBody>
      <dsp:txXfrm>
        <a:off x="1949443" y="1617117"/>
        <a:ext cx="1137725" cy="568862"/>
      </dsp:txXfrm>
    </dsp:sp>
    <dsp:sp modelId="{3723DBB7-5102-4D6B-806B-2F3F43B4B51A}">
      <dsp:nvSpPr>
        <dsp:cNvPr id="0" name=""/>
        <dsp:cNvSpPr/>
      </dsp:nvSpPr>
      <dsp:spPr>
        <a:xfrm>
          <a:off x="2233875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>
              <a:solidFill>
                <a:schemeClr val="tx1"/>
              </a:solidFill>
            </a:rPr>
            <a:t>Long term PPA</a:t>
          </a:r>
        </a:p>
      </dsp:txBody>
      <dsp:txXfrm>
        <a:off x="2233875" y="2424902"/>
        <a:ext cx="1137725" cy="568862"/>
      </dsp:txXfrm>
    </dsp:sp>
    <dsp:sp modelId="{8ACA5A00-A348-4E8C-B249-AED4ADFFF2E9}">
      <dsp:nvSpPr>
        <dsp:cNvPr id="0" name=""/>
        <dsp:cNvSpPr/>
      </dsp:nvSpPr>
      <dsp:spPr>
        <a:xfrm>
          <a:off x="2233875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REC Purchases</a:t>
          </a:r>
        </a:p>
      </dsp:txBody>
      <dsp:txXfrm>
        <a:off x="2233875" y="3232687"/>
        <a:ext cx="1137725" cy="568862"/>
      </dsp:txXfrm>
    </dsp:sp>
    <dsp:sp modelId="{2B4A8FBB-4A62-40AC-909C-0400BACE64D4}">
      <dsp:nvSpPr>
        <dsp:cNvPr id="0" name=""/>
        <dsp:cNvSpPr/>
      </dsp:nvSpPr>
      <dsp:spPr>
        <a:xfrm>
          <a:off x="3326091" y="1617117"/>
          <a:ext cx="1137725" cy="568862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Retail Service</a:t>
          </a:r>
        </a:p>
      </dsp:txBody>
      <dsp:txXfrm>
        <a:off x="3326091" y="1617117"/>
        <a:ext cx="1137725" cy="568862"/>
      </dsp:txXfrm>
    </dsp:sp>
    <dsp:sp modelId="{9464036D-D583-4179-A12B-9CC2D54C0BDD}">
      <dsp:nvSpPr>
        <dsp:cNvPr id="0" name=""/>
        <dsp:cNvSpPr/>
      </dsp:nvSpPr>
      <dsp:spPr>
        <a:xfrm>
          <a:off x="3610522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Alternative Compliance Payments</a:t>
          </a:r>
        </a:p>
      </dsp:txBody>
      <dsp:txXfrm>
        <a:off x="3610522" y="2424902"/>
        <a:ext cx="1137725" cy="568862"/>
      </dsp:txXfrm>
    </dsp:sp>
    <dsp:sp modelId="{1AF92A23-7507-469F-BDC5-EACDA4B16948}">
      <dsp:nvSpPr>
        <dsp:cNvPr id="0" name=""/>
        <dsp:cNvSpPr/>
      </dsp:nvSpPr>
      <dsp:spPr>
        <a:xfrm>
          <a:off x="3610522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REC Purchases</a:t>
          </a:r>
        </a:p>
      </dsp:txBody>
      <dsp:txXfrm>
        <a:off x="3610522" y="3232687"/>
        <a:ext cx="1137725" cy="568862"/>
      </dsp:txXfrm>
    </dsp:sp>
    <dsp:sp modelId="{117F139C-9BD7-40E3-B886-E124765A210F}">
      <dsp:nvSpPr>
        <dsp:cNvPr id="0" name=""/>
        <dsp:cNvSpPr/>
      </dsp:nvSpPr>
      <dsp:spPr>
        <a:xfrm>
          <a:off x="6707979" y="809332"/>
          <a:ext cx="1137725" cy="568862"/>
        </a:xfrm>
        <a:prstGeom prst="rect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Efficiency</a:t>
          </a:r>
        </a:p>
      </dsp:txBody>
      <dsp:txXfrm>
        <a:off x="6707979" y="809332"/>
        <a:ext cx="1137725" cy="568862"/>
      </dsp:txXfrm>
    </dsp:sp>
    <dsp:sp modelId="{8DDBC81C-9BEE-4FBC-B641-5C7B89BC7A94}">
      <dsp:nvSpPr>
        <dsp:cNvPr id="0" name=""/>
        <dsp:cNvSpPr/>
      </dsp:nvSpPr>
      <dsp:spPr>
        <a:xfrm>
          <a:off x="5675494" y="1617117"/>
          <a:ext cx="1137725" cy="568862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EEPS</a:t>
          </a:r>
        </a:p>
      </dsp:txBody>
      <dsp:txXfrm>
        <a:off x="5675494" y="1617117"/>
        <a:ext cx="1137725" cy="568862"/>
      </dsp:txXfrm>
    </dsp:sp>
    <dsp:sp modelId="{0307132F-3E77-46F6-9148-361A2D3C67F1}">
      <dsp:nvSpPr>
        <dsp:cNvPr id="0" name=""/>
        <dsp:cNvSpPr/>
      </dsp:nvSpPr>
      <dsp:spPr>
        <a:xfrm>
          <a:off x="4987170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Utility</a:t>
          </a:r>
        </a:p>
      </dsp:txBody>
      <dsp:txXfrm>
        <a:off x="4987170" y="2424902"/>
        <a:ext cx="1137725" cy="568862"/>
      </dsp:txXfrm>
    </dsp:sp>
    <dsp:sp modelId="{8F521088-2438-4763-8827-40B19F8152C5}">
      <dsp:nvSpPr>
        <dsp:cNvPr id="0" name=""/>
        <dsp:cNvSpPr/>
      </dsp:nvSpPr>
      <dsp:spPr>
        <a:xfrm>
          <a:off x="5271601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Commercial</a:t>
          </a:r>
        </a:p>
      </dsp:txBody>
      <dsp:txXfrm>
        <a:off x="5271601" y="3232687"/>
        <a:ext cx="1137725" cy="568862"/>
      </dsp:txXfrm>
    </dsp:sp>
    <dsp:sp modelId="{C803DF6E-664A-4AC8-A715-C7D1A35D1C63}">
      <dsp:nvSpPr>
        <dsp:cNvPr id="0" name=""/>
        <dsp:cNvSpPr/>
      </dsp:nvSpPr>
      <dsp:spPr>
        <a:xfrm>
          <a:off x="5271601" y="404047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Residential</a:t>
          </a:r>
        </a:p>
      </dsp:txBody>
      <dsp:txXfrm>
        <a:off x="5271601" y="4040472"/>
        <a:ext cx="1137725" cy="568862"/>
      </dsp:txXfrm>
    </dsp:sp>
    <dsp:sp modelId="{7ACF6E3B-E261-42E5-9A04-4C107A045B26}">
      <dsp:nvSpPr>
        <dsp:cNvPr id="0" name=""/>
        <dsp:cNvSpPr/>
      </dsp:nvSpPr>
      <dsp:spPr>
        <a:xfrm>
          <a:off x="5271601" y="4848256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Industrial</a:t>
          </a:r>
        </a:p>
      </dsp:txBody>
      <dsp:txXfrm>
        <a:off x="5271601" y="4848256"/>
        <a:ext cx="1137725" cy="568862"/>
      </dsp:txXfrm>
    </dsp:sp>
    <dsp:sp modelId="{387E6F10-883D-4693-A0B8-6DEA1E714672}">
      <dsp:nvSpPr>
        <dsp:cNvPr id="0" name=""/>
        <dsp:cNvSpPr/>
      </dsp:nvSpPr>
      <dsp:spPr>
        <a:xfrm>
          <a:off x="6363817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Commerce</a:t>
          </a:r>
        </a:p>
      </dsp:txBody>
      <dsp:txXfrm>
        <a:off x="6363817" y="2424902"/>
        <a:ext cx="1137725" cy="568862"/>
      </dsp:txXfrm>
    </dsp:sp>
    <dsp:sp modelId="{F4DC4FF3-28EC-4EA1-BEE5-522287DCB814}">
      <dsp:nvSpPr>
        <dsp:cNvPr id="0" name=""/>
        <dsp:cNvSpPr/>
      </dsp:nvSpPr>
      <dsp:spPr>
        <a:xfrm>
          <a:off x="6648249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Public Sector</a:t>
          </a:r>
        </a:p>
      </dsp:txBody>
      <dsp:txXfrm>
        <a:off x="6648249" y="3232687"/>
        <a:ext cx="1137725" cy="568862"/>
      </dsp:txXfrm>
    </dsp:sp>
    <dsp:sp modelId="{4399F6AB-325E-46D2-9C7F-52620163D165}">
      <dsp:nvSpPr>
        <dsp:cNvPr id="0" name=""/>
        <dsp:cNvSpPr/>
      </dsp:nvSpPr>
      <dsp:spPr>
        <a:xfrm>
          <a:off x="6648249" y="404047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Low Income</a:t>
          </a:r>
        </a:p>
      </dsp:txBody>
      <dsp:txXfrm>
        <a:off x="6648249" y="4040472"/>
        <a:ext cx="1137725" cy="568862"/>
      </dsp:txXfrm>
    </dsp:sp>
    <dsp:sp modelId="{FC657E2B-5B10-414E-8BA8-7E1D1A60E7EF}">
      <dsp:nvSpPr>
        <dsp:cNvPr id="0" name=""/>
        <dsp:cNvSpPr/>
      </dsp:nvSpPr>
      <dsp:spPr>
        <a:xfrm>
          <a:off x="7740465" y="1617117"/>
          <a:ext cx="1137725" cy="568862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IPA Programs</a:t>
          </a:r>
        </a:p>
      </dsp:txBody>
      <dsp:txXfrm>
        <a:off x="7740465" y="1617117"/>
        <a:ext cx="1137725" cy="568862"/>
      </dsp:txXfrm>
    </dsp:sp>
    <dsp:sp modelId="{6600FC65-CA1A-41C1-AE32-887E82D9724B}">
      <dsp:nvSpPr>
        <dsp:cNvPr id="0" name=""/>
        <dsp:cNvSpPr/>
      </dsp:nvSpPr>
      <dsp:spPr>
        <a:xfrm>
          <a:off x="8024896" y="242490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Residential</a:t>
          </a:r>
        </a:p>
      </dsp:txBody>
      <dsp:txXfrm>
        <a:off x="8024896" y="2424902"/>
        <a:ext cx="1137725" cy="568862"/>
      </dsp:txXfrm>
    </dsp:sp>
    <dsp:sp modelId="{A0AF2E8A-B9F2-4B02-A1C1-C7C65DFCEFDB}">
      <dsp:nvSpPr>
        <dsp:cNvPr id="0" name=""/>
        <dsp:cNvSpPr/>
      </dsp:nvSpPr>
      <dsp:spPr>
        <a:xfrm>
          <a:off x="8024896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Small Commercial</a:t>
          </a:r>
        </a:p>
      </dsp:txBody>
      <dsp:txXfrm>
        <a:off x="8024896" y="3232687"/>
        <a:ext cx="1137725" cy="568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CD9ED-4F0F-4BD3-8C80-8FB019327F53}">
      <dsp:nvSpPr>
        <dsp:cNvPr id="0" name=""/>
        <dsp:cNvSpPr/>
      </dsp:nvSpPr>
      <dsp:spPr>
        <a:xfrm>
          <a:off x="7854238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B2D70-0839-4FF0-B15C-537C75E678FE}">
      <dsp:nvSpPr>
        <dsp:cNvPr id="0" name=""/>
        <dsp:cNvSpPr/>
      </dsp:nvSpPr>
      <dsp:spPr>
        <a:xfrm>
          <a:off x="7854238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BC130-CAB1-486D-9B06-A0D18D1BE046}">
      <dsp:nvSpPr>
        <dsp:cNvPr id="0" name=""/>
        <dsp:cNvSpPr/>
      </dsp:nvSpPr>
      <dsp:spPr>
        <a:xfrm>
          <a:off x="7276842" y="1378194"/>
          <a:ext cx="1032485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1032485" y="119461"/>
              </a:lnTo>
              <a:lnTo>
                <a:pt x="1032485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C83DC-231C-48AF-ABE1-90D273E49D21}">
      <dsp:nvSpPr>
        <dsp:cNvPr id="0" name=""/>
        <dsp:cNvSpPr/>
      </dsp:nvSpPr>
      <dsp:spPr>
        <a:xfrm>
          <a:off x="6477590" y="2993764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58B65-16D7-45B8-B2B2-AC802F2900FF}">
      <dsp:nvSpPr>
        <dsp:cNvPr id="0" name=""/>
        <dsp:cNvSpPr/>
      </dsp:nvSpPr>
      <dsp:spPr>
        <a:xfrm>
          <a:off x="6477590" y="2993764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46D5E-1C0B-4FC7-AEBC-29DB9D8BEC06}">
      <dsp:nvSpPr>
        <dsp:cNvPr id="0" name=""/>
        <dsp:cNvSpPr/>
      </dsp:nvSpPr>
      <dsp:spPr>
        <a:xfrm>
          <a:off x="6244356" y="2185979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688323" y="119461"/>
              </a:lnTo>
              <a:lnTo>
                <a:pt x="688323" y="238922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EEDC6-5D3E-4727-B8A2-0384A6541ED1}">
      <dsp:nvSpPr>
        <dsp:cNvPr id="0" name=""/>
        <dsp:cNvSpPr/>
      </dsp:nvSpPr>
      <dsp:spPr>
        <a:xfrm>
          <a:off x="5100942" y="2993764"/>
          <a:ext cx="170658" cy="2138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8923"/>
              </a:lnTo>
              <a:lnTo>
                <a:pt x="170658" y="213892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1B9AE-6422-4CCD-887F-89F0D71434CA}">
      <dsp:nvSpPr>
        <dsp:cNvPr id="0" name=""/>
        <dsp:cNvSpPr/>
      </dsp:nvSpPr>
      <dsp:spPr>
        <a:xfrm>
          <a:off x="5100942" y="2993764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D95D3-EC4D-480E-BDB2-9D3340F975C5}">
      <dsp:nvSpPr>
        <dsp:cNvPr id="0" name=""/>
        <dsp:cNvSpPr/>
      </dsp:nvSpPr>
      <dsp:spPr>
        <a:xfrm>
          <a:off x="5100942" y="2993764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D6271-E8DB-45BF-AB37-28C196A561E4}">
      <dsp:nvSpPr>
        <dsp:cNvPr id="0" name=""/>
        <dsp:cNvSpPr/>
      </dsp:nvSpPr>
      <dsp:spPr>
        <a:xfrm>
          <a:off x="5556033" y="2185979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688323" y="0"/>
              </a:moveTo>
              <a:lnTo>
                <a:pt x="688323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4D6B5-30DD-4F92-B233-88D334F1D8B6}">
      <dsp:nvSpPr>
        <dsp:cNvPr id="0" name=""/>
        <dsp:cNvSpPr/>
      </dsp:nvSpPr>
      <dsp:spPr>
        <a:xfrm>
          <a:off x="6244356" y="1378194"/>
          <a:ext cx="1032485" cy="238922"/>
        </a:xfrm>
        <a:custGeom>
          <a:avLst/>
          <a:gdLst/>
          <a:ahLst/>
          <a:cxnLst/>
          <a:rect l="0" t="0" r="0" b="0"/>
          <a:pathLst>
            <a:path>
              <a:moveTo>
                <a:pt x="1032485" y="0"/>
              </a:moveTo>
              <a:lnTo>
                <a:pt x="1032485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B61AD-8E50-4A18-86D4-F31BE7AAEE2A}">
      <dsp:nvSpPr>
        <dsp:cNvPr id="0" name=""/>
        <dsp:cNvSpPr/>
      </dsp:nvSpPr>
      <dsp:spPr>
        <a:xfrm>
          <a:off x="5241736" y="570410"/>
          <a:ext cx="2035106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2035106" y="119461"/>
              </a:lnTo>
              <a:lnTo>
                <a:pt x="2035106" y="23892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8D1BA-E2C6-4246-BD24-83FE15B7BA9C}">
      <dsp:nvSpPr>
        <dsp:cNvPr id="0" name=""/>
        <dsp:cNvSpPr/>
      </dsp:nvSpPr>
      <dsp:spPr>
        <a:xfrm>
          <a:off x="3439864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0ABA3-3656-42E9-8712-49DF44017A27}">
      <dsp:nvSpPr>
        <dsp:cNvPr id="0" name=""/>
        <dsp:cNvSpPr/>
      </dsp:nvSpPr>
      <dsp:spPr>
        <a:xfrm>
          <a:off x="3439864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4286C-D3CA-48DA-89BC-DF4322DE56F0}">
      <dsp:nvSpPr>
        <dsp:cNvPr id="0" name=""/>
        <dsp:cNvSpPr/>
      </dsp:nvSpPr>
      <dsp:spPr>
        <a:xfrm>
          <a:off x="3206630" y="1378194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688323" y="119461"/>
              </a:lnTo>
              <a:lnTo>
                <a:pt x="688323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CA6EF-8049-418A-B708-6DD9024E32FD}">
      <dsp:nvSpPr>
        <dsp:cNvPr id="0" name=""/>
        <dsp:cNvSpPr/>
      </dsp:nvSpPr>
      <dsp:spPr>
        <a:xfrm>
          <a:off x="2063216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4666-33D3-4BEB-9D41-1C768E9181A0}">
      <dsp:nvSpPr>
        <dsp:cNvPr id="0" name=""/>
        <dsp:cNvSpPr/>
      </dsp:nvSpPr>
      <dsp:spPr>
        <a:xfrm>
          <a:off x="2063216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B60BA-C58C-4ED2-8BBA-87E0A13CBBAD}">
      <dsp:nvSpPr>
        <dsp:cNvPr id="0" name=""/>
        <dsp:cNvSpPr/>
      </dsp:nvSpPr>
      <dsp:spPr>
        <a:xfrm>
          <a:off x="2518306" y="1378194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688323" y="0"/>
              </a:moveTo>
              <a:lnTo>
                <a:pt x="688323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B1718-F722-488E-AEA0-B4FFC14099BC}">
      <dsp:nvSpPr>
        <dsp:cNvPr id="0" name=""/>
        <dsp:cNvSpPr/>
      </dsp:nvSpPr>
      <dsp:spPr>
        <a:xfrm>
          <a:off x="3206630" y="570410"/>
          <a:ext cx="2035106" cy="238922"/>
        </a:xfrm>
        <a:custGeom>
          <a:avLst/>
          <a:gdLst/>
          <a:ahLst/>
          <a:cxnLst/>
          <a:rect l="0" t="0" r="0" b="0"/>
          <a:pathLst>
            <a:path>
              <a:moveTo>
                <a:pt x="2035106" y="0"/>
              </a:moveTo>
              <a:lnTo>
                <a:pt x="2035106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18593-F072-49BF-A99F-31F922FA136E}">
      <dsp:nvSpPr>
        <dsp:cNvPr id="0" name=""/>
        <dsp:cNvSpPr/>
      </dsp:nvSpPr>
      <dsp:spPr>
        <a:xfrm>
          <a:off x="4190176" y="1547"/>
          <a:ext cx="2103119" cy="568862"/>
        </a:xfrm>
        <a:prstGeom prst="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Illinois Energy Policy</a:t>
          </a:r>
        </a:p>
      </dsp:txBody>
      <dsp:txXfrm>
        <a:off x="4190176" y="1547"/>
        <a:ext cx="2103119" cy="568862"/>
      </dsp:txXfrm>
    </dsp:sp>
    <dsp:sp modelId="{2C45CC98-8D75-485F-B3A6-30689437D128}">
      <dsp:nvSpPr>
        <dsp:cNvPr id="0" name=""/>
        <dsp:cNvSpPr/>
      </dsp:nvSpPr>
      <dsp:spPr>
        <a:xfrm>
          <a:off x="2637767" y="809332"/>
          <a:ext cx="1137725" cy="568862"/>
        </a:xfrm>
        <a:prstGeom prst="rect">
          <a:avLst/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Renewables</a:t>
          </a:r>
        </a:p>
      </dsp:txBody>
      <dsp:txXfrm>
        <a:off x="2637767" y="809332"/>
        <a:ext cx="1137725" cy="568862"/>
      </dsp:txXfrm>
    </dsp:sp>
    <dsp:sp modelId="{F3FD1910-E90F-41B3-9C4E-F29744D3E2CA}">
      <dsp:nvSpPr>
        <dsp:cNvPr id="0" name=""/>
        <dsp:cNvSpPr/>
      </dsp:nvSpPr>
      <dsp:spPr>
        <a:xfrm>
          <a:off x="1949443" y="1617117"/>
          <a:ext cx="1137725" cy="568862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Utility Supply</a:t>
          </a:r>
        </a:p>
      </dsp:txBody>
      <dsp:txXfrm>
        <a:off x="1949443" y="1617117"/>
        <a:ext cx="1137725" cy="568862"/>
      </dsp:txXfrm>
    </dsp:sp>
    <dsp:sp modelId="{3723DBB7-5102-4D6B-806B-2F3F43B4B51A}">
      <dsp:nvSpPr>
        <dsp:cNvPr id="0" name=""/>
        <dsp:cNvSpPr/>
      </dsp:nvSpPr>
      <dsp:spPr>
        <a:xfrm>
          <a:off x="2233875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>
              <a:solidFill>
                <a:schemeClr val="tx1"/>
              </a:solidFill>
            </a:rPr>
            <a:t>Long term PPA</a:t>
          </a:r>
        </a:p>
      </dsp:txBody>
      <dsp:txXfrm>
        <a:off x="2233875" y="2424902"/>
        <a:ext cx="1137725" cy="568862"/>
      </dsp:txXfrm>
    </dsp:sp>
    <dsp:sp modelId="{8ACA5A00-A348-4E8C-B249-AED4ADFFF2E9}">
      <dsp:nvSpPr>
        <dsp:cNvPr id="0" name=""/>
        <dsp:cNvSpPr/>
      </dsp:nvSpPr>
      <dsp:spPr>
        <a:xfrm>
          <a:off x="2233875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REC Purchases</a:t>
          </a:r>
        </a:p>
      </dsp:txBody>
      <dsp:txXfrm>
        <a:off x="2233875" y="3232687"/>
        <a:ext cx="1137725" cy="568862"/>
      </dsp:txXfrm>
    </dsp:sp>
    <dsp:sp modelId="{2B4A8FBB-4A62-40AC-909C-0400BACE64D4}">
      <dsp:nvSpPr>
        <dsp:cNvPr id="0" name=""/>
        <dsp:cNvSpPr/>
      </dsp:nvSpPr>
      <dsp:spPr>
        <a:xfrm>
          <a:off x="3326091" y="1617117"/>
          <a:ext cx="1137725" cy="568862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Retail Service</a:t>
          </a:r>
        </a:p>
      </dsp:txBody>
      <dsp:txXfrm>
        <a:off x="3326091" y="1617117"/>
        <a:ext cx="1137725" cy="568862"/>
      </dsp:txXfrm>
    </dsp:sp>
    <dsp:sp modelId="{9464036D-D583-4179-A12B-9CC2D54C0BDD}">
      <dsp:nvSpPr>
        <dsp:cNvPr id="0" name=""/>
        <dsp:cNvSpPr/>
      </dsp:nvSpPr>
      <dsp:spPr>
        <a:xfrm>
          <a:off x="3610522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Alternative Compliance Payments</a:t>
          </a:r>
        </a:p>
      </dsp:txBody>
      <dsp:txXfrm>
        <a:off x="3610522" y="2424902"/>
        <a:ext cx="1137725" cy="568862"/>
      </dsp:txXfrm>
    </dsp:sp>
    <dsp:sp modelId="{1AF92A23-7507-469F-BDC5-EACDA4B16948}">
      <dsp:nvSpPr>
        <dsp:cNvPr id="0" name=""/>
        <dsp:cNvSpPr/>
      </dsp:nvSpPr>
      <dsp:spPr>
        <a:xfrm>
          <a:off x="3610522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REC Purchases</a:t>
          </a:r>
        </a:p>
      </dsp:txBody>
      <dsp:txXfrm>
        <a:off x="3610522" y="3232687"/>
        <a:ext cx="1137725" cy="568862"/>
      </dsp:txXfrm>
    </dsp:sp>
    <dsp:sp modelId="{117F139C-9BD7-40E3-B886-E124765A210F}">
      <dsp:nvSpPr>
        <dsp:cNvPr id="0" name=""/>
        <dsp:cNvSpPr/>
      </dsp:nvSpPr>
      <dsp:spPr>
        <a:xfrm>
          <a:off x="6707979" y="809332"/>
          <a:ext cx="1137725" cy="568862"/>
        </a:xfrm>
        <a:prstGeom prst="rect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Efficiency</a:t>
          </a:r>
        </a:p>
      </dsp:txBody>
      <dsp:txXfrm>
        <a:off x="6707979" y="809332"/>
        <a:ext cx="1137725" cy="568862"/>
      </dsp:txXfrm>
    </dsp:sp>
    <dsp:sp modelId="{8DDBC81C-9BEE-4FBC-B641-5C7B89BC7A94}">
      <dsp:nvSpPr>
        <dsp:cNvPr id="0" name=""/>
        <dsp:cNvSpPr/>
      </dsp:nvSpPr>
      <dsp:spPr>
        <a:xfrm>
          <a:off x="5675494" y="1617117"/>
          <a:ext cx="1137725" cy="568862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EEPS</a:t>
          </a:r>
        </a:p>
      </dsp:txBody>
      <dsp:txXfrm>
        <a:off x="5675494" y="1617117"/>
        <a:ext cx="1137725" cy="568862"/>
      </dsp:txXfrm>
    </dsp:sp>
    <dsp:sp modelId="{0307132F-3E77-46F6-9148-361A2D3C67F1}">
      <dsp:nvSpPr>
        <dsp:cNvPr id="0" name=""/>
        <dsp:cNvSpPr/>
      </dsp:nvSpPr>
      <dsp:spPr>
        <a:xfrm>
          <a:off x="4987170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Utility</a:t>
          </a:r>
        </a:p>
      </dsp:txBody>
      <dsp:txXfrm>
        <a:off x="4987170" y="2424902"/>
        <a:ext cx="1137725" cy="568862"/>
      </dsp:txXfrm>
    </dsp:sp>
    <dsp:sp modelId="{8F521088-2438-4763-8827-40B19F8152C5}">
      <dsp:nvSpPr>
        <dsp:cNvPr id="0" name=""/>
        <dsp:cNvSpPr/>
      </dsp:nvSpPr>
      <dsp:spPr>
        <a:xfrm>
          <a:off x="5271601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Commercial</a:t>
          </a:r>
        </a:p>
      </dsp:txBody>
      <dsp:txXfrm>
        <a:off x="5271601" y="3232687"/>
        <a:ext cx="1137725" cy="568862"/>
      </dsp:txXfrm>
    </dsp:sp>
    <dsp:sp modelId="{C803DF6E-664A-4AC8-A715-C7D1A35D1C63}">
      <dsp:nvSpPr>
        <dsp:cNvPr id="0" name=""/>
        <dsp:cNvSpPr/>
      </dsp:nvSpPr>
      <dsp:spPr>
        <a:xfrm>
          <a:off x="5271601" y="404047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Residential</a:t>
          </a:r>
        </a:p>
      </dsp:txBody>
      <dsp:txXfrm>
        <a:off x="5271601" y="4040472"/>
        <a:ext cx="1137725" cy="568862"/>
      </dsp:txXfrm>
    </dsp:sp>
    <dsp:sp modelId="{7ACF6E3B-E261-42E5-9A04-4C107A045B26}">
      <dsp:nvSpPr>
        <dsp:cNvPr id="0" name=""/>
        <dsp:cNvSpPr/>
      </dsp:nvSpPr>
      <dsp:spPr>
        <a:xfrm>
          <a:off x="5271601" y="4848256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Industrial</a:t>
          </a:r>
        </a:p>
      </dsp:txBody>
      <dsp:txXfrm>
        <a:off x="5271601" y="4848256"/>
        <a:ext cx="1137725" cy="568862"/>
      </dsp:txXfrm>
    </dsp:sp>
    <dsp:sp modelId="{387E6F10-883D-4693-A0B8-6DEA1E714672}">
      <dsp:nvSpPr>
        <dsp:cNvPr id="0" name=""/>
        <dsp:cNvSpPr/>
      </dsp:nvSpPr>
      <dsp:spPr>
        <a:xfrm>
          <a:off x="6363817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Commerce</a:t>
          </a:r>
        </a:p>
      </dsp:txBody>
      <dsp:txXfrm>
        <a:off x="6363817" y="2424902"/>
        <a:ext cx="1137725" cy="568862"/>
      </dsp:txXfrm>
    </dsp:sp>
    <dsp:sp modelId="{F4DC4FF3-28EC-4EA1-BEE5-522287DCB814}">
      <dsp:nvSpPr>
        <dsp:cNvPr id="0" name=""/>
        <dsp:cNvSpPr/>
      </dsp:nvSpPr>
      <dsp:spPr>
        <a:xfrm>
          <a:off x="6648249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Public Sector</a:t>
          </a:r>
        </a:p>
      </dsp:txBody>
      <dsp:txXfrm>
        <a:off x="6648249" y="3232687"/>
        <a:ext cx="1137725" cy="568862"/>
      </dsp:txXfrm>
    </dsp:sp>
    <dsp:sp modelId="{4399F6AB-325E-46D2-9C7F-52620163D165}">
      <dsp:nvSpPr>
        <dsp:cNvPr id="0" name=""/>
        <dsp:cNvSpPr/>
      </dsp:nvSpPr>
      <dsp:spPr>
        <a:xfrm>
          <a:off x="6648249" y="404047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Low Income</a:t>
          </a:r>
        </a:p>
      </dsp:txBody>
      <dsp:txXfrm>
        <a:off x="6648249" y="4040472"/>
        <a:ext cx="1137725" cy="568862"/>
      </dsp:txXfrm>
    </dsp:sp>
    <dsp:sp modelId="{FC657E2B-5B10-414E-8BA8-7E1D1A60E7EF}">
      <dsp:nvSpPr>
        <dsp:cNvPr id="0" name=""/>
        <dsp:cNvSpPr/>
      </dsp:nvSpPr>
      <dsp:spPr>
        <a:xfrm>
          <a:off x="7740465" y="1617117"/>
          <a:ext cx="1137725" cy="568862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IPA Programs</a:t>
          </a:r>
        </a:p>
      </dsp:txBody>
      <dsp:txXfrm>
        <a:off x="7740465" y="1617117"/>
        <a:ext cx="1137725" cy="568862"/>
      </dsp:txXfrm>
    </dsp:sp>
    <dsp:sp modelId="{6600FC65-CA1A-41C1-AE32-887E82D9724B}">
      <dsp:nvSpPr>
        <dsp:cNvPr id="0" name=""/>
        <dsp:cNvSpPr/>
      </dsp:nvSpPr>
      <dsp:spPr>
        <a:xfrm>
          <a:off x="8024896" y="242490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Residential</a:t>
          </a:r>
        </a:p>
      </dsp:txBody>
      <dsp:txXfrm>
        <a:off x="8024896" y="2424902"/>
        <a:ext cx="1137725" cy="568862"/>
      </dsp:txXfrm>
    </dsp:sp>
    <dsp:sp modelId="{A0AF2E8A-B9F2-4B02-A1C1-C7C65DFCEFDB}">
      <dsp:nvSpPr>
        <dsp:cNvPr id="0" name=""/>
        <dsp:cNvSpPr/>
      </dsp:nvSpPr>
      <dsp:spPr>
        <a:xfrm>
          <a:off x="8024896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Small Commercial</a:t>
          </a:r>
        </a:p>
      </dsp:txBody>
      <dsp:txXfrm>
        <a:off x="8024896" y="3232687"/>
        <a:ext cx="1137725" cy="568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CD9ED-4F0F-4BD3-8C80-8FB019327F53}">
      <dsp:nvSpPr>
        <dsp:cNvPr id="0" name=""/>
        <dsp:cNvSpPr/>
      </dsp:nvSpPr>
      <dsp:spPr>
        <a:xfrm>
          <a:off x="7854238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B2D70-0839-4FF0-B15C-537C75E678FE}">
      <dsp:nvSpPr>
        <dsp:cNvPr id="0" name=""/>
        <dsp:cNvSpPr/>
      </dsp:nvSpPr>
      <dsp:spPr>
        <a:xfrm>
          <a:off x="7854238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BC130-CAB1-486D-9B06-A0D18D1BE046}">
      <dsp:nvSpPr>
        <dsp:cNvPr id="0" name=""/>
        <dsp:cNvSpPr/>
      </dsp:nvSpPr>
      <dsp:spPr>
        <a:xfrm>
          <a:off x="7276842" y="1378194"/>
          <a:ext cx="1032485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1032485" y="119461"/>
              </a:lnTo>
              <a:lnTo>
                <a:pt x="1032485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C83DC-231C-48AF-ABE1-90D273E49D21}">
      <dsp:nvSpPr>
        <dsp:cNvPr id="0" name=""/>
        <dsp:cNvSpPr/>
      </dsp:nvSpPr>
      <dsp:spPr>
        <a:xfrm>
          <a:off x="6477590" y="2993764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58B65-16D7-45B8-B2B2-AC802F2900FF}">
      <dsp:nvSpPr>
        <dsp:cNvPr id="0" name=""/>
        <dsp:cNvSpPr/>
      </dsp:nvSpPr>
      <dsp:spPr>
        <a:xfrm>
          <a:off x="6477590" y="2993764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46D5E-1C0B-4FC7-AEBC-29DB9D8BEC06}">
      <dsp:nvSpPr>
        <dsp:cNvPr id="0" name=""/>
        <dsp:cNvSpPr/>
      </dsp:nvSpPr>
      <dsp:spPr>
        <a:xfrm>
          <a:off x="6244356" y="2185979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688323" y="119461"/>
              </a:lnTo>
              <a:lnTo>
                <a:pt x="688323" y="238922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EEDC6-5D3E-4727-B8A2-0384A6541ED1}">
      <dsp:nvSpPr>
        <dsp:cNvPr id="0" name=""/>
        <dsp:cNvSpPr/>
      </dsp:nvSpPr>
      <dsp:spPr>
        <a:xfrm>
          <a:off x="5100942" y="2993764"/>
          <a:ext cx="170658" cy="2138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8923"/>
              </a:lnTo>
              <a:lnTo>
                <a:pt x="170658" y="213892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1B9AE-6422-4CCD-887F-89F0D71434CA}">
      <dsp:nvSpPr>
        <dsp:cNvPr id="0" name=""/>
        <dsp:cNvSpPr/>
      </dsp:nvSpPr>
      <dsp:spPr>
        <a:xfrm>
          <a:off x="5100942" y="2993764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D95D3-EC4D-480E-BDB2-9D3340F975C5}">
      <dsp:nvSpPr>
        <dsp:cNvPr id="0" name=""/>
        <dsp:cNvSpPr/>
      </dsp:nvSpPr>
      <dsp:spPr>
        <a:xfrm>
          <a:off x="5100942" y="2993764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D6271-E8DB-45BF-AB37-28C196A561E4}">
      <dsp:nvSpPr>
        <dsp:cNvPr id="0" name=""/>
        <dsp:cNvSpPr/>
      </dsp:nvSpPr>
      <dsp:spPr>
        <a:xfrm>
          <a:off x="5556033" y="2185979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688323" y="0"/>
              </a:moveTo>
              <a:lnTo>
                <a:pt x="688323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4D6B5-30DD-4F92-B233-88D334F1D8B6}">
      <dsp:nvSpPr>
        <dsp:cNvPr id="0" name=""/>
        <dsp:cNvSpPr/>
      </dsp:nvSpPr>
      <dsp:spPr>
        <a:xfrm>
          <a:off x="6244356" y="1378194"/>
          <a:ext cx="1032485" cy="238922"/>
        </a:xfrm>
        <a:custGeom>
          <a:avLst/>
          <a:gdLst/>
          <a:ahLst/>
          <a:cxnLst/>
          <a:rect l="0" t="0" r="0" b="0"/>
          <a:pathLst>
            <a:path>
              <a:moveTo>
                <a:pt x="1032485" y="0"/>
              </a:moveTo>
              <a:lnTo>
                <a:pt x="1032485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B61AD-8E50-4A18-86D4-F31BE7AAEE2A}">
      <dsp:nvSpPr>
        <dsp:cNvPr id="0" name=""/>
        <dsp:cNvSpPr/>
      </dsp:nvSpPr>
      <dsp:spPr>
        <a:xfrm>
          <a:off x="5241736" y="570410"/>
          <a:ext cx="2035106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2035106" y="119461"/>
              </a:lnTo>
              <a:lnTo>
                <a:pt x="2035106" y="23892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8D1BA-E2C6-4246-BD24-83FE15B7BA9C}">
      <dsp:nvSpPr>
        <dsp:cNvPr id="0" name=""/>
        <dsp:cNvSpPr/>
      </dsp:nvSpPr>
      <dsp:spPr>
        <a:xfrm>
          <a:off x="3439864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0ABA3-3656-42E9-8712-49DF44017A27}">
      <dsp:nvSpPr>
        <dsp:cNvPr id="0" name=""/>
        <dsp:cNvSpPr/>
      </dsp:nvSpPr>
      <dsp:spPr>
        <a:xfrm>
          <a:off x="3439864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4286C-D3CA-48DA-89BC-DF4322DE56F0}">
      <dsp:nvSpPr>
        <dsp:cNvPr id="0" name=""/>
        <dsp:cNvSpPr/>
      </dsp:nvSpPr>
      <dsp:spPr>
        <a:xfrm>
          <a:off x="3206630" y="1378194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61"/>
              </a:lnTo>
              <a:lnTo>
                <a:pt x="688323" y="119461"/>
              </a:lnTo>
              <a:lnTo>
                <a:pt x="688323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CA6EF-8049-418A-B708-6DD9024E32FD}">
      <dsp:nvSpPr>
        <dsp:cNvPr id="0" name=""/>
        <dsp:cNvSpPr/>
      </dsp:nvSpPr>
      <dsp:spPr>
        <a:xfrm>
          <a:off x="2063216" y="2185979"/>
          <a:ext cx="170658" cy="133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38"/>
              </a:lnTo>
              <a:lnTo>
                <a:pt x="170658" y="1331138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4666-33D3-4BEB-9D41-1C768E9181A0}">
      <dsp:nvSpPr>
        <dsp:cNvPr id="0" name=""/>
        <dsp:cNvSpPr/>
      </dsp:nvSpPr>
      <dsp:spPr>
        <a:xfrm>
          <a:off x="2063216" y="2185979"/>
          <a:ext cx="170658" cy="5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53"/>
              </a:lnTo>
              <a:lnTo>
                <a:pt x="170658" y="52335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B60BA-C58C-4ED2-8BBA-87E0A13CBBAD}">
      <dsp:nvSpPr>
        <dsp:cNvPr id="0" name=""/>
        <dsp:cNvSpPr/>
      </dsp:nvSpPr>
      <dsp:spPr>
        <a:xfrm>
          <a:off x="2518306" y="1378194"/>
          <a:ext cx="688323" cy="238922"/>
        </a:xfrm>
        <a:custGeom>
          <a:avLst/>
          <a:gdLst/>
          <a:ahLst/>
          <a:cxnLst/>
          <a:rect l="0" t="0" r="0" b="0"/>
          <a:pathLst>
            <a:path>
              <a:moveTo>
                <a:pt x="688323" y="0"/>
              </a:moveTo>
              <a:lnTo>
                <a:pt x="688323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B1718-F722-488E-AEA0-B4FFC14099BC}">
      <dsp:nvSpPr>
        <dsp:cNvPr id="0" name=""/>
        <dsp:cNvSpPr/>
      </dsp:nvSpPr>
      <dsp:spPr>
        <a:xfrm>
          <a:off x="3206630" y="570410"/>
          <a:ext cx="2035106" cy="238922"/>
        </a:xfrm>
        <a:custGeom>
          <a:avLst/>
          <a:gdLst/>
          <a:ahLst/>
          <a:cxnLst/>
          <a:rect l="0" t="0" r="0" b="0"/>
          <a:pathLst>
            <a:path>
              <a:moveTo>
                <a:pt x="2035106" y="0"/>
              </a:moveTo>
              <a:lnTo>
                <a:pt x="2035106" y="119461"/>
              </a:lnTo>
              <a:lnTo>
                <a:pt x="0" y="119461"/>
              </a:lnTo>
              <a:lnTo>
                <a:pt x="0" y="23892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18593-F072-49BF-A99F-31F922FA136E}">
      <dsp:nvSpPr>
        <dsp:cNvPr id="0" name=""/>
        <dsp:cNvSpPr/>
      </dsp:nvSpPr>
      <dsp:spPr>
        <a:xfrm>
          <a:off x="4190176" y="1547"/>
          <a:ext cx="2103119" cy="568862"/>
        </a:xfrm>
        <a:prstGeom prst="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Illinois Energy Policy</a:t>
          </a:r>
        </a:p>
      </dsp:txBody>
      <dsp:txXfrm>
        <a:off x="4190176" y="1547"/>
        <a:ext cx="2103119" cy="568862"/>
      </dsp:txXfrm>
    </dsp:sp>
    <dsp:sp modelId="{2C45CC98-8D75-485F-B3A6-30689437D128}">
      <dsp:nvSpPr>
        <dsp:cNvPr id="0" name=""/>
        <dsp:cNvSpPr/>
      </dsp:nvSpPr>
      <dsp:spPr>
        <a:xfrm>
          <a:off x="2637767" y="809332"/>
          <a:ext cx="1137725" cy="568862"/>
        </a:xfrm>
        <a:prstGeom prst="rect">
          <a:avLst/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Renewables</a:t>
          </a:r>
        </a:p>
      </dsp:txBody>
      <dsp:txXfrm>
        <a:off x="2637767" y="809332"/>
        <a:ext cx="1137725" cy="568862"/>
      </dsp:txXfrm>
    </dsp:sp>
    <dsp:sp modelId="{F3FD1910-E90F-41B3-9C4E-F29744D3E2CA}">
      <dsp:nvSpPr>
        <dsp:cNvPr id="0" name=""/>
        <dsp:cNvSpPr/>
      </dsp:nvSpPr>
      <dsp:spPr>
        <a:xfrm>
          <a:off x="1949443" y="1617117"/>
          <a:ext cx="1137725" cy="568862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Utility Supply</a:t>
          </a:r>
        </a:p>
      </dsp:txBody>
      <dsp:txXfrm>
        <a:off x="1949443" y="1617117"/>
        <a:ext cx="1137725" cy="568862"/>
      </dsp:txXfrm>
    </dsp:sp>
    <dsp:sp modelId="{3723DBB7-5102-4D6B-806B-2F3F43B4B51A}">
      <dsp:nvSpPr>
        <dsp:cNvPr id="0" name=""/>
        <dsp:cNvSpPr/>
      </dsp:nvSpPr>
      <dsp:spPr>
        <a:xfrm>
          <a:off x="2233875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>
              <a:solidFill>
                <a:schemeClr val="tx1"/>
              </a:solidFill>
            </a:rPr>
            <a:t>Long term PPA</a:t>
          </a:r>
        </a:p>
      </dsp:txBody>
      <dsp:txXfrm>
        <a:off x="2233875" y="2424902"/>
        <a:ext cx="1137725" cy="568862"/>
      </dsp:txXfrm>
    </dsp:sp>
    <dsp:sp modelId="{8ACA5A00-A348-4E8C-B249-AED4ADFFF2E9}">
      <dsp:nvSpPr>
        <dsp:cNvPr id="0" name=""/>
        <dsp:cNvSpPr/>
      </dsp:nvSpPr>
      <dsp:spPr>
        <a:xfrm>
          <a:off x="2233875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REC Purchases</a:t>
          </a:r>
        </a:p>
      </dsp:txBody>
      <dsp:txXfrm>
        <a:off x="2233875" y="3232687"/>
        <a:ext cx="1137725" cy="568862"/>
      </dsp:txXfrm>
    </dsp:sp>
    <dsp:sp modelId="{2B4A8FBB-4A62-40AC-909C-0400BACE64D4}">
      <dsp:nvSpPr>
        <dsp:cNvPr id="0" name=""/>
        <dsp:cNvSpPr/>
      </dsp:nvSpPr>
      <dsp:spPr>
        <a:xfrm>
          <a:off x="3326091" y="1617117"/>
          <a:ext cx="1137725" cy="568862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Retail Service</a:t>
          </a:r>
        </a:p>
      </dsp:txBody>
      <dsp:txXfrm>
        <a:off x="3326091" y="1617117"/>
        <a:ext cx="1137725" cy="568862"/>
      </dsp:txXfrm>
    </dsp:sp>
    <dsp:sp modelId="{9464036D-D583-4179-A12B-9CC2D54C0BDD}">
      <dsp:nvSpPr>
        <dsp:cNvPr id="0" name=""/>
        <dsp:cNvSpPr/>
      </dsp:nvSpPr>
      <dsp:spPr>
        <a:xfrm>
          <a:off x="3610522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Alternative Compliance Payments</a:t>
          </a:r>
        </a:p>
      </dsp:txBody>
      <dsp:txXfrm>
        <a:off x="3610522" y="2424902"/>
        <a:ext cx="1137725" cy="568862"/>
      </dsp:txXfrm>
    </dsp:sp>
    <dsp:sp modelId="{1AF92A23-7507-469F-BDC5-EACDA4B16948}">
      <dsp:nvSpPr>
        <dsp:cNvPr id="0" name=""/>
        <dsp:cNvSpPr/>
      </dsp:nvSpPr>
      <dsp:spPr>
        <a:xfrm>
          <a:off x="3610522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REC Purchases</a:t>
          </a:r>
        </a:p>
      </dsp:txBody>
      <dsp:txXfrm>
        <a:off x="3610522" y="3232687"/>
        <a:ext cx="1137725" cy="568862"/>
      </dsp:txXfrm>
    </dsp:sp>
    <dsp:sp modelId="{117F139C-9BD7-40E3-B886-E124765A210F}">
      <dsp:nvSpPr>
        <dsp:cNvPr id="0" name=""/>
        <dsp:cNvSpPr/>
      </dsp:nvSpPr>
      <dsp:spPr>
        <a:xfrm>
          <a:off x="6707979" y="809332"/>
          <a:ext cx="1137725" cy="568862"/>
        </a:xfrm>
        <a:prstGeom prst="rect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Efficiency</a:t>
          </a:r>
        </a:p>
      </dsp:txBody>
      <dsp:txXfrm>
        <a:off x="6707979" y="809332"/>
        <a:ext cx="1137725" cy="568862"/>
      </dsp:txXfrm>
    </dsp:sp>
    <dsp:sp modelId="{8DDBC81C-9BEE-4FBC-B641-5C7B89BC7A94}">
      <dsp:nvSpPr>
        <dsp:cNvPr id="0" name=""/>
        <dsp:cNvSpPr/>
      </dsp:nvSpPr>
      <dsp:spPr>
        <a:xfrm>
          <a:off x="5675494" y="1617117"/>
          <a:ext cx="1137725" cy="568862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EEPS</a:t>
          </a:r>
        </a:p>
      </dsp:txBody>
      <dsp:txXfrm>
        <a:off x="5675494" y="1617117"/>
        <a:ext cx="1137725" cy="568862"/>
      </dsp:txXfrm>
    </dsp:sp>
    <dsp:sp modelId="{0307132F-3E77-46F6-9148-361A2D3C67F1}">
      <dsp:nvSpPr>
        <dsp:cNvPr id="0" name=""/>
        <dsp:cNvSpPr/>
      </dsp:nvSpPr>
      <dsp:spPr>
        <a:xfrm>
          <a:off x="4987170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Utility</a:t>
          </a:r>
        </a:p>
      </dsp:txBody>
      <dsp:txXfrm>
        <a:off x="4987170" y="2424902"/>
        <a:ext cx="1137725" cy="568862"/>
      </dsp:txXfrm>
    </dsp:sp>
    <dsp:sp modelId="{8F521088-2438-4763-8827-40B19F8152C5}">
      <dsp:nvSpPr>
        <dsp:cNvPr id="0" name=""/>
        <dsp:cNvSpPr/>
      </dsp:nvSpPr>
      <dsp:spPr>
        <a:xfrm>
          <a:off x="5271601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Commercial</a:t>
          </a:r>
        </a:p>
      </dsp:txBody>
      <dsp:txXfrm>
        <a:off x="5271601" y="3232687"/>
        <a:ext cx="1137725" cy="568862"/>
      </dsp:txXfrm>
    </dsp:sp>
    <dsp:sp modelId="{C803DF6E-664A-4AC8-A715-C7D1A35D1C63}">
      <dsp:nvSpPr>
        <dsp:cNvPr id="0" name=""/>
        <dsp:cNvSpPr/>
      </dsp:nvSpPr>
      <dsp:spPr>
        <a:xfrm>
          <a:off x="5271601" y="404047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Residential</a:t>
          </a:r>
        </a:p>
      </dsp:txBody>
      <dsp:txXfrm>
        <a:off x="5271601" y="4040472"/>
        <a:ext cx="1137725" cy="568862"/>
      </dsp:txXfrm>
    </dsp:sp>
    <dsp:sp modelId="{7ACF6E3B-E261-42E5-9A04-4C107A045B26}">
      <dsp:nvSpPr>
        <dsp:cNvPr id="0" name=""/>
        <dsp:cNvSpPr/>
      </dsp:nvSpPr>
      <dsp:spPr>
        <a:xfrm>
          <a:off x="5271601" y="4848256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Industrial</a:t>
          </a:r>
        </a:p>
      </dsp:txBody>
      <dsp:txXfrm>
        <a:off x="5271601" y="4848256"/>
        <a:ext cx="1137725" cy="568862"/>
      </dsp:txXfrm>
    </dsp:sp>
    <dsp:sp modelId="{387E6F10-883D-4693-A0B8-6DEA1E714672}">
      <dsp:nvSpPr>
        <dsp:cNvPr id="0" name=""/>
        <dsp:cNvSpPr/>
      </dsp:nvSpPr>
      <dsp:spPr>
        <a:xfrm>
          <a:off x="6363817" y="2424902"/>
          <a:ext cx="1137725" cy="5688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Commerce</a:t>
          </a:r>
        </a:p>
      </dsp:txBody>
      <dsp:txXfrm>
        <a:off x="6363817" y="2424902"/>
        <a:ext cx="1137725" cy="568862"/>
      </dsp:txXfrm>
    </dsp:sp>
    <dsp:sp modelId="{F4DC4FF3-28EC-4EA1-BEE5-522287DCB814}">
      <dsp:nvSpPr>
        <dsp:cNvPr id="0" name=""/>
        <dsp:cNvSpPr/>
      </dsp:nvSpPr>
      <dsp:spPr>
        <a:xfrm>
          <a:off x="6648249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Public Sector</a:t>
          </a:r>
        </a:p>
      </dsp:txBody>
      <dsp:txXfrm>
        <a:off x="6648249" y="3232687"/>
        <a:ext cx="1137725" cy="568862"/>
      </dsp:txXfrm>
    </dsp:sp>
    <dsp:sp modelId="{4399F6AB-325E-46D2-9C7F-52620163D165}">
      <dsp:nvSpPr>
        <dsp:cNvPr id="0" name=""/>
        <dsp:cNvSpPr/>
      </dsp:nvSpPr>
      <dsp:spPr>
        <a:xfrm>
          <a:off x="6648249" y="404047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Low Income</a:t>
          </a:r>
        </a:p>
      </dsp:txBody>
      <dsp:txXfrm>
        <a:off x="6648249" y="4040472"/>
        <a:ext cx="1137725" cy="568862"/>
      </dsp:txXfrm>
    </dsp:sp>
    <dsp:sp modelId="{FC657E2B-5B10-414E-8BA8-7E1D1A60E7EF}">
      <dsp:nvSpPr>
        <dsp:cNvPr id="0" name=""/>
        <dsp:cNvSpPr/>
      </dsp:nvSpPr>
      <dsp:spPr>
        <a:xfrm>
          <a:off x="7740465" y="1617117"/>
          <a:ext cx="1137725" cy="568862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IPA Programs</a:t>
          </a:r>
        </a:p>
      </dsp:txBody>
      <dsp:txXfrm>
        <a:off x="7740465" y="1617117"/>
        <a:ext cx="1137725" cy="568862"/>
      </dsp:txXfrm>
    </dsp:sp>
    <dsp:sp modelId="{6600FC65-CA1A-41C1-AE32-887E82D9724B}">
      <dsp:nvSpPr>
        <dsp:cNvPr id="0" name=""/>
        <dsp:cNvSpPr/>
      </dsp:nvSpPr>
      <dsp:spPr>
        <a:xfrm>
          <a:off x="8024896" y="2424902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Residential</a:t>
          </a:r>
        </a:p>
      </dsp:txBody>
      <dsp:txXfrm>
        <a:off x="8024896" y="2424902"/>
        <a:ext cx="1137725" cy="568862"/>
      </dsp:txXfrm>
    </dsp:sp>
    <dsp:sp modelId="{A0AF2E8A-B9F2-4B02-A1C1-C7C65DFCEFDB}">
      <dsp:nvSpPr>
        <dsp:cNvPr id="0" name=""/>
        <dsp:cNvSpPr/>
      </dsp:nvSpPr>
      <dsp:spPr>
        <a:xfrm>
          <a:off x="8024896" y="3232687"/>
          <a:ext cx="1137725" cy="568862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Small Commercial</a:t>
          </a:r>
        </a:p>
      </dsp:txBody>
      <dsp:txXfrm>
        <a:off x="8024896" y="3232687"/>
        <a:ext cx="1137725" cy="568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jpruitt@thepowerbureau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Energy Jobs Act:  Public Sector Impacts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Options and recommendations for municipalities   Metropolitan Mayors Caucus</a:t>
            </a:r>
          </a:p>
          <a:p>
            <a:r>
              <a:rPr lang="en-US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30167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FEJA &amp; Public Sector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Energy Efficiency (EE)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FEJA maximum EE budget for ComEd</a:t>
            </a:r>
          </a:p>
          <a:p>
            <a:pPr lvl="1"/>
            <a:r>
              <a:rPr lang="en-US" dirty="0"/>
              <a:t>2018:  $   351.7 million</a:t>
            </a:r>
          </a:p>
          <a:p>
            <a:pPr lvl="1"/>
            <a:r>
              <a:rPr lang="en-US" dirty="0"/>
              <a:t>2019:  $   351.7 million</a:t>
            </a:r>
          </a:p>
          <a:p>
            <a:pPr lvl="1"/>
            <a:r>
              <a:rPr lang="en-US" dirty="0"/>
              <a:t>2020:  $   351.7 million</a:t>
            </a:r>
          </a:p>
          <a:p>
            <a:pPr lvl="1"/>
            <a:r>
              <a:rPr lang="en-US" dirty="0"/>
              <a:t>2021:  </a:t>
            </a:r>
            <a:r>
              <a:rPr lang="en-US" u="sng" dirty="0"/>
              <a:t>$   351.7 million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b="1" dirty="0"/>
              <a:t>   $1.406.6 billion</a:t>
            </a:r>
          </a:p>
          <a:p>
            <a:r>
              <a:rPr lang="en-US" dirty="0"/>
              <a:t>Assume that the cost of EE from Public Sector is equal to the Cost of EE from all sectors</a:t>
            </a:r>
          </a:p>
          <a:p>
            <a:pPr lvl="1"/>
            <a:r>
              <a:rPr lang="en-US" dirty="0"/>
              <a:t>Public Sector = 10% of total EE costs</a:t>
            </a:r>
          </a:p>
          <a:p>
            <a:pPr lvl="1"/>
            <a:r>
              <a:rPr lang="en-US" dirty="0"/>
              <a:t>Public Sector EE budget of ~$140.7 million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Renewable energy (RE)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Illinois Solar for All</a:t>
            </a:r>
          </a:p>
          <a:p>
            <a:pPr lvl="1"/>
            <a:r>
              <a:rPr lang="en-US" dirty="0"/>
              <a:t>~$200 million total budget</a:t>
            </a:r>
          </a:p>
          <a:p>
            <a:pPr lvl="1"/>
            <a:r>
              <a:rPr lang="en-US" dirty="0"/>
              <a:t>15% carve out for non-profits &amp; public buildings</a:t>
            </a:r>
          </a:p>
          <a:p>
            <a:pPr lvl="1"/>
            <a:r>
              <a:rPr lang="en-US" dirty="0"/>
              <a:t>Not including community solar</a:t>
            </a:r>
          </a:p>
          <a:p>
            <a:r>
              <a:rPr lang="en-US" dirty="0"/>
              <a:t>Distributed generation</a:t>
            </a:r>
          </a:p>
          <a:p>
            <a:pPr lvl="1"/>
            <a:r>
              <a:rPr lang="en-US" dirty="0"/>
              <a:t>~$220 million/year in annual budget</a:t>
            </a:r>
          </a:p>
          <a:p>
            <a:pPr lvl="1"/>
            <a:r>
              <a:rPr lang="en-US" dirty="0"/>
              <a:t>Support ~$650 million in capital investment in small scale solar in commercial sites (including public sector) through 2021</a:t>
            </a:r>
          </a:p>
          <a:p>
            <a:r>
              <a:rPr lang="en-US" dirty="0"/>
              <a:t>Rooftop solar grant</a:t>
            </a:r>
          </a:p>
          <a:p>
            <a:pPr lvl="1"/>
            <a:r>
              <a:rPr lang="en-US" dirty="0"/>
              <a:t>$250/kW in nameplate capacity</a:t>
            </a:r>
          </a:p>
        </p:txBody>
      </p:sp>
    </p:spTree>
    <p:extLst>
      <p:ext uri="{BB962C8B-B14F-4D97-AF65-F5344CB8AC3E}">
        <p14:creationId xmlns:p14="http://schemas.microsoft.com/office/powerpoint/2010/main" val="977775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FEJA: Role for Municipalities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Municipalities will be involved either directly or indirectly</a:t>
            </a:r>
          </a:p>
          <a:p>
            <a:pPr lvl="1"/>
            <a:r>
              <a:rPr lang="en-US" dirty="0"/>
              <a:t>Direct – To develop its own projects</a:t>
            </a:r>
          </a:p>
          <a:p>
            <a:pPr lvl="1"/>
            <a:r>
              <a:rPr lang="en-US" dirty="0"/>
              <a:t>Indirect – To respond to residents, approve aspects of proposed projects</a:t>
            </a:r>
            <a:endParaRPr lang="en-US" b="1" dirty="0"/>
          </a:p>
          <a:p>
            <a:r>
              <a:rPr lang="en-US" b="1" dirty="0"/>
              <a:t>Risks</a:t>
            </a:r>
          </a:p>
          <a:p>
            <a:pPr lvl="1"/>
            <a:r>
              <a:rPr lang="en-US" dirty="0"/>
              <a:t>Direct - H</a:t>
            </a:r>
            <a:r>
              <a:rPr lang="en-US" sz="1800" dirty="0"/>
              <a:t>igher utility costs without receiving any offsetting benefit</a:t>
            </a:r>
          </a:p>
          <a:p>
            <a:pPr lvl="1"/>
            <a:r>
              <a:rPr lang="en-US" dirty="0"/>
              <a:t>Indirect - Being labeled as ‘anti’ when ill-conceived projects pop up without warning, r</a:t>
            </a:r>
            <a:r>
              <a:rPr lang="en-US" sz="1800" dirty="0"/>
              <a:t>esidents working with unqualified developers</a:t>
            </a:r>
          </a:p>
          <a:p>
            <a:r>
              <a:rPr lang="en-US" dirty="0"/>
              <a:t>Opportunities</a:t>
            </a:r>
          </a:p>
          <a:p>
            <a:pPr lvl="1"/>
            <a:r>
              <a:rPr lang="en-US" dirty="0"/>
              <a:t>Direct – Efficiency &amp; Renewable project grants, tax revenue, sustainable policy fulfillment</a:t>
            </a:r>
          </a:p>
          <a:p>
            <a:pPr lvl="1"/>
            <a:r>
              <a:rPr lang="en-US" dirty="0"/>
              <a:t>Indirect – Local economic development, reputation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8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FEJA:  Role for Municipalities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65" y="1850427"/>
            <a:ext cx="10136015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849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8740"/>
          </a:xfrm>
        </p:spPr>
        <p:txBody>
          <a:bodyPr>
            <a:normAutofit/>
          </a:bodyPr>
          <a:lstStyle/>
          <a:p>
            <a:r>
              <a:rPr lang="en-US" dirty="0"/>
              <a:t>Plan</a:t>
            </a:r>
          </a:p>
          <a:p>
            <a:pPr lvl="1"/>
            <a:r>
              <a:rPr lang="en-US" dirty="0"/>
              <a:t>Select priorities / preferred positions</a:t>
            </a:r>
          </a:p>
          <a:p>
            <a:r>
              <a:rPr lang="en-US" dirty="0"/>
              <a:t>Participate</a:t>
            </a:r>
          </a:p>
          <a:p>
            <a:pPr lvl="1"/>
            <a:r>
              <a:rPr lang="en-US" dirty="0"/>
              <a:t>Monitor advocacy meetings</a:t>
            </a:r>
          </a:p>
          <a:p>
            <a:pPr lvl="1"/>
            <a:r>
              <a:rPr lang="en-US" dirty="0"/>
              <a:t>Contribute to utility planning processes</a:t>
            </a:r>
          </a:p>
          <a:p>
            <a:pPr lvl="1"/>
            <a:r>
              <a:rPr lang="en-US" dirty="0"/>
              <a:t>Participate in IPA planning processes </a:t>
            </a:r>
          </a:p>
          <a:p>
            <a:pPr lvl="1"/>
            <a:r>
              <a:rPr lang="en-US" dirty="0"/>
              <a:t>Intervene in ICC regulatory proceedings</a:t>
            </a:r>
          </a:p>
          <a:p>
            <a:r>
              <a:rPr lang="en-US" dirty="0"/>
              <a:t>Advocate</a:t>
            </a:r>
          </a:p>
          <a:p>
            <a:pPr lvl="1"/>
            <a:r>
              <a:rPr lang="en-US" dirty="0"/>
              <a:t>Practices</a:t>
            </a:r>
          </a:p>
          <a:p>
            <a:pPr lvl="1"/>
            <a:r>
              <a:rPr lang="en-US" dirty="0"/>
              <a:t>Processes</a:t>
            </a:r>
          </a:p>
          <a:p>
            <a:pPr lvl="1"/>
            <a:r>
              <a:rPr lang="en-US" dirty="0"/>
              <a:t>Budgets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53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87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Power Bureau</a:t>
            </a:r>
          </a:p>
          <a:p>
            <a:pPr algn="ctr"/>
            <a:r>
              <a:rPr lang="en-US" dirty="0"/>
              <a:t>Mark Pruitt</a:t>
            </a:r>
          </a:p>
          <a:p>
            <a:pPr algn="ctr"/>
            <a:r>
              <a:rPr lang="en-US" dirty="0"/>
              <a:t>E – </a:t>
            </a:r>
            <a:r>
              <a:rPr lang="en-US" dirty="0">
                <a:hlinkClick r:id="rId2"/>
              </a:rPr>
              <a:t>markjpruitt@thepowerbureau.com</a:t>
            </a:r>
            <a:endParaRPr lang="en-US" dirty="0"/>
          </a:p>
          <a:p>
            <a:pPr algn="ctr"/>
            <a:r>
              <a:rPr lang="en-US" dirty="0"/>
              <a:t>P – 219/921-3828</a:t>
            </a:r>
          </a:p>
        </p:txBody>
      </p:sp>
    </p:spTree>
    <p:extLst>
      <p:ext uri="{BB962C8B-B14F-4D97-AF65-F5344CB8AC3E}">
        <p14:creationId xmlns:p14="http://schemas.microsoft.com/office/powerpoint/2010/main" val="108028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Municipal 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31315"/>
          </a:xfrm>
        </p:spPr>
        <p:txBody>
          <a:bodyPr>
            <a:normAutofit/>
          </a:bodyPr>
          <a:lstStyle/>
          <a:p>
            <a:r>
              <a:rPr lang="en-US" dirty="0"/>
              <a:t>Price to Compare</a:t>
            </a:r>
          </a:p>
          <a:p>
            <a:pPr lvl="1"/>
            <a:r>
              <a:rPr lang="en-US" dirty="0"/>
              <a:t>June – September 7.0</a:t>
            </a:r>
            <a:r>
              <a:rPr lang="en-US" dirty="0">
                <a:cs typeface="Arial" panose="020B0604020202020204" pitchFamily="34" charset="0"/>
              </a:rPr>
              <a:t>¢/kWh</a:t>
            </a:r>
          </a:p>
          <a:p>
            <a:pPr lvl="1"/>
            <a:r>
              <a:rPr lang="en-US" dirty="0"/>
              <a:t>October – June 7.3</a:t>
            </a:r>
            <a:r>
              <a:rPr lang="en-US" dirty="0">
                <a:cs typeface="Arial" panose="020B0604020202020204" pitchFamily="34" charset="0"/>
              </a:rPr>
              <a:t>¢/kWh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Subject to monthly a</a:t>
            </a:r>
            <a:r>
              <a:rPr lang="en-US" dirty="0"/>
              <a:t>djustment of +/- 0.5</a:t>
            </a:r>
            <a:r>
              <a:rPr lang="en-US" dirty="0">
                <a:cs typeface="Arial" panose="020B0604020202020204" pitchFamily="34" charset="0"/>
              </a:rPr>
              <a:t>¢/kWh</a:t>
            </a:r>
            <a:endParaRPr lang="en-US" dirty="0"/>
          </a:p>
          <a:p>
            <a:r>
              <a:rPr lang="en-US" dirty="0"/>
              <a:t>Supplier Price Range</a:t>
            </a:r>
          </a:p>
          <a:p>
            <a:pPr lvl="1"/>
            <a:r>
              <a:rPr lang="en-US" dirty="0"/>
              <a:t>Most communities could achieve 6.8-7.1</a:t>
            </a:r>
            <a:r>
              <a:rPr lang="en-US" dirty="0">
                <a:cs typeface="Arial" panose="020B0604020202020204" pitchFamily="34" charset="0"/>
              </a:rPr>
              <a:t>¢/kWh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‘Savings Guarantee’ = 6.5¢/kWh</a:t>
            </a:r>
          </a:p>
          <a:p>
            <a:pPr marL="201168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17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Municipal 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31315"/>
          </a:xfrm>
        </p:spPr>
        <p:txBody>
          <a:bodyPr>
            <a:normAutofit/>
          </a:bodyPr>
          <a:lstStyle/>
          <a:p>
            <a:pPr lvl="0"/>
            <a:r>
              <a:rPr lang="en-US" b="1" u="sng" dirty="0"/>
              <a:t>Opt-Out Municipal Aggregation.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City selects a single supplier to serve all consumer accounts with automatic enrollment</a:t>
            </a:r>
          </a:p>
          <a:p>
            <a:pPr lvl="1"/>
            <a:r>
              <a:rPr lang="en-US" dirty="0"/>
              <a:t>City sets preferred contract terms (e.g., no entry or exit fees, no credit limits, green options, etc.). </a:t>
            </a:r>
          </a:p>
          <a:p>
            <a:r>
              <a:rPr lang="en-US" b="1" u="sng" dirty="0"/>
              <a:t>Opt-In Municipal Aggregation.</a:t>
            </a:r>
          </a:p>
          <a:p>
            <a:pPr lvl="1"/>
            <a:r>
              <a:rPr lang="en-US" dirty="0"/>
              <a:t>City selects a single supplier to serve all consumer accounts with voluntary enrollment</a:t>
            </a:r>
          </a:p>
          <a:p>
            <a:pPr lvl="1"/>
            <a:r>
              <a:rPr lang="en-US" dirty="0"/>
              <a:t>City sets preferred contract terms (e.g., no entry or exit fees, no credit limits, green options, etc.). </a:t>
            </a:r>
          </a:p>
          <a:p>
            <a:pPr lvl="0"/>
            <a:r>
              <a:rPr lang="en-US" b="1" u="sng" dirty="0"/>
              <a:t>Voluntary Energy Choice Program</a:t>
            </a:r>
            <a:r>
              <a:rPr lang="en-US" dirty="0"/>
              <a:t> - The City selects multiple suppliers to that meet minimum standards for service, pricing, contract terms and renewable content; and provides an online platform through which Chicago residents may review and select any offer from a qualified supplier.  </a:t>
            </a:r>
          </a:p>
          <a:p>
            <a:pPr lvl="1"/>
            <a:r>
              <a:rPr lang="en-US" dirty="0"/>
              <a:t>City selects a list of suppliers that have low customer complaints (ICC, BBB), favorable standard offers (e.g., no entry or exit fees, no credit limits, green options, etc.), and competitive prices </a:t>
            </a:r>
          </a:p>
          <a:p>
            <a:pPr lvl="1"/>
            <a:r>
              <a:rPr lang="en-US" dirty="0"/>
              <a:t>Residents can review offers and select (or not select) from the approved offers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18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Municipal Aggregation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74074"/>
              </p:ext>
            </p:extLst>
          </p:nvPr>
        </p:nvGraphicFramePr>
        <p:xfrm>
          <a:off x="1246909" y="1737360"/>
          <a:ext cx="9908770" cy="4545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0774">
                  <a:extLst>
                    <a:ext uri="{9D8B030D-6E8A-4147-A177-3AD203B41FA5}">
                      <a16:colId xmlns:a16="http://schemas.microsoft.com/office/drawing/2014/main" xmlns="" val="2419075348"/>
                    </a:ext>
                  </a:extLst>
                </a:gridCol>
                <a:gridCol w="1033153">
                  <a:extLst>
                    <a:ext uri="{9D8B030D-6E8A-4147-A177-3AD203B41FA5}">
                      <a16:colId xmlns:a16="http://schemas.microsoft.com/office/drawing/2014/main" xmlns="" val="204300110"/>
                    </a:ext>
                  </a:extLst>
                </a:gridCol>
                <a:gridCol w="1258785">
                  <a:extLst>
                    <a:ext uri="{9D8B030D-6E8A-4147-A177-3AD203B41FA5}">
                      <a16:colId xmlns:a16="http://schemas.microsoft.com/office/drawing/2014/main" xmlns="" val="25742345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103384177"/>
                    </a:ext>
                  </a:extLst>
                </a:gridCol>
                <a:gridCol w="990401">
                  <a:extLst>
                    <a:ext uri="{9D8B030D-6E8A-4147-A177-3AD203B41FA5}">
                      <a16:colId xmlns:a16="http://schemas.microsoft.com/office/drawing/2014/main" xmlns="" val="2075904740"/>
                    </a:ext>
                  </a:extLst>
                </a:gridCol>
              </a:tblGrid>
              <a:tr h="21405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Electricity Supply Option Characteristics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Electricity Supply Program Options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145769"/>
                  </a:ext>
                </a:extLst>
              </a:tr>
              <a:tr h="610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Do Nothing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Municipal Aggregation Program      (Opt-Out)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Municipal Aggregation Program    (Opt-In)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Voluntary Energy Choice Program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5824273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Challenges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8900064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City responsible for setting a price higher than ComEd’s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89010120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City responsible for picking a ‘single winner’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68537973"/>
                  </a:ext>
                </a:extLst>
              </a:tr>
              <a:tr h="2150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City must amend its Plan of Governance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6194207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City Council must approve a new contract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945075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City must expend resources to manage a full procurement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1931842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City must expend resources to manage contracts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0631281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Late start against current ComEd Rate is a factor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6989141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Consumer confusion about automatic enrollment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6410639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Benefits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9434043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Consumers have access to a safe supplier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844430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Sufficient existing expertise within City departments or consultants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1146120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Control over contract terms offered to residents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9529428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Control over ‘green’ content offered to residents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0921477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Achieve lower costs by leveraging volume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5979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50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93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Current Energy Policy &amp; Players in Illinois</a:t>
            </a:r>
          </a:p>
          <a:p>
            <a:pPr lvl="1"/>
            <a:r>
              <a:rPr lang="en-US" dirty="0"/>
              <a:t>Statutes</a:t>
            </a:r>
          </a:p>
          <a:p>
            <a:pPr lvl="1"/>
            <a:r>
              <a:rPr lang="en-US" dirty="0"/>
              <a:t>Parties</a:t>
            </a:r>
          </a:p>
          <a:p>
            <a:r>
              <a:rPr lang="en-US" dirty="0"/>
              <a:t>Future Energy Jobs Act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Role for Municipalities</a:t>
            </a:r>
          </a:p>
          <a:p>
            <a:r>
              <a:rPr lang="en-US" dirty="0"/>
              <a:t>Property Assessed Clean Energy </a:t>
            </a:r>
          </a:p>
          <a:p>
            <a:r>
              <a:rPr lang="en-US" dirty="0"/>
              <a:t>Local Energy Policies</a:t>
            </a:r>
          </a:p>
          <a:p>
            <a:pPr lvl="1"/>
            <a:r>
              <a:rPr lang="en-US" dirty="0"/>
              <a:t>Solar Codes and Policies</a:t>
            </a:r>
          </a:p>
          <a:p>
            <a:pPr lvl="1"/>
            <a:r>
              <a:rPr lang="en-US" dirty="0"/>
              <a:t>Municipal Aggregation</a:t>
            </a:r>
          </a:p>
          <a:p>
            <a:r>
              <a:rPr lang="en-US" dirty="0"/>
              <a:t>Discussions</a:t>
            </a:r>
          </a:p>
          <a:p>
            <a:r>
              <a:rPr lang="en-US" dirty="0"/>
              <a:t>Next Meetings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1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81036328"/>
              </p:ext>
            </p:extLst>
          </p:nvPr>
        </p:nvGraphicFramePr>
        <p:xfrm>
          <a:off x="2718777" y="195558"/>
          <a:ext cx="111120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751592" y="5614225"/>
            <a:ext cx="10058400" cy="7281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Current Energy Policy</a:t>
            </a:r>
          </a:p>
        </p:txBody>
      </p:sp>
    </p:spTree>
    <p:extLst>
      <p:ext uri="{BB962C8B-B14F-4D97-AF65-F5344CB8AC3E}">
        <p14:creationId xmlns:p14="http://schemas.microsoft.com/office/powerpoint/2010/main" val="80939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82204225"/>
              </p:ext>
            </p:extLst>
          </p:nvPr>
        </p:nvGraphicFramePr>
        <p:xfrm>
          <a:off x="2718777" y="195558"/>
          <a:ext cx="111120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751592" y="5614225"/>
            <a:ext cx="10058400" cy="7281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Current Energy Policy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093" y="864436"/>
            <a:ext cx="39539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Renewables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Annual goals are set by statute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Subject to cost cap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Annual purchase of Renewable Energy Credits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Efficiency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Annual goals set by statute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Subject to cost cap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Programs offering incentives to specific market sectors</a:t>
            </a:r>
          </a:p>
        </p:txBody>
      </p:sp>
    </p:spTree>
    <p:extLst>
      <p:ext uri="{BB962C8B-B14F-4D97-AF65-F5344CB8AC3E}">
        <p14:creationId xmlns:p14="http://schemas.microsoft.com/office/powerpoint/2010/main" val="123810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84380422"/>
              </p:ext>
            </p:extLst>
          </p:nvPr>
        </p:nvGraphicFramePr>
        <p:xfrm>
          <a:off x="2718777" y="195558"/>
          <a:ext cx="111120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751592" y="5614225"/>
            <a:ext cx="10058400" cy="7281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Current Energy Policy:  Parties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093" y="864436"/>
            <a:ext cx="39539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Parties: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Renewables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Illinois Power Agency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Illinois Commerce Commission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Utilities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Retail Electricity Suppliers</a:t>
            </a:r>
          </a:p>
          <a:p>
            <a:pPr lvl="1"/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Efficiency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Utilities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Illinois Power Agency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Stakeholder Advisory Group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Illinois Commerce Commission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Service Providers</a:t>
            </a:r>
          </a:p>
        </p:txBody>
      </p:sp>
    </p:spTree>
    <p:extLst>
      <p:ext uri="{BB962C8B-B14F-4D97-AF65-F5344CB8AC3E}">
        <p14:creationId xmlns:p14="http://schemas.microsoft.com/office/powerpoint/2010/main" val="421584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54319479"/>
              </p:ext>
            </p:extLst>
          </p:nvPr>
        </p:nvGraphicFramePr>
        <p:xfrm>
          <a:off x="2725818" y="195558"/>
          <a:ext cx="111120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751591" y="5614225"/>
            <a:ext cx="10767473" cy="7281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Current Energy Policy:  Changes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21886" y="1784315"/>
            <a:ext cx="1551436" cy="2341756"/>
          </a:xfrm>
          <a:prstGeom prst="rect">
            <a:avLst/>
          </a:prstGeom>
          <a:solidFill>
            <a:schemeClr val="accent6">
              <a:lumMod val="40000"/>
              <a:lumOff val="60000"/>
              <a:alpha val="25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50507" y="2515678"/>
            <a:ext cx="1506657" cy="2341756"/>
          </a:xfrm>
          <a:prstGeom prst="rect">
            <a:avLst/>
          </a:prstGeom>
          <a:solidFill>
            <a:schemeClr val="accent6">
              <a:lumMod val="40000"/>
              <a:lumOff val="60000"/>
              <a:alpha val="25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9530223" y="2099954"/>
            <a:ext cx="891663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867627" y="2919350"/>
            <a:ext cx="182880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837910" y="2109851"/>
            <a:ext cx="182880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044540" y="1792534"/>
            <a:ext cx="1451708" cy="2341756"/>
          </a:xfrm>
          <a:prstGeom prst="rect">
            <a:avLst/>
          </a:prstGeom>
          <a:solidFill>
            <a:schemeClr val="accent6">
              <a:lumMod val="40000"/>
              <a:lumOff val="60000"/>
              <a:alpha val="25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3093" y="864436"/>
            <a:ext cx="3953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Changes: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Renewables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Transfer of compliance from Retail Electricity Suppliers to utilities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Compliance in the form of long term REC purchases</a:t>
            </a:r>
          </a:p>
          <a:p>
            <a:pPr lvl="1"/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Efficiency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Transfer of compliance from IPA and DCEO to utilities alone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Compliance in the form of higher spend &amp; cumulative savings goals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dirty="0"/>
              <a:t>Utilities earn ~9.4% return on capital if goals are met</a:t>
            </a:r>
          </a:p>
        </p:txBody>
      </p:sp>
    </p:spTree>
    <p:extLst>
      <p:ext uri="{BB962C8B-B14F-4D97-AF65-F5344CB8AC3E}">
        <p14:creationId xmlns:p14="http://schemas.microsoft.com/office/powerpoint/2010/main" val="282847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81822034"/>
              </p:ext>
            </p:extLst>
          </p:nvPr>
        </p:nvGraphicFramePr>
        <p:xfrm>
          <a:off x="652471" y="195558"/>
          <a:ext cx="111120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751592" y="5614225"/>
            <a:ext cx="10058400" cy="7281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Future Energy Jobs Act (FEJA)</a:t>
            </a:r>
          </a:p>
        </p:txBody>
      </p:sp>
    </p:spTree>
    <p:extLst>
      <p:ext uri="{BB962C8B-B14F-4D97-AF65-F5344CB8AC3E}">
        <p14:creationId xmlns:p14="http://schemas.microsoft.com/office/powerpoint/2010/main" val="203039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FEJA &amp; Public Sector (Caucus Positions)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Greenest Region Compact 2</a:t>
            </a:r>
          </a:p>
          <a:p>
            <a:pPr lvl="1"/>
            <a:r>
              <a:rPr lang="en-US" dirty="0"/>
              <a:t>Retrofitting public buildings for energy efficiency</a:t>
            </a:r>
          </a:p>
          <a:p>
            <a:pPr lvl="1"/>
            <a:r>
              <a:rPr lang="en-US" dirty="0"/>
              <a:t>Connecting residents to energy efficiency programs</a:t>
            </a:r>
          </a:p>
          <a:p>
            <a:pPr lvl="1"/>
            <a:r>
              <a:rPr lang="en-US" dirty="0"/>
              <a:t>Local solar installations  </a:t>
            </a:r>
          </a:p>
          <a:p>
            <a:r>
              <a:rPr lang="en-US" dirty="0"/>
              <a:t>Clean Energy Agenda recommendations</a:t>
            </a:r>
          </a:p>
          <a:p>
            <a:pPr lvl="1"/>
            <a:r>
              <a:rPr lang="en-US" dirty="0"/>
              <a:t>Renewable Energy</a:t>
            </a:r>
          </a:p>
          <a:p>
            <a:pPr lvl="1"/>
            <a:r>
              <a:rPr lang="en-US" dirty="0"/>
              <a:t>Distributed Generation</a:t>
            </a:r>
          </a:p>
          <a:p>
            <a:pPr lvl="1"/>
            <a:r>
              <a:rPr lang="en-US" dirty="0"/>
              <a:t>Energy Efficiency</a:t>
            </a:r>
          </a:p>
          <a:p>
            <a:pPr lvl="1"/>
            <a:r>
              <a:rPr lang="en-US" dirty="0"/>
              <a:t>Jobs</a:t>
            </a:r>
          </a:p>
          <a:p>
            <a:pPr lvl="1"/>
            <a:r>
              <a:rPr lang="en-US" dirty="0"/>
              <a:t>Infrastructure investment and resilience</a:t>
            </a:r>
          </a:p>
          <a:p>
            <a:pPr lvl="1"/>
            <a:r>
              <a:rPr lang="en-US" dirty="0"/>
              <a:t>Ratepayer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8715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FEJA &amp; Public Sector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Energy Efficiency (EE)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FEJA maximum EE budget for ComEd</a:t>
            </a:r>
          </a:p>
          <a:p>
            <a:pPr lvl="1"/>
            <a:r>
              <a:rPr lang="en-US" dirty="0"/>
              <a:t>2018:  $   351.7 million</a:t>
            </a:r>
          </a:p>
          <a:p>
            <a:pPr lvl="1"/>
            <a:r>
              <a:rPr lang="en-US" dirty="0"/>
              <a:t>2019:  $   351.7 million</a:t>
            </a:r>
          </a:p>
          <a:p>
            <a:pPr lvl="1"/>
            <a:r>
              <a:rPr lang="en-US" dirty="0"/>
              <a:t>2020:  $   351.7 million</a:t>
            </a:r>
          </a:p>
          <a:p>
            <a:pPr lvl="1"/>
            <a:r>
              <a:rPr lang="en-US" dirty="0"/>
              <a:t>2021:  </a:t>
            </a:r>
            <a:r>
              <a:rPr lang="en-US" u="sng" dirty="0"/>
              <a:t>$   351.7 million</a:t>
            </a:r>
          </a:p>
          <a:p>
            <a:pPr marL="201168" lvl="1" indent="0">
              <a:buNone/>
            </a:pPr>
            <a:r>
              <a:rPr lang="en-US" b="1" dirty="0"/>
              <a:t>	   $1.406.6 billion</a:t>
            </a:r>
          </a:p>
          <a:p>
            <a:r>
              <a:rPr lang="en-US" dirty="0"/>
              <a:t>Assume that the cost of EE from Public Sector is equal to the Cost of EE from all sectors</a:t>
            </a:r>
          </a:p>
          <a:p>
            <a:pPr lvl="1"/>
            <a:r>
              <a:rPr lang="en-US" dirty="0"/>
              <a:t>Public Sector = 10% of total EE costs</a:t>
            </a:r>
          </a:p>
          <a:p>
            <a:pPr lvl="1"/>
            <a:r>
              <a:rPr lang="en-US" dirty="0"/>
              <a:t>Public Sector EE budget of ~$140.7 million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13475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2822</TotalTime>
  <Words>1113</Words>
  <Application>Microsoft Office PowerPoint</Application>
  <PresentationFormat>Widescreen</PresentationFormat>
  <Paragraphs>327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Retrospect</vt:lpstr>
      <vt:lpstr>Future Energy Jobs Act:  Public Sector Impacts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FEJA &amp; Public Sector (Caucus Positions)</vt:lpstr>
      <vt:lpstr>FEJA &amp; Public Sector </vt:lpstr>
      <vt:lpstr>FEJA &amp; Public Sector</vt:lpstr>
      <vt:lpstr>FEJA: Role for Municipalities </vt:lpstr>
      <vt:lpstr>FEJA:  Role for Municipalities</vt:lpstr>
      <vt:lpstr>Next Steps</vt:lpstr>
      <vt:lpstr>Questions &amp; Comments</vt:lpstr>
      <vt:lpstr>Notes on Municipal Aggregation</vt:lpstr>
      <vt:lpstr>Notes on Municipal Aggregation</vt:lpstr>
      <vt:lpstr>Notes on Municipal Aggregation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Planning Activities In Illinois</dc:title>
  <dc:creator>Mark Pruitt</dc:creator>
  <cp:lastModifiedBy>Brian Tomkins</cp:lastModifiedBy>
  <cp:revision>42</cp:revision>
  <dcterms:created xsi:type="dcterms:W3CDTF">2017-04-11T22:13:06Z</dcterms:created>
  <dcterms:modified xsi:type="dcterms:W3CDTF">2017-05-15T20:00:11Z</dcterms:modified>
</cp:coreProperties>
</file>