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72" r:id="rId5"/>
    <p:sldMasterId id="2147483718" r:id="rId6"/>
    <p:sldMasterId id="2147483742" r:id="rId7"/>
  </p:sldMasterIdLst>
  <p:notesMasterIdLst>
    <p:notesMasterId r:id="rId20"/>
  </p:notesMasterIdLst>
  <p:handoutMasterIdLst>
    <p:handoutMasterId r:id="rId21"/>
  </p:handoutMasterIdLst>
  <p:sldIdLst>
    <p:sldId id="440" r:id="rId8"/>
    <p:sldId id="450" r:id="rId9"/>
    <p:sldId id="453" r:id="rId10"/>
    <p:sldId id="454" r:id="rId11"/>
    <p:sldId id="458" r:id="rId12"/>
    <p:sldId id="462" r:id="rId13"/>
    <p:sldId id="461" r:id="rId14"/>
    <p:sldId id="460" r:id="rId15"/>
    <p:sldId id="455" r:id="rId16"/>
    <p:sldId id="457" r:id="rId17"/>
    <p:sldId id="435" r:id="rId18"/>
    <p:sldId id="271" r:id="rId19"/>
  </p:sldIdLst>
  <p:sldSz cx="9144000" cy="5143500" type="screen16x9"/>
  <p:notesSz cx="6950075" cy="923607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S PGothic" panose="020B0600070205080204" pitchFamily="34" charset="-128"/>
      <p:regular r:id="rId26"/>
    </p:embeddedFont>
    <p:embeddedFont>
      <p:font typeface="MS PGothic" panose="020B0600070205080204" pitchFamily="34" charset="-128"/>
      <p:regular r:id="rId26"/>
    </p:embeddedFont>
    <p:embeddedFont>
      <p:font typeface="Rockwell" panose="02060603020205020403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8392"/>
    <a:srgbClr val="8A8A8A"/>
    <a:srgbClr val="5CC4F9"/>
    <a:srgbClr val="54953D"/>
    <a:srgbClr val="E61938"/>
    <a:srgbClr val="FC3E3E"/>
    <a:srgbClr val="DF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532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81" y="-8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9E153BA-1C9D-45A3-99E7-74771799AC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A0F3A-D45D-4E58-8A2B-68EE67093C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9811C647-FFD4-4D77-94E2-488251AB7E4E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78060D-D8B0-4A13-95D7-4BE14948C6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75B35D-1CA9-4632-BC33-015B185EAF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DBFA4678-ED89-4B8F-9AA8-2063CE03D9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34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494ABBF-6354-48E3-8E2B-BB40EDA7A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E98D84-5CDF-410C-814F-7396F1339D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9E299DE2-6E84-4428-8206-D7D6174A019A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94CCF1F8-010E-45B4-A131-01101FA2C0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489F57B1-C71E-4DD9-9EA8-FC1DA8B882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5BE516-7A90-417B-9972-C1E79D0494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4FE7C2-189A-4FAA-B505-ED782539A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84CB707C-5912-44A9-A4A4-9E313D071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92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C7413-09F5-E645-A70E-E853E68A2F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8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C7413-09F5-E645-A70E-E853E68A2F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9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ib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8686908663_00e79dc4e5_o.jpg">
            <a:extLst>
              <a:ext uri="{FF2B5EF4-FFF2-40B4-BE49-F238E27FC236}">
                <a16:creationId xmlns:a16="http://schemas.microsoft.com/office/drawing/2014/main" xmlns="" id="{A2715DCA-C0F7-4E50-BE74-27AA470BA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B47EA52-3BAC-4EF8-8F6F-2D71A223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B5051D-CC01-4BA2-83B3-F11DD6E4E49F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4B8D8F1-2BEF-4CC2-8028-BD89E7BE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BF79492-EBA9-4447-9F76-CE21B856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AD1E70-41C0-4C45-8481-3AD00B988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94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 w/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rgbClr val="000000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rgbClr val="000000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67685D1-72FD-4C32-8C11-EB2103F181F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20850F5-E940-440B-9192-C02214AC3D67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1117085-500C-4466-BF1F-AC4A3D337E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129B7D2-5E7B-44BF-ACA5-1D7A12D995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CF9754-8784-4D16-901E-B5AECB076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66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 w/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1540855-6FA4-4E78-9C8A-BA6C380AC7C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1998D0-3AEB-4C7E-A9EF-98F64A242D30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F3E66C6-B05E-4D2B-9A28-9307D0193D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EC8826C-12F9-44B1-9873-0E5C16B755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645D3-3893-4A3C-920A-2C6681824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77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347904C6-CFC2-46E7-9BDC-D9D3546EAA07}"/>
              </a:ext>
            </a:extLst>
          </p:cNvPr>
          <p:cNvSpPr txBox="1">
            <a:spLocks/>
          </p:cNvSpPr>
          <p:nvPr userDrawn="1"/>
        </p:nvSpPr>
        <p:spPr>
          <a:xfrm>
            <a:off x="152400" y="57150"/>
            <a:ext cx="8763000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Beteckna lower case"/>
                <a:ea typeface="+mj-ea"/>
                <a:cs typeface="Beteckna lower case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spc="300" dirty="0">
                <a:latin typeface="Poppins" panose="02000000000000000000" pitchFamily="2" charset="0"/>
                <a:cs typeface="Poppins" panose="02000000000000000000" pitchFamily="2" charset="0"/>
              </a:rPr>
              <a:t>THANK YOU</a:t>
            </a:r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xmlns="" id="{4F9DC5ED-D037-4E9B-B69F-3E5B28ADA5C1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70E59DC2-B7A6-4F19-8416-9B55B74CF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871" y="1863128"/>
            <a:ext cx="180770" cy="178423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xmlns="" id="{0A0C1ACD-7EB0-4C31-8468-6F0F8576C6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600" y="3333750"/>
            <a:ext cx="18288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>
                <a:latin typeface="Rockwell" charset="0"/>
                <a:cs typeface="Rockwell" charset="0"/>
              </a:rPr>
              <a:t>Contact Info: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xmlns="" id="{44DDCA48-AE45-46AE-A7BE-7F37E30C86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29200" y="2190750"/>
            <a:ext cx="18288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>
                <a:latin typeface="Rockwell" charset="0"/>
                <a:cs typeface="Rockwell" charset="0"/>
              </a:rPr>
              <a:t>Websites: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xmlns="" id="{B1FE2C2C-E105-4364-BF82-35F0F2F7D53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576638" y="1038225"/>
            <a:ext cx="1990725" cy="1000125"/>
            <a:chOff x="3768249" y="1038969"/>
            <a:chExt cx="1677635" cy="841928"/>
          </a:xfrm>
        </p:grpSpPr>
        <p:pic>
          <p:nvPicPr>
            <p:cNvPr id="11" name="Picture 2" descr="https://upload.wikimedia.org/wikipedia/commons/thumb/f/fa/Seal_of_Chicago,_Illinois.svg/2000px-Seal_of_Chicago,_Illinois.svg.png">
              <a:extLst>
                <a:ext uri="{FF2B5EF4-FFF2-40B4-BE49-F238E27FC236}">
                  <a16:creationId xmlns:a16="http://schemas.microsoft.com/office/drawing/2014/main" xmlns="" id="{1185C641-D4E3-43AB-905C-C8D098D5A12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249" y="1045191"/>
              <a:ext cx="835706" cy="83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Tom Schenk Jr.">
              <a:extLst>
                <a:ext uri="{FF2B5EF4-FFF2-40B4-BE49-F238E27FC236}">
                  <a16:creationId xmlns:a16="http://schemas.microsoft.com/office/drawing/2014/main" xmlns="" id="{1AB18B30-397A-40EF-BCCD-DE55A1A551F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956" y="1038969"/>
              <a:ext cx="841928" cy="84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266950"/>
            <a:ext cx="35052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Content Placeholder 30"/>
          <p:cNvSpPr>
            <a:spLocks noGrp="1"/>
          </p:cNvSpPr>
          <p:nvPr>
            <p:ph sz="quarter" idx="14"/>
          </p:nvPr>
        </p:nvSpPr>
        <p:spPr>
          <a:xfrm>
            <a:off x="609600" y="3714750"/>
            <a:ext cx="35052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Content Placeholder 30"/>
          <p:cNvSpPr>
            <a:spLocks noGrp="1"/>
          </p:cNvSpPr>
          <p:nvPr>
            <p:ph sz="quarter" idx="15"/>
          </p:nvPr>
        </p:nvSpPr>
        <p:spPr>
          <a:xfrm>
            <a:off x="5029200" y="2577701"/>
            <a:ext cx="3505200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</a:lstStyle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7F0BB1E8-501A-400F-9ECB-A9ACD4CD897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4781550"/>
            <a:ext cx="1066800" cy="274638"/>
          </a:xfrm>
        </p:spPr>
        <p:txBody>
          <a:bodyPr/>
          <a:lstStyle>
            <a:lvl1pPr>
              <a:defRPr/>
            </a:lvl1pPr>
          </a:lstStyle>
          <a:p>
            <a:fld id="{905675DF-C677-4BFF-BDDE-4C22AFC6BA44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5A1014B8-DD78-4508-B85A-2526D34D56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2923BBE-80BC-435B-879A-7C650AF04AA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3F1DFD3D-868C-4F10-95BE-659B70C0062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5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A91588E-DBF5-4784-995D-ED58BA59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A3751F-088B-44F9-BFD8-4458EE461943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74A9FDE-AC08-415D-BC1F-6DBD1F5B1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BEBF561-8FA5-4460-8774-A02AA8D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383DA-C621-436E-A9A7-AD89D33E8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0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xmlns="" id="{841808BE-2FED-4913-B6B6-104FABA2241A}"/>
              </a:ext>
            </a:extLst>
          </p:cNvPr>
          <p:cNvCxnSpPr/>
          <p:nvPr userDrawn="1"/>
        </p:nvCxnSpPr>
        <p:spPr>
          <a:xfrm>
            <a:off x="152400" y="194151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xmlns="" id="{BBCE6D56-9B62-4F10-953E-F414ED697512}"/>
              </a:ext>
            </a:extLst>
          </p:cNvPr>
          <p:cNvCxnSpPr/>
          <p:nvPr userDrawn="1"/>
        </p:nvCxnSpPr>
        <p:spPr>
          <a:xfrm>
            <a:off x="152400" y="280987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943100"/>
            <a:ext cx="8763000" cy="857250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xmlns="" id="{BA1DBC6F-9FFA-4C3E-A6E1-D98536F7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7CBC15-6A57-425F-BAAC-6DAD3DEEC668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4392045F-AE12-4133-BBCE-519A397B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BE210397-13E2-4EFA-ADA4-9E791D4E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67450-DCF7-4BFF-AEF1-30C743841B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46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xmlns="" id="{78561D3F-42E3-45FE-A4D1-6ADE28E0B355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4168BB5A-9413-47B3-9B7C-7F93AB9AA079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8688"/>
            <a:ext cx="8763000" cy="4214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7630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7358E403-97DD-48AF-9045-26FA938B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F85A18-F80E-48C0-A1D1-49305FD7DF23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E958B6BB-B2F9-4375-803C-1E226B27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342EC311-F7CD-4BFC-98E4-32F74FF2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F4410-F99F-406A-A431-DC60E680D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05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-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xmlns="" id="{3BC7A232-4F6F-469C-A885-FE863B09F25A}"/>
              </a:ext>
            </a:extLst>
          </p:cNvPr>
          <p:cNvCxnSpPr/>
          <p:nvPr userDrawn="1"/>
        </p:nvCxnSpPr>
        <p:spPr>
          <a:xfrm>
            <a:off x="152400" y="44005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778D9A59-E081-4C27-885E-3A63B6469471}"/>
              </a:ext>
            </a:extLst>
          </p:cNvPr>
          <p:cNvCxnSpPr/>
          <p:nvPr userDrawn="1"/>
        </p:nvCxnSpPr>
        <p:spPr>
          <a:xfrm>
            <a:off x="152400" y="4381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150"/>
            <a:ext cx="8763000" cy="3962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spc="30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26F94ECC-A694-4088-BE61-6671FD58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F2E90D-574B-4E04-BEA3-4BD8AA7ADE6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F04B592A-0306-4877-AC60-E6221187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2CC83D8E-086E-4767-80A2-1F62F981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AE351-A36D-4822-B82C-D14D17261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338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- Hack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3C93B757-5DEA-4D62-AA3C-02B78E7C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9050"/>
            <a:ext cx="9177868" cy="51625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150"/>
            <a:ext cx="8763000" cy="3962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D8449CE-BF13-4B42-BE7F-D61F7BBE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0BBB3E-BBE6-48B2-9CC8-F684139C426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EC34791-84EB-4DA9-B92A-863135BB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F278ADA-1C89-4BA1-8D44-308672C0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85C1C3-9DB8-452A-874B-7DECC42AE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4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- Open Data Meet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BC90CD-B017-4003-ABE4-9419B7851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-1"/>
            <a:ext cx="9150350" cy="51435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150"/>
            <a:ext cx="8763000" cy="3962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5C8F1CA-7E9E-4F62-9D48-34ACE00F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5852-D235-477A-8DB0-57F70EB6E137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2D3F0C7-DEE6-449C-B004-34E8CFEA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4E858D2-A37F-4E12-A884-2FA74453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94D6B3-DCE3-49F5-A84A-5E6B93837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40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- Cib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8686908663_00e79dc4e5_o.jpg">
            <a:extLst>
              <a:ext uri="{FF2B5EF4-FFF2-40B4-BE49-F238E27FC236}">
                <a16:creationId xmlns:a16="http://schemas.microsoft.com/office/drawing/2014/main" xmlns="" id="{B035052E-BD90-4842-B557-24FCBE362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150"/>
            <a:ext cx="8763000" cy="3962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168F0EF-4BB1-46EA-BA11-702388E5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AEDBC-951D-476E-8B7A-6EC39FD00A3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60F95F7-27F3-4C2D-8F2D-6559E69E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5C87ED2-53DA-494C-940F-C2181A237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4C6AB5-B7AF-462B-B06C-3DE8BDCFB4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rm5.staticflickr.com/4119/4768676199_c5c3476f37_o.jpg">
            <a:extLst>
              <a:ext uri="{FF2B5EF4-FFF2-40B4-BE49-F238E27FC236}">
                <a16:creationId xmlns:a16="http://schemas.microsoft.com/office/drawing/2014/main" xmlns="" id="{F8024EFB-A7A4-4526-84B2-5F1D142AD1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A474806-DEAB-4532-B411-9591BECE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373DAB-7D84-45E8-B2F5-4A44FBCEC76E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7EFA04A-0D9D-426A-A38E-E9B68BC3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ECB3D91-65D3-4F37-B75D-390C231D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0B26B4-E35B-4642-8D48-04DD2F0FB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245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-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>
            <a:extLst>
              <a:ext uri="{FF2B5EF4-FFF2-40B4-BE49-F238E27FC236}">
                <a16:creationId xmlns:a16="http://schemas.microsoft.com/office/drawing/2014/main" xmlns="" id="{65A008E1-3572-4ED2-AE7D-D20642F9E778}"/>
              </a:ext>
            </a:extLst>
          </p:cNvPr>
          <p:cNvCxnSpPr/>
          <p:nvPr userDrawn="1"/>
        </p:nvCxnSpPr>
        <p:spPr>
          <a:xfrm>
            <a:off x="152400" y="44005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xmlns="" id="{8F10F9B2-7C67-4B56-8AF9-A1C60EDDBDE3}"/>
              </a:ext>
            </a:extLst>
          </p:cNvPr>
          <p:cNvCxnSpPr/>
          <p:nvPr userDrawn="1"/>
        </p:nvCxnSpPr>
        <p:spPr>
          <a:xfrm>
            <a:off x="152400" y="4381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" y="438150"/>
            <a:ext cx="8763000" cy="39624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5CC4F9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969477E-2AE4-4E00-B73F-B65B09B408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134B647-AE2D-4560-936A-88D51F4BCCC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5D30C0-2655-4DB6-820E-2BDE337F93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6EA96B7-4911-47DD-AD8E-3B2DFC7649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2425C0D-9FA3-46B7-8478-0EA48F8D8A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415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two panels golden rat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xmlns="" id="{4B1A86A7-7C94-475F-BF6E-DC139F342019}"/>
              </a:ext>
            </a:extLst>
          </p:cNvPr>
          <p:cNvCxnSpPr/>
          <p:nvPr userDrawn="1"/>
        </p:nvCxnSpPr>
        <p:spPr>
          <a:xfrm>
            <a:off x="152400" y="44005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A5D23BBD-23B4-4785-B7B3-0A4CBD4891BC}"/>
              </a:ext>
            </a:extLst>
          </p:cNvPr>
          <p:cNvCxnSpPr/>
          <p:nvPr userDrawn="1"/>
        </p:nvCxnSpPr>
        <p:spPr>
          <a:xfrm>
            <a:off x="152400" y="4381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38150"/>
            <a:ext cx="6172200" cy="3962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latin typeface="Rockwell"/>
                <a:cs typeface="Rockwell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2400" y="438150"/>
            <a:ext cx="2455164" cy="3962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59A8116F-5751-4AFC-BEC8-703E9E33F3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968AC01-EFA3-4225-B9F6-8A22F693FE44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FD411E23-D82E-42D8-8745-24F0DACBAF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0E4DAAD-FBBD-418A-9D60-73EA9DAF44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FE5FD15-EB5F-473B-A001-2CCD0C0B0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38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w/ subtitle &amp; two panels golden rat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D3EA5E2A-CB4E-473A-BA6C-57E763AFCDAA}"/>
              </a:ext>
            </a:extLst>
          </p:cNvPr>
          <p:cNvCxnSpPr/>
          <p:nvPr userDrawn="1"/>
        </p:nvCxnSpPr>
        <p:spPr>
          <a:xfrm>
            <a:off x="152400" y="44005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xmlns="" id="{80836649-CD9E-4BDF-9014-C486CA175310}"/>
              </a:ext>
            </a:extLst>
          </p:cNvPr>
          <p:cNvCxnSpPr/>
          <p:nvPr userDrawn="1"/>
        </p:nvCxnSpPr>
        <p:spPr>
          <a:xfrm>
            <a:off x="152400" y="4381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38150"/>
            <a:ext cx="6172200" cy="39624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latin typeface="Rockwell"/>
                <a:cs typeface="Rockwell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2400" y="1123950"/>
            <a:ext cx="2455164" cy="32766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152400" y="454642"/>
            <a:ext cx="2455164" cy="669308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D23A385-7B1B-4CD9-B69B-8053CD86ACA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ADADEA35-BAE2-4550-8351-D106AF78D7E3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F6823F9E-622C-46B7-81D2-F1ECF0771A7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E8087F93-E796-40FB-9BE4-92415AE5DE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B6AAF24-5B0E-4B56-B620-CD820F998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00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 w/ subtitle &amp; two panels golden ratio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22CF0388-DD82-470C-A4CB-AA8F34B926B1}"/>
              </a:ext>
            </a:extLst>
          </p:cNvPr>
          <p:cNvCxnSpPr/>
          <p:nvPr userDrawn="1"/>
        </p:nvCxnSpPr>
        <p:spPr>
          <a:xfrm>
            <a:off x="152400" y="44005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xmlns="" id="{145C19E5-CD10-492A-8C60-3AA0523358FE}"/>
              </a:ext>
            </a:extLst>
          </p:cNvPr>
          <p:cNvCxnSpPr/>
          <p:nvPr userDrawn="1"/>
        </p:nvCxnSpPr>
        <p:spPr>
          <a:xfrm>
            <a:off x="152400" y="438150"/>
            <a:ext cx="87630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885950"/>
            <a:ext cx="6172200" cy="2514600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Rockwell"/>
                <a:cs typeface="Rockwell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2400" y="1123950"/>
            <a:ext cx="2455164" cy="32766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152400" y="454642"/>
            <a:ext cx="2455164" cy="669308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1"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743200" y="470027"/>
            <a:ext cx="6172200" cy="1415923"/>
          </a:xfrm>
        </p:spPr>
        <p:txBody>
          <a:bodyPr anchor="b">
            <a:normAutofit/>
          </a:bodyPr>
          <a:lstStyle>
            <a:lvl1pPr marL="0" indent="0" algn="l">
              <a:buNone/>
              <a:defRPr sz="2800" b="1" i="0">
                <a:latin typeface="Rockwell"/>
                <a:cs typeface="Rockwell"/>
              </a:defRPr>
            </a:lvl1pPr>
            <a:lvl2pPr marL="457200" indent="0" algn="ctr">
              <a:buNone/>
              <a:defRPr sz="2800" b="1">
                <a:latin typeface="Beteckna lower case"/>
                <a:cs typeface="Beteckna lower case"/>
              </a:defRPr>
            </a:lvl2pPr>
            <a:lvl3pPr marL="914400" indent="0" algn="ctr">
              <a:buNone/>
              <a:defRPr sz="2400" b="1">
                <a:latin typeface="Beteckna lower case"/>
                <a:cs typeface="Beteckna lower case"/>
              </a:defRPr>
            </a:lvl3pPr>
            <a:lvl4pPr marL="1371600" indent="0" algn="ctr">
              <a:buNone/>
              <a:defRPr sz="2000" b="1">
                <a:latin typeface="Beteckna lower case"/>
                <a:cs typeface="Beteckna lower case"/>
              </a:defRPr>
            </a:lvl4pPr>
            <a:lvl5pPr marL="1828800" indent="0" algn="ctr">
              <a:buNone/>
              <a:defRPr sz="2000" b="1">
                <a:latin typeface="Beteckna lower case"/>
                <a:cs typeface="Beteckna lower cas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E1410014-F4BE-44E6-9B77-7936392ADA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4B7DA72-E048-440D-ABE7-9BA75CEB617C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77FF7B3F-F4EA-459E-AC55-D378A990C5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73CFFDDA-BCAC-4349-9BFC-C56280DD93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46B4F391-B01B-4ADE-8D0A-1BC86E4C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832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xmlns="" id="{D6E4EBA6-9648-4496-9261-B777C1937A6F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xmlns="" id="{032E0662-18AD-474E-A28A-77B9F12E491C}"/>
              </a:ext>
            </a:extLst>
          </p:cNvPr>
          <p:cNvCxnSpPr/>
          <p:nvPr userDrawn="1"/>
        </p:nvCxnSpPr>
        <p:spPr>
          <a:xfrm>
            <a:off x="152400" y="1068388"/>
            <a:ext cx="8763000" cy="0"/>
          </a:xfrm>
          <a:prstGeom prst="line">
            <a:avLst/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763000" cy="8572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xmlns="" id="{4FC0C298-E8E7-4C67-A37E-2D0EE239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C0F4DC-3B6D-4D49-BC5D-DDE2E3F8D144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968B8890-3B98-4813-B898-5FF09B4E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179C969B-050C-4939-AD26-9C2408DA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77921-EF5E-4871-827E-505E29EB1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161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A455B8F-57AE-438C-B1DC-200EFBBAD27D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3DEF7C0-6668-4425-BFAC-4A58AB68B8D6}"/>
              </a:ext>
            </a:extLst>
          </p:cNvPr>
          <p:cNvCxnSpPr/>
          <p:nvPr userDrawn="1"/>
        </p:nvCxnSpPr>
        <p:spPr>
          <a:xfrm>
            <a:off x="152400" y="1068388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xmlns="" id="{5333ED6F-9B9F-4ED2-9FA7-2072D6B72D5C}"/>
              </a:ext>
            </a:extLst>
          </p:cNvPr>
          <p:cNvCxnSpPr/>
          <p:nvPr userDrawn="1"/>
        </p:nvCxnSpPr>
        <p:spPr>
          <a:xfrm>
            <a:off x="533400" y="1809750"/>
            <a:ext cx="2286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xmlns="" id="{F9B20BB0-8BE4-46DE-93D9-DE84B53A5E65}"/>
              </a:ext>
            </a:extLst>
          </p:cNvPr>
          <p:cNvCxnSpPr/>
          <p:nvPr userDrawn="1"/>
        </p:nvCxnSpPr>
        <p:spPr>
          <a:xfrm>
            <a:off x="6400800" y="1809750"/>
            <a:ext cx="2286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xmlns="" id="{FD8A3248-B400-4616-8CA9-2E7AB8BEBCED}"/>
              </a:ext>
            </a:extLst>
          </p:cNvPr>
          <p:cNvCxnSpPr/>
          <p:nvPr userDrawn="1"/>
        </p:nvCxnSpPr>
        <p:spPr>
          <a:xfrm>
            <a:off x="3467100" y="1809750"/>
            <a:ext cx="2286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763000" cy="8572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533400" y="1200150"/>
            <a:ext cx="228600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12"/>
          <p:cNvSpPr>
            <a:spLocks noGrp="1"/>
          </p:cNvSpPr>
          <p:nvPr>
            <p:ph sz="quarter" idx="14"/>
          </p:nvPr>
        </p:nvSpPr>
        <p:spPr>
          <a:xfrm>
            <a:off x="3467100" y="1200150"/>
            <a:ext cx="228600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12"/>
          <p:cNvSpPr>
            <a:spLocks noGrp="1"/>
          </p:cNvSpPr>
          <p:nvPr>
            <p:ph sz="quarter" idx="15"/>
          </p:nvPr>
        </p:nvSpPr>
        <p:spPr>
          <a:xfrm>
            <a:off x="6400800" y="1200150"/>
            <a:ext cx="228600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12"/>
          <p:cNvSpPr>
            <a:spLocks noGrp="1"/>
          </p:cNvSpPr>
          <p:nvPr>
            <p:ph sz="quarter" idx="16"/>
          </p:nvPr>
        </p:nvSpPr>
        <p:spPr>
          <a:xfrm>
            <a:off x="533400" y="1809750"/>
            <a:ext cx="2286000" cy="32004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12"/>
          <p:cNvSpPr>
            <a:spLocks noGrp="1"/>
          </p:cNvSpPr>
          <p:nvPr>
            <p:ph sz="quarter" idx="17"/>
          </p:nvPr>
        </p:nvSpPr>
        <p:spPr>
          <a:xfrm>
            <a:off x="3462804" y="1810360"/>
            <a:ext cx="2286000" cy="31997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12"/>
          <p:cNvSpPr>
            <a:spLocks noGrp="1"/>
          </p:cNvSpPr>
          <p:nvPr>
            <p:ph sz="quarter" idx="18"/>
          </p:nvPr>
        </p:nvSpPr>
        <p:spPr>
          <a:xfrm>
            <a:off x="6400800" y="1809750"/>
            <a:ext cx="2286000" cy="31997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xmlns="" id="{8EAE5C8C-61F7-497F-9F35-8DC3C1C5781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B527BFD7-8EFC-4391-B4A3-1D85DB3A924E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245FE3CD-3008-46E0-95A9-839B1F2DA9E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DAF003D6-ED6E-470D-B74F-88D25F85A0A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CC4908CB-AD3E-4420-ACD2-F8BDFC4BE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94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6B1576F-7686-477B-8A37-04FD10F24D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74EF7B5-7676-4EA8-B9A9-0E85EE2FDBBF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138B073-7A31-4E2E-8966-7B54CA233E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AFC875B-9384-4258-957B-CB492A0C21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E2B3F3F-2C1C-498B-957E-4B0FC2967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30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ier text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xmlns="" id="{B7855D68-D5CB-40F5-AD1A-E83B37C5F58D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FAA0505A-324E-489E-BAA1-57C45A7398AA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310"/>
            <a:ext cx="8763000" cy="857250"/>
          </a:xfrm>
        </p:spPr>
        <p:txBody>
          <a:bodyPr/>
          <a:lstStyle>
            <a:lvl1pPr algn="l">
              <a:defRPr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45360"/>
            <a:ext cx="8763000" cy="28981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152400" y="931105"/>
            <a:ext cx="8763000" cy="130950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02DF9DA-C003-446B-A7DB-03E08A8975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7F0092B-77FE-499F-84FF-07AF2B66A17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9B2A3DA-4ED6-46A8-8769-9342CA7042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56EE0F9-396A-45B6-A170-B9CBF5B153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037332-AA92-4AB0-A68B-6AFEF6E5B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243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one-third text and two-thir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xmlns="" id="{0A82E4BA-AD47-41C2-B599-D5B1750CAFDF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D68FA64A-B98D-4619-A402-83A3D84902DB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52400" y="928688"/>
            <a:ext cx="8763000" cy="130383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310"/>
            <a:ext cx="8763000" cy="857250"/>
          </a:xfrm>
        </p:spPr>
        <p:txBody>
          <a:bodyPr/>
          <a:lstStyle>
            <a:lvl1pPr algn="l">
              <a:defRPr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0" y="2243667"/>
            <a:ext cx="9144000" cy="289983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EBE622C5-FAC0-4894-B85C-C0D870D4DE9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2FC9CC64-7778-4281-B077-A77A2C4193F9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200D89AB-F7DD-47B6-9C7F-1311000BCC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351686A-BAF1-4D37-9AD0-9A11B5E74E5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C518268C-8739-4332-9481-68A5AD218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329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one-third image and two-thi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xmlns="" id="{B4872C03-1571-49FE-A356-1C8A4AE74609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DD274139-025C-4C18-9DF3-D7E0957B915F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310"/>
            <a:ext cx="8763000" cy="857250"/>
          </a:xfrm>
        </p:spPr>
        <p:txBody>
          <a:bodyPr/>
          <a:lstStyle>
            <a:lvl1pPr algn="l">
              <a:defRPr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36525" y="2230438"/>
            <a:ext cx="8763000" cy="29130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-8468" y="922868"/>
            <a:ext cx="9152467" cy="12954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FD56E87-C04E-4FD6-9D0E-FFE6AFAF24F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D364823F-DDE6-48EA-9C03-9DF6D20CD5F2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8B0EDD2-746C-4F29-B2C7-70A3CEF0142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D47F8AD-6532-49D8-ACA3-58E0490A50F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6F0B51D-3218-4E61-8FAB-598B63925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1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ity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80AAAB4E-BA0C-48AC-821A-B4025CD6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rgbClr val="FFFFFF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A6C0AD4-8425-43C6-90B7-FEAAE81E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639936-7440-4616-BD54-D1E2FD71009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649E9BF-407A-4A23-BC34-829CF706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CB78095-942C-440F-9D46-BA627684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230D079-23E3-4155-9247-44C7091C1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38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180664-1180-441F-B1B0-9666C2851B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49575" y="514350"/>
            <a:ext cx="2771775" cy="11080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League Gothic" charset="0"/>
              </a:rPr>
              <a:t>THANK YOU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2400" y="57150"/>
            <a:ext cx="8763000" cy="35052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3562350"/>
            <a:ext cx="8763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B19EED5-6417-4159-AEC7-5B2870D3D7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EE3BA18-8B87-48B6-9F82-B5B5CB948F87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30414C5-4C30-4AD1-A5EF-4A84675A97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50FDE72-72A1-4726-950C-6E45A812CD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B73F418-9F31-4FB3-A79F-053221A75C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864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7DBFD191-6595-4B19-B2D3-F1F0E3858516}"/>
              </a:ext>
            </a:extLst>
          </p:cNvPr>
          <p:cNvCxnSpPr/>
          <p:nvPr userDrawn="1"/>
        </p:nvCxnSpPr>
        <p:spPr>
          <a:xfrm>
            <a:off x="152400" y="1452563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xmlns="" id="{926B70A9-C750-4FDB-81AA-C4E09118F106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xmlns="" id="{D59C9121-E0D0-4C22-B166-BED47B8CA352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7630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52563"/>
            <a:ext cx="3810000" cy="33289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920750"/>
            <a:ext cx="4800600" cy="38608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919162"/>
            <a:ext cx="3810000" cy="533400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1C660C67-DA7F-43F9-ACDC-EACEC592E0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E869F6D-C986-4D46-AC1D-6F92123CF610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64C67AED-FF58-4925-A21E-31C99F2394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xmlns="" id="{83D7A98D-F63F-4B89-B8FF-EFF83DF3B7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E1D2BBB-AB87-45D2-821E-63FFF8AA9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426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wo-content righ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610B0C97-7820-42A8-8459-BAAA53CC7F17}"/>
              </a:ext>
            </a:extLst>
          </p:cNvPr>
          <p:cNvCxnSpPr/>
          <p:nvPr userDrawn="1"/>
        </p:nvCxnSpPr>
        <p:spPr>
          <a:xfrm>
            <a:off x="5097463" y="1452563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xmlns="" id="{DE858E23-EB15-4CEA-ABA4-921ADB42B213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xmlns="" id="{79C8D436-5E40-4000-A915-760977CD7868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7630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7463" y="1452563"/>
            <a:ext cx="3810000" cy="33289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97463" y="919162"/>
            <a:ext cx="3810000" cy="533400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152400" y="927102"/>
            <a:ext cx="4800600" cy="38608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BF2DDECA-2F53-4E4D-9ECF-2A686FAD582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1A954AB3-E2ED-4E1F-9E4A-E61E42418A0C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21713CD6-C1BF-497D-BCB6-841F8898A4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34AC51CD-B3F1-4E99-BE64-0A77F7743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9AEC1B6-C2A8-456A-B68F-5A6AB82BE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311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right third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2A07B8FF-DA4A-4321-833D-6B3AB89D5DD5}"/>
              </a:ext>
            </a:extLst>
          </p:cNvPr>
          <p:cNvCxnSpPr/>
          <p:nvPr userDrawn="1"/>
        </p:nvCxnSpPr>
        <p:spPr>
          <a:xfrm>
            <a:off x="5105400" y="742950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742950"/>
            <a:ext cx="3810000" cy="40386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05400" y="209550"/>
            <a:ext cx="3810000" cy="533400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17C79AF1-2B56-42E8-A717-1DA5FA6F774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C6C3502-9594-4B34-93E5-5476ED649B0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CAE49E64-84BD-41C0-B813-CF3FC0FFD8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B010BE89-F9DF-4C36-B7B2-4D8B8FDC90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32CAE9A-84D6-4D5E-93C0-54F5B7CCF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38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wo-thirds right three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B46F186C-3D8F-4B8B-BC23-724AE310870F}"/>
              </a:ext>
            </a:extLst>
          </p:cNvPr>
          <p:cNvCxnSpPr/>
          <p:nvPr userDrawn="1"/>
        </p:nvCxnSpPr>
        <p:spPr>
          <a:xfrm>
            <a:off x="5105400" y="1657350"/>
            <a:ext cx="38100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C4E5473E-250E-44FA-8B41-901E32031393}"/>
              </a:ext>
            </a:extLst>
          </p:cNvPr>
          <p:cNvCxnSpPr/>
          <p:nvPr userDrawn="1"/>
        </p:nvCxnSpPr>
        <p:spPr>
          <a:xfrm>
            <a:off x="5105400" y="3257550"/>
            <a:ext cx="38100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133350"/>
            <a:ext cx="3810000" cy="14478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4953000" cy="51435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105400" y="1733550"/>
            <a:ext cx="3810000" cy="14478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5105400" y="3333750"/>
            <a:ext cx="3810000" cy="14478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485A17BA-E225-4116-935C-12C47A2D19F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4C7A14D8-D7A3-408C-BB86-118D0F576DF7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47F27CA6-39ED-4996-B7FC-89B4F0B44D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xmlns="" id="{871C55A2-2609-4ABC-92EF-93FC980162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A1DA39C-36F7-4FEC-B848-F1842BA10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58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wo-thirds right two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xmlns="" id="{B348FD9F-2200-4808-8428-90CE973BB243}"/>
              </a:ext>
            </a:extLst>
          </p:cNvPr>
          <p:cNvCxnSpPr/>
          <p:nvPr userDrawn="1"/>
        </p:nvCxnSpPr>
        <p:spPr>
          <a:xfrm>
            <a:off x="5105400" y="2457450"/>
            <a:ext cx="38100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4953000" cy="51435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105400" y="133350"/>
            <a:ext cx="3810000" cy="2133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5105400" y="2647950"/>
            <a:ext cx="3810000" cy="2133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031EBDAF-7517-43D3-8B94-4221841D98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C864C31-A931-42F5-946E-BE47F8B095B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C4463F4B-F2C3-4203-880E-D1AF1677EA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40638761-5314-4DCE-A47B-1A09BA2E55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57935B8-2165-460D-887B-AE65F1FD0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8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wo-thirds empt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4953000" cy="51435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A569FF2-4040-4800-877F-7D225DE1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03A64E-7DD8-4069-8750-AA8FFD96355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3E4222-D3B1-42AD-A3F0-E6102A5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58905B-8847-4E6D-9388-261DBAD8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B834B-A132-4262-9F1C-95CF0BF5B6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323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 sub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0995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895600" y="3409950"/>
            <a:ext cx="6248400" cy="1371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0" y="3409950"/>
            <a:ext cx="2819400" cy="13716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EE3277-84BE-4A2F-9187-E9EE083C2F1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2F348F96-A8DF-428A-8141-0FF042DC70C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92AFA5A-1168-4201-B435-36E58B0234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EF136DA-B508-498E-92AD-A7D9E1C18F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CBB62C5-1587-40B2-A660-66D35EB5D0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556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esktop Screenshot Blank.png">
            <a:extLst>
              <a:ext uri="{FF2B5EF4-FFF2-40B4-BE49-F238E27FC236}">
                <a16:creationId xmlns:a16="http://schemas.microsoft.com/office/drawing/2014/main" xmlns="" id="{54A87AEA-2EC4-4633-A10F-884A10B0A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"/>
          <a:stretch>
            <a:fillRect/>
          </a:stretch>
        </p:blipFill>
        <p:spPr bwMode="auto">
          <a:xfrm>
            <a:off x="1566863" y="147638"/>
            <a:ext cx="5976937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64136" y="477089"/>
            <a:ext cx="5293935" cy="306754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26022F40-9EE1-40A3-A932-3E8270ED00E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2BD17492-F8D5-4502-9930-83D2FE965B93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0EEBC0E5-FC82-42C3-9633-2C5A36BF0F7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06D38426-B74E-4257-9150-7AFE8027BC3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2E465D7-07B9-4E64-8F22-C8689E09F7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13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screenshot w/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esktop Screenshot Blank.png">
            <a:extLst>
              <a:ext uri="{FF2B5EF4-FFF2-40B4-BE49-F238E27FC236}">
                <a16:creationId xmlns:a16="http://schemas.microsoft.com/office/drawing/2014/main" xmlns="" id="{F487BB9F-40E5-4A40-9EE1-41BD9512E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"/>
          <a:stretch>
            <a:fillRect/>
          </a:stretch>
        </p:blipFill>
        <p:spPr bwMode="auto">
          <a:xfrm>
            <a:off x="304800" y="147638"/>
            <a:ext cx="5976938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804" y="971550"/>
            <a:ext cx="2766996" cy="3733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301834" y="209550"/>
            <a:ext cx="2770004" cy="68580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2040" y="477089"/>
            <a:ext cx="5293935" cy="306754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C335CFE-DD91-48CD-ACB6-36F3A61BD4F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4DB692D7-D707-4998-9C4B-DBA1A73FA924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76A44A9D-7033-4243-95B0-E7A47DB195F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DD8D228C-9788-43E1-88DE-3B2F79788DF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EF90CC8-B5A7-434C-84DD-4A5B219C4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61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ackath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wimg_AstPn20CQAAW1oi.jpg_732.jpg">
            <a:extLst>
              <a:ext uri="{FF2B5EF4-FFF2-40B4-BE49-F238E27FC236}">
                <a16:creationId xmlns:a16="http://schemas.microsoft.com/office/drawing/2014/main" xmlns="" id="{F560D6ED-5AB7-48D9-928A-C9510982B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41428BB-F5AF-4C2B-AF4C-EC7F24D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Beteckna lower case" charset="0"/>
              </a:defRPr>
            </a:lvl1pPr>
          </a:lstStyle>
          <a:p>
            <a:fld id="{037DA90E-1B41-4F09-932B-E923F9E233C2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CE89390-6011-4032-8DE8-7071E88B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Beteckna lower case"/>
                <a:cs typeface="Beteckna lower cas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4E69E7B-6790-4663-90F5-A2EC5956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Beteckna lower case" charset="0"/>
              </a:defRPr>
            </a:lvl1pPr>
          </a:lstStyle>
          <a:p>
            <a:fld id="{AD65DD1D-8B56-4B73-A846-D87F412AE5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255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aptop Screenshot Blank.png">
            <a:extLst>
              <a:ext uri="{FF2B5EF4-FFF2-40B4-BE49-F238E27FC236}">
                <a16:creationId xmlns:a16="http://schemas.microsoft.com/office/drawing/2014/main" xmlns="" id="{9D6534B9-D276-402B-92F4-92AE6A76B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717550"/>
            <a:ext cx="787717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62493" y="952194"/>
            <a:ext cx="5293935" cy="306754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0D99620B-2779-4761-922D-1092875C0B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7B5E4304-0E79-486F-A94C-558CB656C763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64196926-0B09-4DF4-BD16-9AD275F2033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E458877A-9C63-4E47-8AC3-C4EEE1B85E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A30D688-0395-4A19-93D5-E700D421C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591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w/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Laptop Screenshot Blank.png">
            <a:extLst>
              <a:ext uri="{FF2B5EF4-FFF2-40B4-BE49-F238E27FC236}">
                <a16:creationId xmlns:a16="http://schemas.microsoft.com/office/drawing/2014/main" xmlns="" id="{F8461B30-D882-4AAE-8E2E-816F98E12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57150"/>
            <a:ext cx="787717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" y="4095750"/>
            <a:ext cx="8915400" cy="609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936812" y="290603"/>
            <a:ext cx="5293935" cy="306754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CD2D08-4769-4884-A34A-93B4B4EF5F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11099DD4-B518-47B7-B35B-44F513DAF820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FBB01A-C433-4B8F-9D04-B0613750B5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316838-CD64-42E9-AC11-7618C48235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6275B58-55F5-4E09-9491-F7F6931F0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534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ktop screenshot w/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esktop Screenshot Blank.png">
            <a:extLst>
              <a:ext uri="{FF2B5EF4-FFF2-40B4-BE49-F238E27FC236}">
                <a16:creationId xmlns:a16="http://schemas.microsoft.com/office/drawing/2014/main" xmlns="" id="{6CA898D2-622F-43F8-8998-A9F3BA0A3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"/>
          <a:stretch>
            <a:fillRect/>
          </a:stretch>
        </p:blipFill>
        <p:spPr bwMode="auto">
          <a:xfrm>
            <a:off x="304800" y="147638"/>
            <a:ext cx="5976938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804" y="971550"/>
            <a:ext cx="2766996" cy="3733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301834" y="209550"/>
            <a:ext cx="2770004" cy="68580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2040" y="477089"/>
            <a:ext cx="5293935" cy="306754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E474F57E-36DC-4455-8BF9-E727953AE92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04DCBB46-B382-4C48-9BF0-A538C93E50D2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79F9AC6B-7B62-4E2B-8836-C331B879425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BEFF44D7-4E4D-48EE-94D8-78DB56E58E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958F387-F1E2-41CC-BFCC-5A86C97A2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15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ablet Screenshot Blank.png">
            <a:extLst>
              <a:ext uri="{FF2B5EF4-FFF2-40B4-BE49-F238E27FC236}">
                <a16:creationId xmlns:a16="http://schemas.microsoft.com/office/drawing/2014/main" xmlns="" id="{3FC80B5A-545C-42CE-952D-63C0A40E7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"/>
          <a:stretch>
            <a:fillRect/>
          </a:stretch>
        </p:blipFill>
        <p:spPr bwMode="auto">
          <a:xfrm>
            <a:off x="2624138" y="171450"/>
            <a:ext cx="3887787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247993" y="732719"/>
            <a:ext cx="2639079" cy="344686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CAE6433F-2F59-409A-B8AE-57953D359E3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100A6F9A-41B8-497B-9A26-838956ADA8F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E5DC8608-5FDD-4594-80C3-8C9FA2AE75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7FE6A2E8-A356-49E8-AE7F-135E1A6D387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DDE47CAE-4AEF-469E-8B1A-B72554ABB4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20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screenshot w/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blet Screenshot Blank.png">
            <a:extLst>
              <a:ext uri="{FF2B5EF4-FFF2-40B4-BE49-F238E27FC236}">
                <a16:creationId xmlns:a16="http://schemas.microsoft.com/office/drawing/2014/main" xmlns="" id="{EA3E482F-4A17-4395-B340-AD045AB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"/>
          <a:stretch>
            <a:fillRect/>
          </a:stretch>
        </p:blipFill>
        <p:spPr bwMode="auto">
          <a:xfrm>
            <a:off x="1371600" y="155575"/>
            <a:ext cx="3887788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804" y="971550"/>
            <a:ext cx="2766996" cy="3733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301834" y="209550"/>
            <a:ext cx="2770004" cy="68580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995805" y="716227"/>
            <a:ext cx="2639079" cy="344686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555BEF1-45D6-4E0A-80D2-589E8BFC045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BB4E6C73-86BA-4950-900C-D2191B8A619F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B1F4EEEA-D541-40AF-80CF-ABE338DD07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E2F43765-C1B5-47C5-9242-2062AC0A3F8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328FCD2E-2D81-4E06-9777-BC318E024A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656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left third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00DC5D06-90CD-40DD-9693-8BB84976E15C}"/>
              </a:ext>
            </a:extLst>
          </p:cNvPr>
          <p:cNvCxnSpPr/>
          <p:nvPr userDrawn="1"/>
        </p:nvCxnSpPr>
        <p:spPr>
          <a:xfrm>
            <a:off x="152400" y="742950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2950"/>
            <a:ext cx="3810000" cy="4038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209550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C1B3D3C4-6C5D-47E6-999C-8378537B2D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76C642B-6C75-427E-9797-74F0F8CDD1E4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528CFB2E-24E8-40B4-9547-140726EF91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EE39F57D-826D-4205-9406-A48DD21C47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A3ADE0D-94B5-4A12-A798-A5FC67FEC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836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left third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3FBD253-C7D6-412C-B5BF-B6269C82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076C8-87EE-4644-8D4F-8F653CD86AEE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76EE0FD-3262-4D25-9E6D-6120DEB8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CE5148A-51CC-4648-87C7-288B33ED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0A594-06A5-40A2-80B1-3F2D093A0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150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right third with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FE64E63-151A-4D87-80AA-87FC53A0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3C5712-70F1-4594-85FD-ACCB216B259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52BDBE5-B1D9-4F02-AEF6-C12AEFC3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612BC71-3642-4BCF-AAEF-EAB86323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681F0-C037-4EC7-9746-2CA2B75AB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36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left thir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3200400"/>
          </a:xfrm>
        </p:spPr>
        <p:txBody>
          <a:bodyPr anchor="ctr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32004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3409951"/>
            <a:ext cx="3810000" cy="1646238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114800" y="3409950"/>
            <a:ext cx="4800600" cy="1654175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2DF353A-4E24-4887-8958-54A5C99B3EF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9039170-631A-4BC9-B5EF-73723A5DCE8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9798190-66BE-4120-9C6F-1E7FA8C423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5537391-AA7A-45C1-B819-6279241E9C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9B5E387-E7D8-4595-9B85-0E4B301EB8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450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right thir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5F346E8B-6086-4BD0-B90C-4E1AF8057DA4}"/>
              </a:ext>
            </a:extLst>
          </p:cNvPr>
          <p:cNvSpPr txBox="1">
            <a:spLocks/>
          </p:cNvSpPr>
          <p:nvPr userDrawn="1"/>
        </p:nvSpPr>
        <p:spPr>
          <a:xfrm>
            <a:off x="5105400" y="4781550"/>
            <a:ext cx="838200" cy="274638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E7E8400-0620-43C3-AB1D-C2C2FD8B20B3}" type="datetime1">
              <a:rPr lang="en-US" altLang="en-US" sz="1200">
                <a:solidFill>
                  <a:srgbClr val="898989"/>
                </a:solidFill>
                <a:latin typeface="Rockwell" panose="02060603020205020403" pitchFamily="18" charset="0"/>
              </a:rPr>
              <a:pPr eaLnBrk="1" hangingPunct="1"/>
              <a:t>3/15/2018</a:t>
            </a:fld>
            <a:endParaRPr lang="en-US" altLang="en-US" sz="1200">
              <a:solidFill>
                <a:srgbClr val="898989"/>
              </a:solidFill>
              <a:latin typeface="Rockwell" panose="02060603020205020403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5105400" y="209550"/>
            <a:ext cx="3810000" cy="3200400"/>
          </a:xfrm>
        </p:spPr>
        <p:txBody>
          <a:bodyPr anchor="ctr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6"/>
          </p:nvPr>
        </p:nvSpPr>
        <p:spPr>
          <a:xfrm>
            <a:off x="5105400" y="3409951"/>
            <a:ext cx="3810000" cy="1646238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32004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152400" y="3409950"/>
            <a:ext cx="4800600" cy="1654175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xmlns="" id="{6481329A-A0CC-4C85-8F7E-BA42BF0D89F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C9EAB7BF-84D3-4D1E-A4FC-8AA637E146C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2B348AB0-89BB-4157-BC62-B608439C8D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61264F7E-AB1E-4FDD-B883-45946ACB9E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FB1C185D-542C-44DC-AD42-CC619ADFB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46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u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AG0020_1.jpg">
            <a:extLst>
              <a:ext uri="{FF2B5EF4-FFF2-40B4-BE49-F238E27FC236}">
                <a16:creationId xmlns:a16="http://schemas.microsoft.com/office/drawing/2014/main" xmlns="" id="{C5972345-0639-48F0-8309-E2255AFD3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tx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149EF46-0073-4E6C-B7B9-AE0AF28FB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F375A83-EBCC-40B6-B6B2-D0421F0F94CE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C1FFDDC-B1DD-4045-9824-37F95DF0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BB5B939-1B23-4576-880B-47D887E5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EB63D5B-17FD-4AF9-9378-82EF3E3C48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8980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F37A1C40-A9E1-4385-A84B-D868CC26B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55ECE-BE6D-42CC-8DE7-8F0FC394F727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EB1987C-A4A5-427C-BB2C-92BDC2C7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6A6C02EF-2178-4243-80DC-3B1E4823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0B81B-3890-4EA5-B916-E4E70AD54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367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C23AF7D-EED8-4E78-8F11-62BAFE040DA4}"/>
              </a:ext>
            </a:extLst>
          </p:cNvPr>
          <p:cNvSpPr txBox="1">
            <a:spLocks/>
          </p:cNvSpPr>
          <p:nvPr userDrawn="1"/>
        </p:nvSpPr>
        <p:spPr>
          <a:xfrm>
            <a:off x="152400" y="209550"/>
            <a:ext cx="8763000" cy="704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Beteckna lower case"/>
                <a:ea typeface="+mj-ea"/>
                <a:cs typeface="Beteckna lower case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>
                <a:latin typeface="Rockwell"/>
                <a:cs typeface="Rockwell"/>
              </a:rPr>
              <a:t>Click to edit master title style</a:t>
            </a: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81B493B9-DFC9-4DCD-AE9A-5E4AC436C1F1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8688"/>
            <a:ext cx="8763000" cy="4214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31E8FC21-74F3-47ED-B9F2-3EFA33DC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CD744-BAD8-40C1-988D-150DC79BE08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84844C91-C8B0-42E8-8506-645E4705A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CFD16A4-049A-44F5-8EBC-F0BB510F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8B30A-ECA6-4464-9252-E4DB0B65E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73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0">
            <a:extLst>
              <a:ext uri="{FF2B5EF4-FFF2-40B4-BE49-F238E27FC236}">
                <a16:creationId xmlns:a16="http://schemas.microsoft.com/office/drawing/2014/main" xmlns="" id="{66C6F48E-A4C1-40A0-824B-65C1A4AFF609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E811A6E-DE27-4278-B0E6-C129D5824804}"/>
              </a:ext>
            </a:extLst>
          </p:cNvPr>
          <p:cNvSpPr txBox="1">
            <a:spLocks/>
          </p:cNvSpPr>
          <p:nvPr userDrawn="1"/>
        </p:nvSpPr>
        <p:spPr>
          <a:xfrm>
            <a:off x="152400" y="209550"/>
            <a:ext cx="8763000" cy="704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Beteckna lower case"/>
                <a:ea typeface="+mj-ea"/>
                <a:cs typeface="Beteckna lower case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>
                <a:latin typeface="Rockwell"/>
                <a:cs typeface="Rockwell"/>
              </a:rPr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A895B91E-1822-4BBF-BC22-AEE1F86E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C0976F-6118-4C1D-A999-1B7B906D8A08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FABA3F07-CE39-4691-9C59-74D7276F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ABB10941-F90A-4508-B859-AAACE532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A082A-0BFD-4386-8FB0-A867BD583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71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131D3CB-D2A5-47F6-A96B-52AD6E07D4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D5D6A4F-1F5A-402B-B15E-DAEC9EEB3A7A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0F90E77-CE14-45F0-ADF2-65224BA147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BC110A1-557E-4B23-8E45-9C034AFA3E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7551A36-C80A-4D85-B8AA-2218B7D56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115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ier text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xmlns="" id="{1043ADF8-3469-47F7-A35E-CF3633375886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E562F055-1272-4B3F-8DC5-4CA25287BB63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310"/>
            <a:ext cx="8763000" cy="857250"/>
          </a:xfrm>
        </p:spPr>
        <p:txBody>
          <a:bodyPr/>
          <a:lstStyle>
            <a:lvl1pPr algn="l">
              <a:defRPr sz="4000" b="1" i="0" cap="none" baseline="0">
                <a:solidFill>
                  <a:schemeClr val="tx1">
                    <a:lumMod val="95000"/>
                    <a:lumOff val="5000"/>
                  </a:schemeClr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45360"/>
            <a:ext cx="8763000" cy="28981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152400" y="931105"/>
            <a:ext cx="8763000" cy="130950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C8865B5-4463-4D63-BB1E-D80F855308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616DDB4-4A91-423B-9BD7-F5B6ED95647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0C73709-4B8F-4B27-B416-B33ACA931B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44D8FC4-8FAE-47C3-8D1F-AE1A26BC5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8547422-54C1-4FE0-A554-7EA959840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279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third image - two-third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xmlns="" id="{5195CAF1-293B-4C3E-888E-D75294ECA4BD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15010"/>
          </a:xfrm>
        </p:spPr>
        <p:txBody>
          <a:bodyPr/>
          <a:lstStyle>
            <a:lvl1pPr algn="l">
              <a:defRPr b="1" i="0" cap="none" baseline="0">
                <a:solidFill>
                  <a:schemeClr val="tx1">
                    <a:lumMod val="95000"/>
                    <a:lumOff val="5000"/>
                  </a:schemeClr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Media Placeholder 7"/>
          <p:cNvSpPr>
            <a:spLocks noGrp="1"/>
          </p:cNvSpPr>
          <p:nvPr>
            <p:ph type="media" sz="quarter" idx="15"/>
          </p:nvPr>
        </p:nvSpPr>
        <p:spPr>
          <a:xfrm>
            <a:off x="10160" y="2236470"/>
            <a:ext cx="9144000" cy="290703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52400" y="928688"/>
            <a:ext cx="8763000" cy="130383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349367A-0787-4635-A753-FDA0639336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5BEE0B3C-49F1-4D97-8D02-D7262C0ECE8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3355931A-AE74-491D-A46E-095830B990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050DBF9-6DB0-413C-AEDD-7DDE360095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06325E0B-FC8A-486F-B527-42E11EDF9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587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 third image - two-third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xmlns="" id="{56EACB48-0305-4AEE-A830-A0EC875A1F4C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xmlns="" id="{1D36A23F-C918-4533-BFAC-8E3F0DAA86AB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15010"/>
          </a:xfrm>
        </p:spPr>
        <p:txBody>
          <a:bodyPr/>
          <a:lstStyle>
            <a:lvl1pPr algn="l">
              <a:defRPr b="1" i="0" cap="none" baseline="0">
                <a:solidFill>
                  <a:schemeClr val="tx1">
                    <a:lumMod val="95000"/>
                    <a:lumOff val="5000"/>
                  </a:schemeClr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Media Placeholder 7"/>
          <p:cNvSpPr>
            <a:spLocks noGrp="1"/>
          </p:cNvSpPr>
          <p:nvPr>
            <p:ph type="media" sz="quarter" idx="15"/>
          </p:nvPr>
        </p:nvSpPr>
        <p:spPr>
          <a:xfrm>
            <a:off x="2223" y="918845"/>
            <a:ext cx="9144000" cy="131159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36525" y="2230438"/>
            <a:ext cx="8763000" cy="29130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588FF22-18AF-44B4-92E9-2DBD38223E3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8AE71479-D67A-4882-8E6E-C84E379761A9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4922B40-3C73-4447-8A7D-62CD36D06EA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B2FE3F9-E4D0-4471-A4A3-795644451C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578C01C-D2E7-4142-AE1C-0BFB0BC8B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664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2400" y="57150"/>
            <a:ext cx="8763000" cy="35052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3562350"/>
            <a:ext cx="8763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4C366A-6BAE-42FB-9301-405BA5D47F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292B870-5749-48C4-98CA-EA271E1851B8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10B5A-3787-47CC-A42B-2EB708138D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C0344-84BB-4871-AE77-8143F42AEB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4F01574-EF7F-4B08-A11A-EA202EEBC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170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D259D8FE-361D-4C4A-9C36-C71DD9641F3E}"/>
              </a:ext>
            </a:extLst>
          </p:cNvPr>
          <p:cNvCxnSpPr/>
          <p:nvPr userDrawn="1"/>
        </p:nvCxnSpPr>
        <p:spPr>
          <a:xfrm>
            <a:off x="152400" y="1452563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8921E1C6-CBA5-4783-9C98-C09988182394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048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52563"/>
            <a:ext cx="3810000" cy="332898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920750"/>
            <a:ext cx="4800600" cy="38608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919162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E1E4F649-D2DF-434A-88D6-C065F9ACAF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BE3E5AD-F1F5-430F-BB3D-41D60824A962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7900FF97-86E2-4051-9E33-9B1D8D8BE9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26ADFC72-BD57-48BF-B900-47BDB4E2BB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7E860A6-1ABF-4F46-8A2F-D7A4F25B1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633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98834E61-9AEC-42E9-8531-298178D878B6}"/>
              </a:ext>
            </a:extLst>
          </p:cNvPr>
          <p:cNvCxnSpPr/>
          <p:nvPr userDrawn="1"/>
        </p:nvCxnSpPr>
        <p:spPr>
          <a:xfrm>
            <a:off x="5097463" y="1452563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xmlns="" id="{8C2C6004-75C8-4080-BB9B-9AD85E97D638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048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7463" y="1452563"/>
            <a:ext cx="3810000" cy="332898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97463" y="919162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152400" y="927102"/>
            <a:ext cx="4800600" cy="38608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F7135F0D-2379-4F5A-B9B5-125F04B766C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BF277A0C-07A8-40AE-B78B-0D8616EF3F2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CECF8E00-3DE6-4643-870C-1AD985BD749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9F3EE1BE-4088-4344-9AB6-1527B2B749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1BCED66-735D-49C2-9A2A-EE99DFDB6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40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ark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69513CF2-4959-46D5-87FD-89599143C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rgbClr val="FFFFFF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7954A9E-C278-4ED7-9662-C5EED5BF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0FEACF-2764-467D-B429-87428675FA59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5D751C3-0C4E-48A1-B220-F4BBB2F3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D63B428-EF76-42AB-8C7C-2571FF78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9356DA-3ED6-4FA4-997A-1EE19FB49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161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righ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595F7702-6233-40F0-9EAA-511C6CB19107}"/>
              </a:ext>
            </a:extLst>
          </p:cNvPr>
          <p:cNvCxnSpPr/>
          <p:nvPr userDrawn="1"/>
        </p:nvCxnSpPr>
        <p:spPr>
          <a:xfrm>
            <a:off x="5105400" y="742950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742950"/>
            <a:ext cx="3810000" cy="4038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05400" y="209550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C96E74DF-2C21-416C-AC85-212289FC2E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1303B5D-E4A8-4D4A-AF1E-A394E119B4EE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FF10302-2281-4724-80BB-4775926AE5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E17AA9E8-6181-4A87-8157-A49F26A836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B2884A1-13FF-4808-936E-4C9DA946C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633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BB755566-DD70-476B-A319-8984E94FF1FF}"/>
              </a:ext>
            </a:extLst>
          </p:cNvPr>
          <p:cNvCxnSpPr/>
          <p:nvPr userDrawn="1"/>
        </p:nvCxnSpPr>
        <p:spPr>
          <a:xfrm>
            <a:off x="152400" y="742950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2950"/>
            <a:ext cx="3810000" cy="4038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209550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9B7ADD81-B03F-4BDD-BD62-58F400372E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D0E3A2F-449E-497D-A783-719FF2CBE5C9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3B42FC6C-59C5-4C37-8DB8-FD32BBF7EA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DF483B1-918E-46A0-B0C1-B0118507A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AC12F2E-45D5-48BB-911C-30892D0AC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37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E4C733D-2D82-4908-A779-A52D3375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63FBEC-56B6-436E-BCAA-DCEABFA0B0F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9A3C5C1-ACD6-4F1A-87B8-B7CDD267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D553018-611B-4F83-8814-34D583101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C3071-70DB-4015-9EEB-F7DF81477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790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ntent righ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926D429-0925-4480-B8D0-2850FB28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AB441-CBC6-4CF6-8AB8-5458DC784109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62AB716-863C-4CCB-9866-648597EC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78AA9BB-AA6B-4CA4-92DA-1C1AA2E1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69274-392F-4FFD-9D67-C63064612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610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-content righ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6969960-C370-4A59-BBEB-41129F60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053A98-F759-4584-ACD6-C3A2D98F905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26B2BBE-158D-4BD1-8D64-F642A63A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8EC1F12-FFBD-4DB5-9D48-1912E1BC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703A0-2F2F-42EE-8487-6CB68E15A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47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3200400"/>
          </a:xfrm>
        </p:spPr>
        <p:txBody>
          <a:bodyPr anchor="ctr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32004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3409951"/>
            <a:ext cx="3810000" cy="1646238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114800" y="3409950"/>
            <a:ext cx="4800600" cy="1654175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9F83ED85-DDFA-4A63-9552-BE14910CD5D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AAF4E82A-67F6-4E98-B0A7-6FBD63545552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475FB268-CD97-4A6E-BFF5-57C466FEFE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5C0715D-A710-4916-9477-7BD93C80DF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D7CC108-7855-48AB-8B6A-41CA759972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4186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3200400"/>
          </a:xfrm>
        </p:spPr>
        <p:txBody>
          <a:bodyPr anchor="ctr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32004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3409950"/>
            <a:ext cx="3810000" cy="164623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114800" y="3409950"/>
            <a:ext cx="4800600" cy="164623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27765C77-735D-409D-9FA7-EDB586D54B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3717FC4-3023-4E45-8889-B9D8E757F92F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B4EE057-A6E2-4FD9-B044-525D351F58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AEE03C99-41FD-423E-9E2B-9AFEFF3B58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CC4A6F5-7654-48E5-A6D3-A5C844AE4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19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BE012B9-25EA-4E4A-BE11-5436F429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B5A67A-34EE-48E2-A6F5-3B18CA38C95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AFC222A-F632-4AB9-9CB8-5FA080AC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F007916-A0FF-4205-8890-66255407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DCA50-C1E4-46F0-B852-86C6A6FD1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100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291B591-0F5E-4B6B-A6A5-05EC70E93BD1}"/>
              </a:ext>
            </a:extLst>
          </p:cNvPr>
          <p:cNvSpPr/>
          <p:nvPr userDrawn="1"/>
        </p:nvSpPr>
        <p:spPr>
          <a:xfrm>
            <a:off x="0" y="922338"/>
            <a:ext cx="9144000" cy="4221162"/>
          </a:xfrm>
          <a:prstGeom prst="rect">
            <a:avLst/>
          </a:prstGeom>
          <a:solidFill>
            <a:srgbClr val="458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7E9AF32-09FB-4C6B-AE14-8B0D016F2A27}"/>
              </a:ext>
            </a:extLst>
          </p:cNvPr>
          <p:cNvSpPr txBox="1">
            <a:spLocks/>
          </p:cNvSpPr>
          <p:nvPr userDrawn="1"/>
        </p:nvSpPr>
        <p:spPr>
          <a:xfrm>
            <a:off x="152400" y="209550"/>
            <a:ext cx="8763000" cy="704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Beteckna lower case"/>
                <a:ea typeface="+mj-ea"/>
                <a:cs typeface="Beteckna lower case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>
                <a:latin typeface="Rockwell"/>
                <a:cs typeface="Rockwell"/>
              </a:rPr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6B92AD9-45D1-4A50-A6ED-A1949B7E88A1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8688"/>
            <a:ext cx="8763000" cy="4214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96F9972-F618-4515-8E44-EF5E3069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3FA774-DAA0-45F8-97DC-125F0DC45EEA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207216F-9C04-436D-B894-A879E7D0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81BF5BC-7513-4C74-818C-0170AFDB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46781-52AB-4A05-AFF0-C76C733423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409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0">
            <a:extLst>
              <a:ext uri="{FF2B5EF4-FFF2-40B4-BE49-F238E27FC236}">
                <a16:creationId xmlns:a16="http://schemas.microsoft.com/office/drawing/2014/main" xmlns="" id="{DDB7941D-94EE-4625-92DC-277D4B96DEF6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79F73929-36DE-4A98-AA15-C9C83321F3D6}"/>
              </a:ext>
            </a:extLst>
          </p:cNvPr>
          <p:cNvSpPr/>
          <p:nvPr userDrawn="1"/>
        </p:nvSpPr>
        <p:spPr>
          <a:xfrm>
            <a:off x="0" y="914400"/>
            <a:ext cx="9144000" cy="4229100"/>
          </a:xfrm>
          <a:prstGeom prst="rect">
            <a:avLst/>
          </a:prstGeom>
          <a:solidFill>
            <a:srgbClr val="458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996A002-69A7-4572-9298-C3617AF902D7}"/>
              </a:ext>
            </a:extLst>
          </p:cNvPr>
          <p:cNvSpPr txBox="1">
            <a:spLocks/>
          </p:cNvSpPr>
          <p:nvPr userDrawn="1"/>
        </p:nvSpPr>
        <p:spPr>
          <a:xfrm>
            <a:off x="152400" y="209550"/>
            <a:ext cx="8763000" cy="704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Beteckna lower case"/>
                <a:ea typeface="+mj-ea"/>
                <a:cs typeface="Beteckna lower case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>
                <a:latin typeface="Rockwell"/>
                <a:cs typeface="Rockwell"/>
              </a:rPr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xmlns="" id="{766A0423-5282-432E-B0A6-605BE10D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C89FC2-6368-430A-B6C7-2555334B5E25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837FCB98-06EC-4AD6-8234-2DA82103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DC9C581C-4169-441F-9C35-C6A0CA78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E1495-65FF-4933-AA44-5B549B8B7A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87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ow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7518FDD-2823-4AD4-AC65-560A8EF84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rgbClr val="FFFFFF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FDB7663-7779-4C48-9E57-86B1B001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EE9443-4CBA-43D3-A256-77D4C0FAD988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EC1815B-5A20-4684-A4C9-781864D0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7F000B5-E7CA-4F85-9979-9163C1EA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793388-2C8B-4D5C-ACFF-4259148A65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0591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ier text level">
    <p:bg>
      <p:bgPr>
        <a:solidFill>
          <a:srgbClr val="418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xmlns="" id="{FEBBD635-01B5-4D98-8BC2-0146DE36ED24}"/>
              </a:ext>
            </a:extLst>
          </p:cNvPr>
          <p:cNvCxnSpPr/>
          <p:nvPr userDrawn="1"/>
        </p:nvCxnSpPr>
        <p:spPr>
          <a:xfrm>
            <a:off x="152400" y="60325"/>
            <a:ext cx="8763000" cy="0"/>
          </a:xfrm>
          <a:prstGeom prst="line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44224691-F953-4A6C-AB2B-FB7831967D43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310"/>
            <a:ext cx="8763000" cy="857250"/>
          </a:xfrm>
        </p:spPr>
        <p:txBody>
          <a:bodyPr/>
          <a:lstStyle>
            <a:lvl1pPr algn="l">
              <a:defRPr sz="4000" b="1" i="0" cap="none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45360"/>
            <a:ext cx="8763000" cy="28981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152400" y="931105"/>
            <a:ext cx="8763000" cy="130950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CA9072A-FCAB-4F31-9EAD-1ABDEBBD95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50034B0-BC8D-4F29-84B8-8D099BD320A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DE968E3-3A7D-4BAA-8850-4533F5B135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BBF8903-835D-4D59-A9C6-FC07792790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600B51C-82E3-4F7A-AB0E-19CD1A0D20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378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third image - two-third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DDE48BBC-0F41-4409-8624-1B8A022EB077}"/>
              </a:ext>
            </a:extLst>
          </p:cNvPr>
          <p:cNvSpPr/>
          <p:nvPr userDrawn="1"/>
        </p:nvSpPr>
        <p:spPr>
          <a:xfrm>
            <a:off x="0" y="914400"/>
            <a:ext cx="9144000" cy="4229100"/>
          </a:xfrm>
          <a:prstGeom prst="rect">
            <a:avLst/>
          </a:prstGeom>
          <a:solidFill>
            <a:srgbClr val="458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xmlns="" id="{EDB8A256-CA10-42E9-8AAD-7D76B26BA58F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15010"/>
          </a:xfrm>
        </p:spPr>
        <p:txBody>
          <a:bodyPr/>
          <a:lstStyle>
            <a:lvl1pPr algn="l">
              <a:defRPr b="1" i="0" cap="none" baseline="0">
                <a:solidFill>
                  <a:schemeClr val="tx1">
                    <a:lumMod val="95000"/>
                    <a:lumOff val="5000"/>
                  </a:schemeClr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Media Placeholder 7"/>
          <p:cNvSpPr>
            <a:spLocks noGrp="1"/>
          </p:cNvSpPr>
          <p:nvPr>
            <p:ph type="media" sz="quarter" idx="15"/>
          </p:nvPr>
        </p:nvSpPr>
        <p:spPr>
          <a:xfrm>
            <a:off x="10160" y="2236470"/>
            <a:ext cx="9144000" cy="290703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52400" y="928688"/>
            <a:ext cx="8763000" cy="130383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2CF0491-69AF-4EB2-B956-59BD9FAAAE0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FE4DF09B-D89E-419C-96FD-5D13BA97A8D7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7E9CF71-9A57-4AC4-A532-ADEE1C4E7AF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00A2E72-BB15-4FBB-BE01-89ADAB4B621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06CA204-133A-4967-8048-2F38FFC25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208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 third image - two-third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5375E5FA-2544-45A6-B5FB-1C610168916D}"/>
              </a:ext>
            </a:extLst>
          </p:cNvPr>
          <p:cNvSpPr/>
          <p:nvPr userDrawn="1"/>
        </p:nvSpPr>
        <p:spPr>
          <a:xfrm>
            <a:off x="0" y="914400"/>
            <a:ext cx="9144000" cy="4229100"/>
          </a:xfrm>
          <a:prstGeom prst="rect">
            <a:avLst/>
          </a:prstGeom>
          <a:solidFill>
            <a:srgbClr val="458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xmlns="" id="{0C07077B-FB2E-424B-A5A0-9451CCC46FBB}"/>
              </a:ext>
            </a:extLst>
          </p:cNvPr>
          <p:cNvCxnSpPr/>
          <p:nvPr userDrawn="1"/>
        </p:nvCxnSpPr>
        <p:spPr>
          <a:xfrm>
            <a:off x="152400" y="919163"/>
            <a:ext cx="8763000" cy="0"/>
          </a:xfrm>
          <a:prstGeom prst="line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xmlns="" id="{B327D1C2-08CF-4E1D-9935-B1E7790CF628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15010"/>
          </a:xfrm>
        </p:spPr>
        <p:txBody>
          <a:bodyPr/>
          <a:lstStyle>
            <a:lvl1pPr algn="l">
              <a:defRPr b="1" i="0" cap="none" baseline="0">
                <a:solidFill>
                  <a:schemeClr val="tx1">
                    <a:lumMod val="95000"/>
                    <a:lumOff val="5000"/>
                  </a:schemeClr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Media Placeholder 7"/>
          <p:cNvSpPr>
            <a:spLocks noGrp="1"/>
          </p:cNvSpPr>
          <p:nvPr>
            <p:ph type="media" sz="quarter" idx="15"/>
          </p:nvPr>
        </p:nvSpPr>
        <p:spPr>
          <a:xfrm>
            <a:off x="2223" y="918845"/>
            <a:ext cx="9144000" cy="131159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36525" y="2230438"/>
            <a:ext cx="8763000" cy="29130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346963E8-C2E5-408D-B492-86FBAFD6984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DE6309E2-FFE2-4AB0-BF05-E77FE68D581F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795414DE-C4D9-473D-B962-C34DB01877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6229A1DA-3667-4BAC-8AA3-57D50633AC2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C6882914-BA8B-4E6F-B960-6D700DC9E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280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2400" y="57150"/>
            <a:ext cx="8763000" cy="35052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3562350"/>
            <a:ext cx="87630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E8F73A-6969-4A27-A8D7-5034994813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54D99D0-67BD-48A0-9709-16CC3EA44EF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30426C-910D-4485-BD2D-5CA7E5B73E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A384D-1623-4F81-B57C-D7B926B40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976DCAF-251D-4F8C-AB83-1C67AD5E0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928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8BB754E3-5F0F-4ADD-B6F6-B8AEDA90917D}"/>
              </a:ext>
            </a:extLst>
          </p:cNvPr>
          <p:cNvSpPr/>
          <p:nvPr userDrawn="1"/>
        </p:nvSpPr>
        <p:spPr>
          <a:xfrm>
            <a:off x="0" y="914400"/>
            <a:ext cx="9144000" cy="4229100"/>
          </a:xfrm>
          <a:prstGeom prst="rect">
            <a:avLst/>
          </a:prstGeom>
          <a:solidFill>
            <a:srgbClr val="458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xmlns="" id="{9219AC72-3866-4613-B902-32846DF80926}"/>
              </a:ext>
            </a:extLst>
          </p:cNvPr>
          <p:cNvCxnSpPr/>
          <p:nvPr userDrawn="1"/>
        </p:nvCxnSpPr>
        <p:spPr>
          <a:xfrm>
            <a:off x="152400" y="1452563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xmlns="" id="{9CA02D3E-EE56-459D-BFA3-4A889211ADFE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048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52563"/>
            <a:ext cx="3810000" cy="332898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920750"/>
            <a:ext cx="4800600" cy="38608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919162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1D4165FC-810C-4165-8346-009C3FE435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7D7FC15-9C1A-4F0F-A27C-A458D4DD95D0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986F4A0C-3DD7-48BB-8021-5624E52583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xmlns="" id="{03937863-DE93-4683-A69B-F65D1FF2AB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3FF9A63-1C48-49E3-A2C4-607656570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82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two-content left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688852E4-4F30-48BA-9541-607AB4DBC9AD}"/>
              </a:ext>
            </a:extLst>
          </p:cNvPr>
          <p:cNvSpPr/>
          <p:nvPr userDrawn="1"/>
        </p:nvSpPr>
        <p:spPr>
          <a:xfrm>
            <a:off x="0" y="914400"/>
            <a:ext cx="9144000" cy="4229100"/>
          </a:xfrm>
          <a:prstGeom prst="rect">
            <a:avLst/>
          </a:prstGeom>
          <a:solidFill>
            <a:srgbClr val="458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xmlns="" id="{E8B27DE6-11CF-4099-836D-77C0955D7C08}"/>
              </a:ext>
            </a:extLst>
          </p:cNvPr>
          <p:cNvCxnSpPr/>
          <p:nvPr userDrawn="1"/>
        </p:nvCxnSpPr>
        <p:spPr>
          <a:xfrm>
            <a:off x="5097463" y="1452563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xmlns="" id="{E30AAE03-0159-4888-A9A3-B7F13AC3638E}"/>
              </a:ext>
            </a:extLst>
          </p:cNvPr>
          <p:cNvCxnSpPr/>
          <p:nvPr userDrawn="1"/>
        </p:nvCxnSpPr>
        <p:spPr>
          <a:xfrm>
            <a:off x="152400" y="209550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763000" cy="7048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7463" y="1452563"/>
            <a:ext cx="3810000" cy="332898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97463" y="919162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152400" y="927102"/>
            <a:ext cx="4800600" cy="38608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1B9631CD-BE51-4374-B2DB-DDD63DB8BB3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5954F44E-8135-4BF5-8D51-8BF87213540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3F9DB863-8DE6-4DF0-BA15-58D8CB66F9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EBFEF68F-03D8-4E75-A46D-518731061C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2AA1D80-27B8-4202-AA79-96F0C6F23A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410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righ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F59B4DB9-08AB-4599-ABDD-A4167D7CA6F8}"/>
              </a:ext>
            </a:extLst>
          </p:cNvPr>
          <p:cNvCxnSpPr/>
          <p:nvPr userDrawn="1"/>
        </p:nvCxnSpPr>
        <p:spPr>
          <a:xfrm>
            <a:off x="5105400" y="742950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742950"/>
            <a:ext cx="3810000" cy="4038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05400" y="209550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AB7BD1A4-B7C1-4514-8C1F-A31776BF4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6B245AC-9312-46DA-B4BB-DC0CE9ED26B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8FC35888-698C-4D0E-961B-ADC55F72D9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00766EDC-2D1A-4755-821F-E4AE4B2785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D64DEB5-0F26-48C6-A4F4-DC62CA0116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749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lef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xmlns="" id="{277E8C52-C588-42DC-B894-3E4C9519BCDC}"/>
              </a:ext>
            </a:extLst>
          </p:cNvPr>
          <p:cNvCxnSpPr/>
          <p:nvPr userDrawn="1"/>
        </p:nvCxnSpPr>
        <p:spPr>
          <a:xfrm>
            <a:off x="152400" y="742950"/>
            <a:ext cx="121920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2950"/>
            <a:ext cx="3810000" cy="4038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209550"/>
            <a:ext cx="3810000" cy="533400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latin typeface="Rockwell"/>
                <a:cs typeface="Rockwel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C6DC3CC7-D2CF-4D31-8AD3-8ED02F6B7E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E872D90-11DE-441D-A6B9-45BFDF458AC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464A277F-DA1C-41CC-97F7-7D452EAAA2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1FED25FC-2000-434D-8CA0-59C3D834C5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F420302-7791-40F9-B228-42D7E05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26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ntent lef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92AA0C-0751-4434-8BC9-518E13EE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556E7-A653-4551-BA85-13AD121282E0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B42AE2-6230-4C47-8148-1D4EDC15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3AA41F-6648-4078-ADF2-C7EDF287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B6F58-E501-4531-B06F-2BFE5D2EF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5697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ntent righ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6D4598-9B08-42EF-B4A7-8D41A597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FC7EAF-63F2-490D-8C67-215187EC17B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024B1C-85A6-4E96-A6F8-C06A3B5C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2AB6E5-2474-47FF-9C53-885E3223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1A8B5-EFE0-4DE0-9D62-BAA9F6A547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61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en Gov Meet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89FCC93A-CFB7-42E1-BBDB-A1B33D4F42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rgbClr val="FFFFFF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9B1C1F5-9618-4FF5-A795-BE94F2BA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E8C95-1DBF-46AF-8164-E6A422715966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1626156-4D69-44B1-AB50-8ECB3101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31327B2-D76F-4800-B16A-3FE94712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43098D-5122-42F5-B9AD-1E2381A7C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4429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-content righ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5400" y="209550"/>
            <a:ext cx="38100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09550"/>
            <a:ext cx="4800600" cy="45720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AB5231-A503-4FE6-A9A7-AD802BC2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837F7E-3DBD-4218-86C9-23C0F2ED8968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545AE3-E406-4183-BC92-110BC5C1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931214-1128-470A-9A5A-21A198D5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16624-82F1-4079-AC1B-1CF5F7D8F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8748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-content lef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3200400"/>
          </a:xfrm>
        </p:spPr>
        <p:txBody>
          <a:bodyPr anchor="ctr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32004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3409951"/>
            <a:ext cx="3810000" cy="1646238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114800" y="3409950"/>
            <a:ext cx="4800600" cy="1654175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590FA4BA-4A28-4676-B08F-5D584ECA0F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E2D9F84-5997-423E-A424-97CD1416D3CC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549F32E0-2558-44E1-A390-DC1C4C3ABE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595062CD-177E-4ED5-821D-A04DEF9309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14302E0-549F-43DD-9ECB-06F788441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307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-content left third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9550"/>
            <a:ext cx="3810000" cy="3200400"/>
          </a:xfrm>
        </p:spPr>
        <p:txBody>
          <a:bodyPr anchor="ctr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209550"/>
            <a:ext cx="4800600" cy="3200400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52400" y="3409950"/>
            <a:ext cx="3810000" cy="164623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114800" y="3409950"/>
            <a:ext cx="4800600" cy="164623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7021064B-243C-47CB-AE8A-CFADB155511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4058AC78-90AA-4947-B968-686C3F63B5A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99A4B553-07B0-4E43-AE8D-222961FF49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15C1A060-1D31-4BD5-B997-4D4404CBF2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731127F-74D1-41FF-8263-AF11D5DF7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896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458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76DDF3-FBCA-499B-8ABB-E232FA60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75A09-B2DF-40B3-A493-1C84CAD49DC8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3F5B7C-670F-4392-99FF-43C730B3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6B868D-B6A3-4DD7-812C-26F0A988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99159-1F8E-489D-956F-FC601F819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73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ch Plan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593588A-209C-4D0D-94A2-20DAA88E4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6456"/>
            <a:ext cx="7772400" cy="8905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 b="1" cap="all" spc="300" baseline="0">
                <a:solidFill>
                  <a:srgbClr val="000000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1350"/>
            <a:ext cx="7772400" cy="47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rgbClr val="000000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B207775-ADDB-474A-9C03-6CE62636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BD6B23A-40E5-485F-B4F1-50D52E9E536B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C5B0947-4000-47DF-8F74-6731B0123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4767263"/>
            <a:ext cx="4267200" cy="274637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Rockwell" panose="02060603020205020403" pitchFamily="18" charset="0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399C335-D710-485C-866F-256DFB23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4781550"/>
            <a:ext cx="2133600" cy="2746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73D94CF-0644-43DA-AC28-7DC658DE6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77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E269EB-3FBE-454A-82B4-E48225DC9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4781550"/>
            <a:ext cx="8382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Rockwell" panose="02060603020205020403" pitchFamily="18" charset="0"/>
              </a:defRPr>
            </a:lvl1pPr>
          </a:lstStyle>
          <a:p>
            <a:fld id="{74E1D61D-1620-4CBD-9C86-0C33596E9464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C87BC2-354D-49CA-B3C6-092070BBE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4781550"/>
            <a:ext cx="7010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Rockwell" panose="020606030202050204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3036AA-89CE-4EE3-BD42-5A253034A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0" y="4781550"/>
            <a:ext cx="609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898989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</a:lstStyle>
          <a:p>
            <a:fld id="{E00E3065-95AC-4018-9399-E48EF71EB5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8" r:id="rId1"/>
    <p:sldLayoutId id="2147486089" r:id="rId2"/>
    <p:sldLayoutId id="2147486090" r:id="rId3"/>
    <p:sldLayoutId id="2147486091" r:id="rId4"/>
    <p:sldLayoutId id="2147486092" r:id="rId5"/>
    <p:sldLayoutId id="2147486093" r:id="rId6"/>
    <p:sldLayoutId id="2147486094" r:id="rId7"/>
    <p:sldLayoutId id="2147486095" r:id="rId8"/>
    <p:sldLayoutId id="2147486096" r:id="rId9"/>
    <p:sldLayoutId id="2147486097" r:id="rId10"/>
    <p:sldLayoutId id="2147486098" r:id="rId11"/>
    <p:sldLayoutId id="2147486099" r:id="rId12"/>
    <p:sldLayoutId id="214748607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Beteckna lower case"/>
          <a:ea typeface="MS PGothic" panose="020B0600070205080204" pitchFamily="34" charset="-128"/>
          <a:cs typeface="Beteckna lower case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MS PGothic" panose="020B0600070205080204" pitchFamily="34" charset="-128"/>
          <a:cs typeface="Beteckna lower case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MS PGothic" panose="020B0600070205080204" pitchFamily="34" charset="-128"/>
          <a:cs typeface="Beteckna lower case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MS PGothic" panose="020B0600070205080204" pitchFamily="34" charset="-128"/>
          <a:cs typeface="Beteckna lower case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MS PGothic" panose="020B0600070205080204" pitchFamily="34" charset="-128"/>
          <a:cs typeface="Beteckna lower case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Beteckna lower case"/>
          <a:cs typeface="Beteckna lower case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Beteckna lower case"/>
          <a:cs typeface="Beteckna lower case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Beteckna lower case"/>
          <a:cs typeface="Beteckna lower case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Beteckna lower case"/>
          <a:ea typeface="Beteckna lower case"/>
          <a:cs typeface="Beteckna lower case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/>
          <a:ea typeface="MS PGothic" panose="020B0600070205080204" pitchFamily="34" charset="-128"/>
          <a:cs typeface="Rockwel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015F5C-0E3F-4809-9756-528F43E2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6375"/>
            <a:ext cx="8763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363" name="Text Placeholder 2">
            <a:extLst>
              <a:ext uri="{FF2B5EF4-FFF2-40B4-BE49-F238E27FC236}">
                <a16:creationId xmlns:a16="http://schemas.microsoft.com/office/drawing/2014/main" xmlns="" id="{B500445A-8736-44F1-83CB-32701C8F24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200150"/>
            <a:ext cx="8763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00D2E9-3907-441A-A96D-A9B903498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4781550"/>
            <a:ext cx="8382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Rockwell" panose="02060603020205020403" pitchFamily="18" charset="0"/>
              </a:defRPr>
            </a:lvl1pPr>
          </a:lstStyle>
          <a:p>
            <a:fld id="{055DC05F-AD51-4277-9C6D-E862195724D3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A7A909-91FA-4F44-988D-FEDDCC072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4781550"/>
            <a:ext cx="7010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  <a:ea typeface="+mn-ea"/>
                <a:cs typeface="Poppins" panose="02000000000000000000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E0D64A-B48A-4CDC-9E64-D7FA0A58A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0" y="4781550"/>
            <a:ext cx="609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898989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</a:lstStyle>
          <a:p>
            <a:fld id="{0AEFF099-C0AC-490E-86F3-6579DAFF7E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0" r:id="rId1"/>
    <p:sldLayoutId id="2147486101" r:id="rId2"/>
    <p:sldLayoutId id="2147486102" r:id="rId3"/>
    <p:sldLayoutId id="2147486103" r:id="rId4"/>
    <p:sldLayoutId id="2147486104" r:id="rId5"/>
    <p:sldLayoutId id="2147486105" r:id="rId6"/>
    <p:sldLayoutId id="2147486106" r:id="rId7"/>
    <p:sldLayoutId id="2147486107" r:id="rId8"/>
    <p:sldLayoutId id="2147486108" r:id="rId9"/>
    <p:sldLayoutId id="2147486109" r:id="rId10"/>
    <p:sldLayoutId id="2147486110" r:id="rId11"/>
    <p:sldLayoutId id="2147486111" r:id="rId12"/>
    <p:sldLayoutId id="2147486072" r:id="rId13"/>
    <p:sldLayoutId id="2147486112" r:id="rId14"/>
    <p:sldLayoutId id="2147486113" r:id="rId15"/>
    <p:sldLayoutId id="2147486114" r:id="rId16"/>
    <p:sldLayoutId id="2147486115" r:id="rId17"/>
    <p:sldLayoutId id="2147486116" r:id="rId18"/>
    <p:sldLayoutId id="2147486117" r:id="rId19"/>
    <p:sldLayoutId id="2147486118" r:id="rId20"/>
    <p:sldLayoutId id="2147486119" r:id="rId21"/>
    <p:sldLayoutId id="2147486120" r:id="rId22"/>
    <p:sldLayoutId id="2147486073" r:id="rId23"/>
    <p:sldLayoutId id="2147486074" r:id="rId24"/>
    <p:sldLayoutId id="2147486121" r:id="rId25"/>
    <p:sldLayoutId id="2147486122" r:id="rId26"/>
    <p:sldLayoutId id="2147486123" r:id="rId27"/>
    <p:sldLayoutId id="2147486124" r:id="rId28"/>
    <p:sldLayoutId id="2147486125" r:id="rId29"/>
    <p:sldLayoutId id="2147486126" r:id="rId30"/>
    <p:sldLayoutId id="2147486127" r:id="rId31"/>
    <p:sldLayoutId id="2147486128" r:id="rId32"/>
    <p:sldLayoutId id="2147486075" r:id="rId33"/>
    <p:sldLayoutId id="2147486076" r:id="rId34"/>
    <p:sldLayoutId id="2147486077" r:id="rId35"/>
    <p:sldLayoutId id="2147486129" r:id="rId36"/>
    <p:sldLayoutId id="2147486078" r:id="rId3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 spc="300">
          <a:solidFill>
            <a:schemeClr val="tx1"/>
          </a:solidFill>
          <a:latin typeface="Poppins" panose="02000000000000000000" pitchFamily="2" charset="0"/>
          <a:ea typeface="MS PGothic" panose="020B0600070205080204" pitchFamily="34" charset="-128"/>
          <a:cs typeface="Poppins" panose="02000000000000000000" pitchFamily="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MS PGothic" panose="020B0600070205080204" pitchFamily="34" charset="-128"/>
          <a:cs typeface="Poppins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MS PGothic" panose="020B0600070205080204" pitchFamily="34" charset="-128"/>
          <a:cs typeface="Poppins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MS PGothic" panose="020B0600070205080204" pitchFamily="34" charset="-128"/>
          <a:cs typeface="Poppins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MS PGothic" panose="020B0600070205080204" pitchFamily="34" charset="-128"/>
          <a:cs typeface="Poppins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Poppins"/>
          <a:cs typeface="Poppins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Poppins"/>
          <a:cs typeface="Poppins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Poppins"/>
          <a:cs typeface="Poppins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Poppins"/>
          <a:ea typeface="Poppins"/>
          <a:cs typeface="Poppin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/>
          <a:ea typeface="MS PGothic" panose="020B0600070205080204" pitchFamily="34" charset="-128"/>
          <a:cs typeface="Rockwel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Placeholder 1">
            <a:extLst>
              <a:ext uri="{FF2B5EF4-FFF2-40B4-BE49-F238E27FC236}">
                <a16:creationId xmlns:a16="http://schemas.microsoft.com/office/drawing/2014/main" xmlns="" id="{B31E09BB-D590-4FD0-AC9E-B528A1038E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2400" y="206375"/>
            <a:ext cx="876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275" name="Text Placeholder 2">
            <a:extLst>
              <a:ext uri="{FF2B5EF4-FFF2-40B4-BE49-F238E27FC236}">
                <a16:creationId xmlns:a16="http://schemas.microsoft.com/office/drawing/2014/main" xmlns="" id="{06F2FB5A-8A13-4F86-A350-6C8EB9527E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200150"/>
            <a:ext cx="8763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ECF6FA-A856-415A-8AF3-D04317822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4781550"/>
            <a:ext cx="8382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Rockwell" panose="02060603020205020403" pitchFamily="18" charset="0"/>
              </a:defRPr>
            </a:lvl1pPr>
          </a:lstStyle>
          <a:p>
            <a:fld id="{14319499-2C05-4BD9-A1FB-B033A2BC14A1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478F0-00E6-40BD-8125-68CCB98E2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4781550"/>
            <a:ext cx="7010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Beteckna lower case"/>
                <a:ea typeface="+mn-ea"/>
                <a:cs typeface="Beteckna lower cas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E99A8E-3FF6-40B6-92E7-6DE3172EB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0" y="4781550"/>
            <a:ext cx="609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898989"/>
                </a:solidFill>
                <a:latin typeface="Beteckna lower case" charset="0"/>
              </a:defRPr>
            </a:lvl1pPr>
          </a:lstStyle>
          <a:p>
            <a:fld id="{74E767A7-02CA-48E6-AE16-437381A517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079" r:id="rId3"/>
    <p:sldLayoutId id="2147486132" r:id="rId4"/>
    <p:sldLayoutId id="2147486133" r:id="rId5"/>
    <p:sldLayoutId id="2147486134" r:id="rId6"/>
    <p:sldLayoutId id="2147486080" r:id="rId7"/>
    <p:sldLayoutId id="2147486135" r:id="rId8"/>
    <p:sldLayoutId id="2147486136" r:id="rId9"/>
    <p:sldLayoutId id="2147486137" r:id="rId10"/>
    <p:sldLayoutId id="2147486138" r:id="rId11"/>
    <p:sldLayoutId id="2147486081" r:id="rId12"/>
    <p:sldLayoutId id="2147486082" r:id="rId13"/>
    <p:sldLayoutId id="2147486083" r:id="rId14"/>
    <p:sldLayoutId id="2147486084" r:id="rId15"/>
    <p:sldLayoutId id="2147486085" r:id="rId16"/>
    <p:sldLayoutId id="2147486086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Rockwell"/>
          <a:ea typeface="MS PGothic" panose="020B0600070205080204" pitchFamily="34" charset="-128"/>
          <a:cs typeface="Rockwel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/>
          <a:ea typeface="MS PGothic" panose="020B0600070205080204" pitchFamily="34" charset="-128"/>
          <a:cs typeface="Rockwel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Rockwell"/>
          <a:ea typeface="Rockwell" panose="02060603020205020403" pitchFamily="18" charset="0"/>
          <a:cs typeface="Rockwel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Placeholder 1">
            <a:extLst>
              <a:ext uri="{FF2B5EF4-FFF2-40B4-BE49-F238E27FC236}">
                <a16:creationId xmlns:a16="http://schemas.microsoft.com/office/drawing/2014/main" xmlns="" id="{327F6C9A-06DF-4FB6-B4D5-0703843F6D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2400" y="206375"/>
            <a:ext cx="876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2707" name="Text Placeholder 2">
            <a:extLst>
              <a:ext uri="{FF2B5EF4-FFF2-40B4-BE49-F238E27FC236}">
                <a16:creationId xmlns:a16="http://schemas.microsoft.com/office/drawing/2014/main" xmlns="" id="{A371E06A-961D-47B3-9297-30FCF57DD1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200150"/>
            <a:ext cx="8763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6098B6-A2C0-4287-B72C-3BF90FBC4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4781550"/>
            <a:ext cx="8382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Rockwell" panose="02060603020205020403" pitchFamily="18" charset="0"/>
              </a:defRPr>
            </a:lvl1pPr>
          </a:lstStyle>
          <a:p>
            <a:fld id="{AF1B5DEA-5EEE-4CCB-8E51-F1823E12E46C}" type="datetimeFigureOut">
              <a:rPr lang="en-US" altLang="en-US"/>
              <a:pPr/>
              <a:t>3/15/2018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236B2B-D7AB-4532-8893-1EBA40B15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4781550"/>
            <a:ext cx="7010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Beteckna lower case"/>
                <a:ea typeface="+mn-ea"/>
                <a:cs typeface="Beteckna lower cas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EC8B15-12A8-4B94-9D8E-EC153AB12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0" y="4781550"/>
            <a:ext cx="609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FFFFFF"/>
                </a:solidFill>
                <a:latin typeface="Beteckna lower case" charset="0"/>
              </a:defRPr>
            </a:lvl1pPr>
          </a:lstStyle>
          <a:p>
            <a:fld id="{7C6EB867-8F18-4E41-BF03-8B3EF1775E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141" r:id="rId3"/>
    <p:sldLayoutId id="2147486142" r:id="rId4"/>
    <p:sldLayoutId id="2147486143" r:id="rId5"/>
    <p:sldLayoutId id="2147486087" r:id="rId6"/>
    <p:sldLayoutId id="2147486144" r:id="rId7"/>
    <p:sldLayoutId id="2147486145" r:id="rId8"/>
    <p:sldLayoutId id="2147486146" r:id="rId9"/>
    <p:sldLayoutId id="2147486147" r:id="rId10"/>
    <p:sldLayoutId id="2147486148" r:id="rId11"/>
    <p:sldLayoutId id="2147486149" r:id="rId12"/>
    <p:sldLayoutId id="2147486150" r:id="rId13"/>
    <p:sldLayoutId id="2147486151" r:id="rId14"/>
    <p:sldLayoutId id="2147486152" r:id="rId15"/>
    <p:sldLayoutId id="214748615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Rockwell"/>
          <a:ea typeface="MS PGothic" panose="020B0600070205080204" pitchFamily="34" charset="-128"/>
          <a:cs typeface="Rockwel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MS PGothic" panose="020B0600070205080204" pitchFamily="34" charset="-128"/>
          <a:cs typeface="Rockwell" panose="020606030202050204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Rockwell" panose="02060603020205020403" pitchFamily="18" charset="0"/>
          <a:ea typeface="Rockwell" panose="02060603020205020403" pitchFamily="18" charset="0"/>
          <a:cs typeface="Rockwell" panose="020606030202050204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ckwell"/>
          <a:ea typeface="MS PGothic" panose="020B0600070205080204" pitchFamily="34" charset="-128"/>
          <a:cs typeface="Rockwel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Rockwell"/>
          <a:ea typeface="Rockwell" panose="02060603020205020403" pitchFamily="18" charset="0"/>
          <a:cs typeface="Rockwel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ckwell"/>
          <a:ea typeface="Rockwell" panose="02060603020205020403" pitchFamily="18" charset="0"/>
          <a:cs typeface="Rockwel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Rockwell"/>
          <a:ea typeface="Rockwell" panose="02060603020205020403" pitchFamily="18" charset="0"/>
          <a:cs typeface="Rockwel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Rockwell"/>
          <a:ea typeface="Rockwell" panose="02060603020205020403" pitchFamily="18" charset="0"/>
          <a:cs typeface="Rockwel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96C01-8278-4022-9279-4C12A03AF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25663"/>
            <a:ext cx="7772400" cy="892175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pitchFamily="34" charset="-128"/>
              </a:rPr>
              <a:t>Building </a:t>
            </a:r>
            <a:br>
              <a:rPr lang="en-US" sz="5400" dirty="0">
                <a:ea typeface="ＭＳ Ｐゴシック" pitchFamily="34" charset="-128"/>
              </a:rPr>
            </a:br>
            <a:r>
              <a:rPr lang="en-US" sz="5400" dirty="0">
                <a:ea typeface="ＭＳ Ｐゴシック" pitchFamily="34" charset="-128"/>
              </a:rPr>
              <a:t>Sustainable &amp;  responsive cities </a:t>
            </a:r>
          </a:p>
        </p:txBody>
      </p:sp>
      <p:pic>
        <p:nvPicPr>
          <p:cNvPr id="92162" name="Picture 3">
            <a:extLst>
              <a:ext uri="{FF2B5EF4-FFF2-40B4-BE49-F238E27FC236}">
                <a16:creationId xmlns:a16="http://schemas.microsoft.com/office/drawing/2014/main" xmlns="" id="{60FAFA56-7071-439D-88FA-D130CF99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29150"/>
            <a:ext cx="12192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B7BF5D-0C13-440A-92A3-9CF9C4234391}"/>
              </a:ext>
            </a:extLst>
          </p:cNvPr>
          <p:cNvSpPr/>
          <p:nvPr/>
        </p:nvSpPr>
        <p:spPr>
          <a:xfrm>
            <a:off x="5562600" y="285750"/>
            <a:ext cx="3429000" cy="44942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INTEGRATE TECH</a:t>
            </a:r>
          </a:p>
          <a:p>
            <a:r>
              <a:rPr lang="en-US" altLang="en-US" dirty="0">
                <a:solidFill>
                  <a:srgbClr val="066FA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&amp; PHYSICAL INFRASTRUCTURE</a:t>
            </a:r>
          </a:p>
          <a:p>
            <a:r>
              <a:rPr lang="en-US" altLang="en-US" sz="1800" i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alt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altLang="en-US" sz="2000" b="1" dirty="0">
                <a:latin typeface="Rockwell" panose="02060603020205020403" pitchFamily="18" charset="0"/>
                <a:ea typeface="Calibri" panose="020F0502020204030204" pitchFamily="34" charset="0"/>
              </a:rPr>
              <a:t>Smart Lighting </a:t>
            </a: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Install new LED street lights in tandem with a networked lighting management system to increase energy efficiency, improve public safety, and be more responsive.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Control &amp; monitor lights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Leverage energy &amp; performance data to improve operations &amp; target future investments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chicagosmartlighting.org</a:t>
            </a:r>
          </a:p>
        </p:txBody>
      </p:sp>
      <p:pic>
        <p:nvPicPr>
          <p:cNvPr id="98306" name="Picture 3">
            <a:extLst>
              <a:ext uri="{FF2B5EF4-FFF2-40B4-BE49-F238E27FC236}">
                <a16:creationId xmlns:a16="http://schemas.microsoft.com/office/drawing/2014/main" xmlns="" id="{98CBE1DE-D153-43EA-8961-11B6325069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2481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" descr="data.jpg">
            <a:extLst>
              <a:ext uri="{FF2B5EF4-FFF2-40B4-BE49-F238E27FC236}">
                <a16:creationId xmlns:a16="http://schemas.microsoft.com/office/drawing/2014/main" xmlns="" id="{3F91484E-7434-4D5C-8E74-EEF0DE43D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5750"/>
            <a:ext cx="41148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3" descr="data.jpg">
            <a:extLst>
              <a:ext uri="{FF2B5EF4-FFF2-40B4-BE49-F238E27FC236}">
                <a16:creationId xmlns:a16="http://schemas.microsoft.com/office/drawing/2014/main" xmlns="" id="{13E7F967-B45D-4C59-9507-62509D249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84438"/>
            <a:ext cx="411480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>
            <a:extLst>
              <a:ext uri="{FF2B5EF4-FFF2-40B4-BE49-F238E27FC236}">
                <a16:creationId xmlns:a16="http://schemas.microsoft.com/office/drawing/2014/main" xmlns="" id="{863965FB-0F8A-43A3-AC6A-39C822DC1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1950"/>
            <a:ext cx="31242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INTEGRATE TECH &amp; PHYSICAL INFRASTRUCTURE</a:t>
            </a:r>
            <a:r>
              <a:rPr lang="en-US" altLang="en-US" sz="1800" i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alt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altLang="en-US" sz="2000" b="1" dirty="0" err="1">
                <a:latin typeface="Rockwell" panose="02060603020205020403" pitchFamily="18" charset="0"/>
                <a:ea typeface="Calibri" panose="020F0502020204030204" pitchFamily="34" charset="0"/>
              </a:rPr>
              <a:t>Stormwater</a:t>
            </a:r>
            <a:r>
              <a:rPr lang="en-US" altLang="en-US" sz="2000" b="1" dirty="0">
                <a:latin typeface="Rockwell" panose="02060603020205020403" pitchFamily="18" charset="0"/>
                <a:ea typeface="Calibri" panose="020F0502020204030204" pitchFamily="34" charset="0"/>
              </a:rPr>
              <a:t> Management</a:t>
            </a:r>
          </a:p>
          <a:p>
            <a:r>
              <a:rPr lang="en-US" altLang="en-US" sz="1600" dirty="0">
                <a:latin typeface="Poppins" panose="02000000000000000000"/>
                <a:ea typeface="Calibri" panose="020F0502020204030204" pitchFamily="34" charset="0"/>
              </a:rPr>
              <a:t>Leverage IoT to tackle flooding challenges, incorporating sensors into green infrastructure. </a:t>
            </a:r>
          </a:p>
          <a:p>
            <a:r>
              <a:rPr lang="en-US" altLang="en-US" sz="1600" dirty="0">
                <a:latin typeface="Poppins" panose="02000000000000000000"/>
                <a:ea typeface="Calibri" panose="020F0502020204030204" pitchFamily="34" charset="0"/>
              </a:rPr>
              <a:t>Data is transmitted with a secure network and analytics are available via cloud-based tool to help monitor performance and on the City’s Data Portal.</a:t>
            </a:r>
          </a:p>
          <a:p>
            <a:endParaRPr lang="en-US" altLang="en-US" sz="1600" dirty="0">
              <a:latin typeface="Poppins" panose="0200000000000000000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panose="02000000000000000000"/>
                <a:ea typeface="Calibri" panose="020F0502020204030204" pitchFamily="34" charset="0"/>
              </a:rPr>
              <a:t>data.cityofchicago.org</a:t>
            </a:r>
          </a:p>
          <a:p>
            <a:endParaRPr lang="en-US" altLang="en-US" sz="2000" dirty="0"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99330" name="Picture 3">
            <a:extLst>
              <a:ext uri="{FF2B5EF4-FFF2-40B4-BE49-F238E27FC236}">
                <a16:creationId xmlns:a16="http://schemas.microsoft.com/office/drawing/2014/main" xmlns="" id="{AC745904-489D-4FEF-979C-6853051CE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481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1FE304-EA43-4AFB-89F4-FB0206EB7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61950"/>
            <a:ext cx="5267794" cy="33647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Content Placeholder 1">
            <a:extLst>
              <a:ext uri="{FF2B5EF4-FFF2-40B4-BE49-F238E27FC236}">
                <a16:creationId xmlns:a16="http://schemas.microsoft.com/office/drawing/2014/main" xmlns="" id="{634540A5-7222-4048-BF91-30269763CAEE}"/>
              </a:ext>
            </a:extLst>
          </p:cNvPr>
          <p:cNvSpPr>
            <a:spLocks noGrp="1"/>
          </p:cNvSpPr>
          <p:nvPr>
            <p:ph sz="quarter" idx="13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b="1" dirty="0">
                <a:latin typeface="Rockwell" panose="02060603020205020403" pitchFamily="18" charset="0"/>
                <a:cs typeface="Rockwell" panose="02060603020205020403" pitchFamily="18" charset="0"/>
              </a:rPr>
              <a:t>Danielle DuMerer</a:t>
            </a:r>
          </a:p>
          <a:p>
            <a:pPr eaLnBrk="1" hangingPunct="1">
              <a:defRPr/>
            </a:pPr>
            <a:r>
              <a:rPr lang="en-US" altLang="en-US" dirty="0">
                <a:latin typeface="Poppins Light"/>
                <a:cs typeface="Rockwell" panose="02060603020205020403" pitchFamily="18" charset="0"/>
              </a:rPr>
              <a:t>CIO &amp; Commissioner</a:t>
            </a:r>
          </a:p>
          <a:p>
            <a:pPr eaLnBrk="1" hangingPunct="1">
              <a:defRPr/>
            </a:pPr>
            <a:r>
              <a:rPr lang="en-US" altLang="en-US" dirty="0">
                <a:latin typeface="Poppins Light"/>
                <a:cs typeface="Rockwell" panose="02060603020205020403" pitchFamily="18" charset="0"/>
              </a:rPr>
              <a:t>Department of Innovation &amp; Technology, City of Chicago</a:t>
            </a:r>
          </a:p>
        </p:txBody>
      </p:sp>
      <p:sp>
        <p:nvSpPr>
          <p:cNvPr id="100354" name="Content Placeholder 2">
            <a:extLst>
              <a:ext uri="{FF2B5EF4-FFF2-40B4-BE49-F238E27FC236}">
                <a16:creationId xmlns:a16="http://schemas.microsoft.com/office/drawing/2014/main" xmlns="" id="{1E2E8DB8-C141-4A89-A267-852974048908}"/>
              </a:ext>
            </a:extLst>
          </p:cNvPr>
          <p:cNvSpPr>
            <a:spLocks noGrp="1"/>
          </p:cNvSpPr>
          <p:nvPr>
            <p:ph sz="quarter" idx="14"/>
          </p:nvPr>
        </p:nvSpPr>
        <p:spPr bwMode="auto">
          <a:xfrm>
            <a:off x="609600" y="3714750"/>
            <a:ext cx="41910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Poppins Light" charset="0"/>
              </a:rPr>
              <a:t>@CityChicagoCIO</a:t>
            </a:r>
          </a:p>
          <a:p>
            <a:pPr eaLnBrk="1" hangingPunct="1"/>
            <a:r>
              <a:rPr lang="en-US" altLang="en-US">
                <a:latin typeface="Poppins Light" charset="0"/>
              </a:rPr>
              <a:t>danielle.dumerer@cityofchicago.org</a:t>
            </a:r>
          </a:p>
        </p:txBody>
      </p:sp>
      <p:sp>
        <p:nvSpPr>
          <p:cNvPr id="100355" name="Footer Placeholder 4">
            <a:extLst>
              <a:ext uri="{FF2B5EF4-FFF2-40B4-BE49-F238E27FC236}">
                <a16:creationId xmlns:a16="http://schemas.microsoft.com/office/drawing/2014/main" xmlns="" id="{39F7EBC1-A538-4459-A336-6F80C92F840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898989"/>
                </a:solidFill>
                <a:latin typeface="Rockwell" panose="02060603020205020403" pitchFamily="18" charset="0"/>
              </a:rPr>
              <a:t>© 2017 City of Chicago. Licensed under CC-BY 4.0</a:t>
            </a:r>
          </a:p>
        </p:txBody>
      </p:sp>
      <p:sp>
        <p:nvSpPr>
          <p:cNvPr id="100356" name="TextBox 2">
            <a:extLst>
              <a:ext uri="{FF2B5EF4-FFF2-40B4-BE49-F238E27FC236}">
                <a16:creationId xmlns:a16="http://schemas.microsoft.com/office/drawing/2014/main" xmlns="" id="{1431FE8D-9C55-49AB-937D-50294052B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571750"/>
            <a:ext cx="285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cityofchicago.org</a:t>
            </a:r>
          </a:p>
          <a:p>
            <a:r>
              <a:rPr lang="en-US" altLang="en-US" sz="1800"/>
              <a:t>techplan.cityofchicago.org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xmlns="" id="{E86659C3-86D0-4E41-93BD-26D4FFB48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85750"/>
            <a:ext cx="3124200" cy="39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COLLABORATE &amp; ADVOCATE</a:t>
            </a:r>
          </a:p>
          <a:p>
            <a:r>
              <a:rPr lang="en-US" altLang="en-US" sz="1800" i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alt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1800" b="1" dirty="0">
                <a:solidFill>
                  <a:srgbClr val="000000"/>
                </a:solidFill>
                <a:latin typeface="Rockwell" panose="02060603020205020403" pitchFamily="18" charset="0"/>
              </a:rPr>
              <a:t>Preservation &amp; Access</a:t>
            </a:r>
            <a:endParaRPr lang="en-US" altLang="en-US" sz="1600" dirty="0">
              <a:latin typeface="Poppins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1600" dirty="0">
                <a:latin typeface="Poppins" charset="0"/>
              </a:rPr>
              <a:t>Local governments can take the lead to preserve and provide open access to information about climate change or other data that directly impacts our residents</a:t>
            </a:r>
          </a:p>
          <a:p>
            <a:pPr>
              <a:lnSpc>
                <a:spcPct val="115000"/>
              </a:lnSpc>
            </a:pPr>
            <a:endParaRPr lang="en-US" altLang="en-US" sz="1600" dirty="0">
              <a:latin typeface="Poppins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1400" dirty="0">
                <a:latin typeface="Poppins" charset="0"/>
              </a:rPr>
              <a:t>cityofchicago.org/</a:t>
            </a:r>
            <a:r>
              <a:rPr lang="en-US" altLang="en-US" sz="1400" dirty="0" err="1">
                <a:latin typeface="Poppins" charset="0"/>
              </a:rPr>
              <a:t>climatechangeisreal</a:t>
            </a:r>
            <a:endParaRPr lang="en-US" altLang="en-US" sz="1400" dirty="0">
              <a:latin typeface="Poppins" charset="0"/>
            </a:endParaRPr>
          </a:p>
          <a:p>
            <a:pPr>
              <a:lnSpc>
                <a:spcPct val="115000"/>
              </a:lnSpc>
            </a:pPr>
            <a:endParaRPr lang="en-US" altLang="en-US" sz="1600" dirty="0">
              <a:latin typeface="Poppins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1400" dirty="0">
                <a:latin typeface="Poppins" charset="0"/>
              </a:rPr>
              <a:t>github.com/</a:t>
            </a:r>
            <a:r>
              <a:rPr lang="en-US" altLang="en-US" sz="1400" dirty="0" err="1">
                <a:latin typeface="Poppins" charset="0"/>
              </a:rPr>
              <a:t>chicago</a:t>
            </a:r>
            <a:endParaRPr lang="en-US" altLang="en-US" sz="1400" dirty="0">
              <a:latin typeface="Poppins" charset="0"/>
            </a:endParaRPr>
          </a:p>
        </p:txBody>
      </p:sp>
      <p:pic>
        <p:nvPicPr>
          <p:cNvPr id="93186" name="Picture 5">
            <a:extLst>
              <a:ext uri="{FF2B5EF4-FFF2-40B4-BE49-F238E27FC236}">
                <a16:creationId xmlns:a16="http://schemas.microsoft.com/office/drawing/2014/main" xmlns="" id="{1CF0AFF9-9095-4958-B9F1-A8609EC956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2481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1" descr="Screen Shot 2018-01-04 at 9.09.42 PM.png">
            <a:extLst>
              <a:ext uri="{FF2B5EF4-FFF2-40B4-BE49-F238E27FC236}">
                <a16:creationId xmlns:a16="http://schemas.microsoft.com/office/drawing/2014/main" xmlns="" id="{945AF66F-2AB1-439C-945D-94880997A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9550"/>
            <a:ext cx="52705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2" descr="Screen Shot 2018-01-04 at 9.10.41 PM.png">
            <a:extLst>
              <a:ext uri="{FF2B5EF4-FFF2-40B4-BE49-F238E27FC236}">
                <a16:creationId xmlns:a16="http://schemas.microsoft.com/office/drawing/2014/main" xmlns="" id="{55BA07F0-A682-4914-8D77-1736C3D841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85950"/>
            <a:ext cx="40386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xmlns="" id="{13084E4F-F0AE-4A71-8C0D-3D1CF25B3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1638"/>
            <a:ext cx="35814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Poppins Light" charset="0"/>
                <a:ea typeface="Calibri" panose="020F0502020204030204" pitchFamily="34" charset="0"/>
              </a:rPr>
              <a:t>LEVERAGE DATA</a:t>
            </a:r>
          </a:p>
          <a:p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altLang="en-US" sz="2000" b="1" dirty="0">
                <a:latin typeface="Rockwell" panose="02060603020205020403" pitchFamily="18" charset="0"/>
                <a:ea typeface="Calibri" panose="020F0502020204030204" pitchFamily="34" charset="0"/>
              </a:rPr>
              <a:t>Open Data </a:t>
            </a:r>
            <a:endParaRPr lang="en-US" altLang="en-US" sz="2000" dirty="0"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Chicago publishes over 600 datasets online in </a:t>
            </a:r>
            <a:r>
              <a:rPr lang="en-US" altLang="en-US" sz="1600" i="1" dirty="0">
                <a:latin typeface="Poppins" charset="0"/>
                <a:ea typeface="Calibri" panose="020F0502020204030204" pitchFamily="34" charset="0"/>
              </a:rPr>
              <a:t>machine-readable formats </a:t>
            </a: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about</a:t>
            </a:r>
            <a:r>
              <a:rPr lang="en-US" altLang="en-US" sz="1600" i="1" dirty="0">
                <a:latin typeface="Poppins" charset="0"/>
                <a:ea typeface="Calibri" panose="020F0502020204030204" pitchFamily="34" charset="0"/>
              </a:rPr>
              <a:t> </a:t>
            </a: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environmental complaints and inspections, </a:t>
            </a:r>
            <a:r>
              <a:rPr lang="en-US" altLang="en-US" sz="1600" dirty="0"/>
              <a:t>energy consumption, energy benchmarking, water quality, environmental sensors, and transportation</a:t>
            </a:r>
            <a:r>
              <a:rPr lang="en-US" altLang="en-US" sz="1600" dirty="0">
                <a:latin typeface="Poppins" charset="0"/>
              </a:rPr>
              <a:t>. </a:t>
            </a:r>
          </a:p>
          <a:p>
            <a:endParaRPr lang="en-US" altLang="en-US" sz="1600" dirty="0">
              <a:latin typeface="Poppins" charset="0"/>
            </a:endParaRPr>
          </a:p>
          <a:p>
            <a:r>
              <a:rPr lang="en-US" altLang="en-US" sz="1600" dirty="0">
                <a:latin typeface="Poppins" charset="0"/>
              </a:rPr>
              <a:t>By making data openly available, governments can facilitate research, the creation of new applications, and measure progress.</a:t>
            </a:r>
          </a:p>
          <a:p>
            <a:endParaRPr lang="en-US" altLang="en-US" sz="1600" dirty="0">
              <a:latin typeface="Poppins" charset="0"/>
            </a:endParaRPr>
          </a:p>
          <a:p>
            <a:r>
              <a:rPr lang="en-US" altLang="en-US" sz="1600" dirty="0">
                <a:latin typeface="Poppins" charset="0"/>
              </a:rPr>
              <a:t>data.cityofchicago.org</a:t>
            </a:r>
          </a:p>
          <a:p>
            <a:endParaRPr lang="en-US" altLang="en-US" sz="1600" dirty="0">
              <a:latin typeface="Poppins" charset="0"/>
            </a:endParaRPr>
          </a:p>
          <a:p>
            <a:endParaRPr lang="en-US" altLang="en-US" sz="1600" dirty="0">
              <a:latin typeface="Poppins" charset="0"/>
            </a:endParaRPr>
          </a:p>
          <a:p>
            <a:endParaRPr lang="en-US" altLang="en-US" sz="1600" dirty="0">
              <a:latin typeface="Poppins" charset="0"/>
            </a:endParaRPr>
          </a:p>
          <a:p>
            <a:endParaRPr lang="en-US" altLang="en-US" sz="1600" dirty="0">
              <a:latin typeface="Rockwell" panose="02060603020205020403" pitchFamily="18" charset="0"/>
            </a:endParaRPr>
          </a:p>
          <a:p>
            <a:endParaRPr lang="en-US" altLang="en-US" sz="1600" dirty="0">
              <a:latin typeface="Rockwell" panose="02060603020205020403" pitchFamily="18" charset="0"/>
            </a:endParaRPr>
          </a:p>
        </p:txBody>
      </p:sp>
      <p:pic>
        <p:nvPicPr>
          <p:cNvPr id="94210" name="Picture 6">
            <a:extLst>
              <a:ext uri="{FF2B5EF4-FFF2-40B4-BE49-F238E27FC236}">
                <a16:creationId xmlns:a16="http://schemas.microsoft.com/office/drawing/2014/main" xmlns="" id="{DA976181-1B42-4F69-9EF1-6ECEBBCCA9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4577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1" descr="Screen Shot 2018-01-04 at 9.33.12 PM.png">
            <a:extLst>
              <a:ext uri="{FF2B5EF4-FFF2-40B4-BE49-F238E27FC236}">
                <a16:creationId xmlns:a16="http://schemas.microsoft.com/office/drawing/2014/main" xmlns="" id="{523789EA-BC94-476F-84BF-5A49A4CA2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4350"/>
            <a:ext cx="35941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" descr="Screen Shot 2018-01-04 at 9.35.52 PM.png">
            <a:extLst>
              <a:ext uri="{FF2B5EF4-FFF2-40B4-BE49-F238E27FC236}">
                <a16:creationId xmlns:a16="http://schemas.microsoft.com/office/drawing/2014/main" xmlns="" id="{481F7016-267C-41F1-88DE-7FC88BD25E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62150"/>
            <a:ext cx="34925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xmlns="" id="{BC39770A-4C16-417E-905E-EAD69CBCC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1638"/>
            <a:ext cx="25908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66FA4"/>
                </a:solidFill>
                <a:latin typeface="Poppins Light" charset="0"/>
                <a:ea typeface="Calibri" panose="020F0502020204030204" pitchFamily="34" charset="0"/>
              </a:rPr>
              <a:t>LEVERAGE DATA</a:t>
            </a:r>
          </a:p>
          <a:p>
            <a:r>
              <a:rPr lang="en-US" altLang="en-US" sz="1800" b="1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altLang="en-US" sz="1600">
                <a:latin typeface="Rockwell" panose="02060603020205020403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altLang="en-US" sz="2000" b="1">
                <a:latin typeface="Rockwell" panose="02060603020205020403" pitchFamily="18" charset="0"/>
                <a:ea typeface="Calibri" panose="020F0502020204030204" pitchFamily="34" charset="0"/>
              </a:rPr>
              <a:t>Predictive Analytics</a:t>
            </a:r>
          </a:p>
          <a:p>
            <a:r>
              <a:rPr lang="en-US" altLang="en-US" sz="1600">
                <a:latin typeface="Poppins" charset="0"/>
                <a:ea typeface="Calibri" panose="020F0502020204030204" pitchFamily="34" charset="0"/>
              </a:rPr>
              <a:t>Applied to </a:t>
            </a:r>
            <a:r>
              <a:rPr lang="en-US" altLang="en-US" sz="1600" i="1">
                <a:latin typeface="Poppins" charset="0"/>
                <a:ea typeface="Calibri" panose="020F0502020204030204" pitchFamily="34" charset="0"/>
              </a:rPr>
              <a:t>improve operations and public safety, </a:t>
            </a:r>
            <a:r>
              <a:rPr lang="en-US" altLang="en-US" sz="1600">
                <a:latin typeface="Poppins" charset="0"/>
                <a:ea typeface="Calibri" panose="020F0502020204030204" pitchFamily="34" charset="0"/>
              </a:rPr>
              <a:t>including</a:t>
            </a:r>
            <a:r>
              <a:rPr lang="en-US" altLang="en-US" sz="1600" i="1">
                <a:latin typeface="Poppins" charset="0"/>
                <a:ea typeface="Calibri" panose="020F0502020204030204" pitchFamily="34" charset="0"/>
              </a:rPr>
              <a:t> </a:t>
            </a:r>
            <a:r>
              <a:rPr lang="en-US" altLang="en-US" sz="1600">
                <a:latin typeface="Poppins" charset="0"/>
                <a:ea typeface="Calibri" panose="020F0502020204030204" pitchFamily="34" charset="0"/>
              </a:rPr>
              <a:t>restaurant inspections, rodent baiting, E. Coli levels in Lake Michigan, and West Nile Virus cases</a:t>
            </a:r>
          </a:p>
          <a:p>
            <a:endParaRPr lang="en-US" altLang="en-US" sz="160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>
                <a:latin typeface="Poppins" charset="0"/>
                <a:ea typeface="Calibri" panose="020F0502020204030204" pitchFamily="34" charset="0"/>
              </a:rPr>
              <a:t>github.com/chicago</a:t>
            </a:r>
          </a:p>
          <a:p>
            <a:endParaRPr lang="en-US" altLang="en-US" sz="1600"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95234" name="Picture 3">
            <a:extLst>
              <a:ext uri="{FF2B5EF4-FFF2-40B4-BE49-F238E27FC236}">
                <a16:creationId xmlns:a16="http://schemas.microsoft.com/office/drawing/2014/main" xmlns="" id="{920EA92E-6E83-4CC7-B3DD-8CAD07A255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2481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Screen Shot 2017-10-15 at 2.01.25 PM.png">
            <a:extLst>
              <a:ext uri="{FF2B5EF4-FFF2-40B4-BE49-F238E27FC236}">
                <a16:creationId xmlns:a16="http://schemas.microsoft.com/office/drawing/2014/main" xmlns="" id="{0291D9E6-1C38-4216-B627-9C418A889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8150"/>
            <a:ext cx="61849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Desktop Screenshot Blank.png">
            <a:extLst>
              <a:ext uri="{FF2B5EF4-FFF2-40B4-BE49-F238E27FC236}">
                <a16:creationId xmlns:a16="http://schemas.microsoft.com/office/drawing/2014/main" xmlns="" id="{DD7E5726-07E1-43DC-A790-E4406A452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"/>
          <a:stretch>
            <a:fillRect/>
          </a:stretch>
        </p:blipFill>
        <p:spPr bwMode="auto">
          <a:xfrm>
            <a:off x="304800" y="209550"/>
            <a:ext cx="459581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>
            <a:extLst>
              <a:ext uri="{FF2B5EF4-FFF2-40B4-BE49-F238E27FC236}">
                <a16:creationId xmlns:a16="http://schemas.microsoft.com/office/drawing/2014/main" xmlns="" id="{8A5C3AAB-17F8-4DA6-8BBA-5CCDD3209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54038"/>
            <a:ext cx="406717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1">
            <a:extLst>
              <a:ext uri="{FF2B5EF4-FFF2-40B4-BE49-F238E27FC236}">
                <a16:creationId xmlns:a16="http://schemas.microsoft.com/office/drawing/2014/main" xmlns="" id="{D5A80534-5EB9-437E-A9FF-AC3AA9A72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61950"/>
            <a:ext cx="25908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Poppins Light" charset="0"/>
                <a:ea typeface="Calibri" panose="020F0502020204030204" pitchFamily="34" charset="0"/>
              </a:rPr>
              <a:t>LEVERAGE DATA</a:t>
            </a:r>
          </a:p>
          <a:p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altLang="en-US" sz="1600" dirty="0">
                <a:latin typeface="Rockwell" panose="02060603020205020403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altLang="en-US" sz="2000" b="1" dirty="0">
                <a:latin typeface="Rockwell" panose="02060603020205020403" pitchFamily="18" charset="0"/>
                <a:ea typeface="Calibri" panose="020F0502020204030204" pitchFamily="34" charset="0"/>
              </a:rPr>
              <a:t>Internal Operations: Situational Awareness &amp; Incident Response</a:t>
            </a:r>
          </a:p>
          <a:p>
            <a:r>
              <a:rPr lang="en-US" altLang="en-US" sz="1600" dirty="0" err="1">
                <a:latin typeface="Poppins" charset="0"/>
                <a:ea typeface="Calibri" panose="020F0502020204030204" pitchFamily="34" charset="0"/>
              </a:rPr>
              <a:t>WindyGrid</a:t>
            </a: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 brings together previously siloed City data to enable departments to improve and better coordinate response to planned or unplanned events.</a:t>
            </a: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opengrid.io</a:t>
            </a: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1">
            <a:extLst>
              <a:ext uri="{FF2B5EF4-FFF2-40B4-BE49-F238E27FC236}">
                <a16:creationId xmlns:a16="http://schemas.microsoft.com/office/drawing/2014/main" xmlns="" id="{D5A80534-5EB9-437E-A9FF-AC3AA9A72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61950"/>
            <a:ext cx="2590800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Poppins Light" charset="0"/>
                <a:ea typeface="Calibri" panose="020F0502020204030204" pitchFamily="34" charset="0"/>
              </a:rPr>
              <a:t>LEVERAGE DATA</a:t>
            </a:r>
          </a:p>
          <a:p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altLang="en-US" sz="1600" dirty="0">
                <a:latin typeface="Rockwell" panose="02060603020205020403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altLang="en-US" sz="2000" b="1" dirty="0">
                <a:latin typeface="Rockwell" panose="02060603020205020403" pitchFamily="18" charset="0"/>
                <a:ea typeface="Calibri" panose="020F0502020204030204" pitchFamily="34" charset="0"/>
              </a:rPr>
              <a:t>For Residents:</a:t>
            </a:r>
          </a:p>
          <a:p>
            <a:r>
              <a:rPr lang="en-US" altLang="en-US" sz="2000" b="1" dirty="0">
                <a:latin typeface="Rockwell" panose="02060603020205020403" pitchFamily="18" charset="0"/>
                <a:ea typeface="Calibri" panose="020F0502020204030204" pitchFamily="34" charset="0"/>
              </a:rPr>
              <a:t>Explore Your Community</a:t>
            </a:r>
          </a:p>
          <a:p>
            <a:r>
              <a:rPr lang="en-US" altLang="en-US" sz="1600" dirty="0" err="1">
                <a:latin typeface="Poppins" charset="0"/>
                <a:ea typeface="Calibri" panose="020F0502020204030204" pitchFamily="34" charset="0"/>
              </a:rPr>
              <a:t>OpenGrid</a:t>
            </a: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 lets your residents explore their community, making public data more accessible.   </a:t>
            </a: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opengrid.io</a:t>
            </a: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github.com/</a:t>
            </a:r>
            <a:r>
              <a:rPr lang="en-US" altLang="en-US" sz="1600" dirty="0" err="1">
                <a:latin typeface="Poppins" charset="0"/>
                <a:ea typeface="Calibri" panose="020F0502020204030204" pitchFamily="34" charset="0"/>
              </a:rPr>
              <a:t>chicago</a:t>
            </a:r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31CA58-CBAA-4C00-90DD-E05D02885F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8940"/>
            <a:ext cx="5181600" cy="48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6F563005-FD99-4AED-9725-3F1DD64F7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526"/>
            <a:ext cx="27432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66FA4"/>
                </a:solidFill>
                <a:latin typeface="Poppins Light" charset="0"/>
                <a:ea typeface="Calibri" panose="020F0502020204030204" pitchFamily="34" charset="0"/>
              </a:rPr>
              <a:t>LEVERAGE DATA</a:t>
            </a:r>
          </a:p>
          <a:p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altLang="en-US" sz="1600" dirty="0">
                <a:latin typeface="Rockwell" panose="02060603020205020403" pitchFamily="18" charset="0"/>
                <a:ea typeface="Calibri" panose="020F0502020204030204" pitchFamily="34" charset="0"/>
              </a:rPr>
              <a:t> </a:t>
            </a:r>
            <a:endParaRPr lang="en-US" altLang="en-US" sz="2000" b="1" dirty="0"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Cities can click to deploy this application via AWS Marketplace. The subscription-based tool may be configured with multiple data sources including Plenar.io API and MySQL DB.</a:t>
            </a:r>
          </a:p>
          <a:p>
            <a:endParaRPr lang="en-US" altLang="en-US" sz="16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Search </a:t>
            </a:r>
            <a:r>
              <a:rPr lang="en-US" altLang="en-US" sz="1600" dirty="0" err="1">
                <a:latin typeface="Poppins" charset="0"/>
                <a:ea typeface="Calibri" panose="020F0502020204030204" pitchFamily="34" charset="0"/>
              </a:rPr>
              <a:t>OpenGrid</a:t>
            </a:r>
            <a:r>
              <a:rPr lang="en-US" altLang="en-US" sz="1600" dirty="0">
                <a:latin typeface="Poppins" charset="0"/>
                <a:ea typeface="Calibri" panose="020F0502020204030204" pitchFamily="34" charset="0"/>
              </a:rPr>
              <a:t> at aws.amazon.com/marketplace</a:t>
            </a:r>
          </a:p>
          <a:p>
            <a:endParaRPr lang="en-US" altLang="en-US" sz="1600" dirty="0"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167D50-E277-4ACC-B623-0A0ED8A2C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47750"/>
            <a:ext cx="2266950" cy="809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78C54D-2158-4934-9F64-2F3E44E68B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8" y="0"/>
            <a:ext cx="55220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5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81" y="963471"/>
            <a:ext cx="2277228" cy="839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989" y="2062855"/>
            <a:ext cx="2335159" cy="67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726" y="2021553"/>
            <a:ext cx="1228194" cy="1228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615" y="3088864"/>
            <a:ext cx="2035216" cy="573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616" y="3779944"/>
            <a:ext cx="1938215" cy="947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326" y="3038180"/>
            <a:ext cx="1731787" cy="654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1722" y="3827487"/>
            <a:ext cx="2253740" cy="676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224" y="1849333"/>
            <a:ext cx="1049794" cy="1122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568" y="909265"/>
            <a:ext cx="1589711" cy="928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5462" y="3692985"/>
            <a:ext cx="1388365" cy="1388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D6E2E8-E448-41FA-BA9E-D309DE557649}"/>
              </a:ext>
            </a:extLst>
          </p:cNvPr>
          <p:cNvSpPr/>
          <p:nvPr/>
        </p:nvSpPr>
        <p:spPr>
          <a:xfrm>
            <a:off x="351173" y="285750"/>
            <a:ext cx="2873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66FA4"/>
                </a:solidFill>
                <a:latin typeface="Poppins Light" charset="0"/>
                <a:ea typeface="Calibri" panose="020F0502020204030204" pitchFamily="34" charset="0"/>
              </a:rPr>
              <a:t>OPENGRID PARTNERS</a:t>
            </a:r>
          </a:p>
        </p:txBody>
      </p:sp>
    </p:spTree>
    <p:extLst>
      <p:ext uri="{BB962C8B-B14F-4D97-AF65-F5344CB8AC3E}">
        <p14:creationId xmlns:p14="http://schemas.microsoft.com/office/powerpoint/2010/main" val="104662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xmlns="" id="{4930A01D-6645-4832-8A9C-81ABB3EC1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0495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600" b="1"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r>
              <a:rPr lang="en-US" altLang="en-US" sz="1600" b="1">
                <a:latin typeface="Rockwell" panose="02060603020205020403" pitchFamily="18" charset="0"/>
                <a:ea typeface="Calibri" panose="020F0502020204030204" pitchFamily="34" charset="0"/>
              </a:rPr>
              <a:t>Optimize Existing Systems        Prioritize New Investments          Engage Communities</a:t>
            </a:r>
          </a:p>
          <a:p>
            <a:endParaRPr lang="en-US" altLang="en-US" sz="1600">
              <a:latin typeface="Poppins" charset="0"/>
              <a:ea typeface="Calibri" panose="020F0502020204030204" pitchFamily="34" charset="0"/>
            </a:endParaRPr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xmlns="" id="{37FEDC1D-13BE-4AA6-B201-C4EA7B7EFC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293938"/>
            <a:ext cx="28575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283" name="Group 10">
            <a:extLst>
              <a:ext uri="{FF2B5EF4-FFF2-40B4-BE49-F238E27FC236}">
                <a16:creationId xmlns:a16="http://schemas.microsoft.com/office/drawing/2014/main" xmlns="" id="{1B7A3D61-C1D9-4D31-A0DD-0E9ADFC791A1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800350"/>
            <a:ext cx="2971800" cy="2071688"/>
            <a:chOff x="674397" y="968489"/>
            <a:chExt cx="7840953" cy="5141802"/>
          </a:xfrm>
        </p:grpSpPr>
        <p:pic>
          <p:nvPicPr>
            <p:cNvPr id="97287" name="Picture 11">
              <a:extLst>
                <a:ext uri="{FF2B5EF4-FFF2-40B4-BE49-F238E27FC236}">
                  <a16:creationId xmlns:a16="http://schemas.microsoft.com/office/drawing/2014/main" xmlns="" id="{505A8661-FCFA-481E-A386-A6E93DE2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4790" y="1629732"/>
              <a:ext cx="5120639" cy="384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88" name="Picture 12">
              <a:extLst>
                <a:ext uri="{FF2B5EF4-FFF2-40B4-BE49-F238E27FC236}">
                  <a16:creationId xmlns:a16="http://schemas.microsoft.com/office/drawing/2014/main" xmlns="" id="{3781F3D7-21B1-4AD1-BF12-1EAC1E8BF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736" y="1619150"/>
              <a:ext cx="5141801" cy="384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7284" name="Picture 8" descr="aot-install-2.jpg">
            <a:extLst>
              <a:ext uri="{FF2B5EF4-FFF2-40B4-BE49-F238E27FC236}">
                <a16:creationId xmlns:a16="http://schemas.microsoft.com/office/drawing/2014/main" xmlns="" id="{64169208-1815-4608-B7A2-8A2742DAB6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47950"/>
            <a:ext cx="23145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9">
            <a:extLst>
              <a:ext uri="{FF2B5EF4-FFF2-40B4-BE49-F238E27FC236}">
                <a16:creationId xmlns:a16="http://schemas.microsoft.com/office/drawing/2014/main" xmlns="" id="{AF456EC9-7868-4990-A910-13385DFA1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09550"/>
            <a:ext cx="84582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066FA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INTEGRATE TECH &amp; PHYSICAL INFRASTRUCTURE</a:t>
            </a:r>
          </a:p>
          <a:p>
            <a:endParaRPr lang="en-US" altLang="en-US" sz="1800" dirty="0">
              <a:latin typeface="Poppins" charset="0"/>
              <a:ea typeface="Calibri" panose="020F0502020204030204" pitchFamily="34" charset="0"/>
            </a:endParaRPr>
          </a:p>
          <a:p>
            <a:r>
              <a:rPr lang="en-US" altLang="en-US" sz="1800" dirty="0">
                <a:latin typeface="Poppins" charset="0"/>
                <a:ea typeface="Calibri" panose="020F0502020204030204" pitchFamily="34" charset="0"/>
              </a:rPr>
              <a:t>Sensors, connected technologies, and machine learning make it easier to collect real-time, hyperlocal information that can be used to address urban challenges</a:t>
            </a:r>
          </a:p>
        </p:txBody>
      </p:sp>
      <p:pic>
        <p:nvPicPr>
          <p:cNvPr id="97286" name="Picture 6">
            <a:extLst>
              <a:ext uri="{FF2B5EF4-FFF2-40B4-BE49-F238E27FC236}">
                <a16:creationId xmlns:a16="http://schemas.microsoft.com/office/drawing/2014/main" xmlns="" id="{1AE75053-8524-4A5E-9D70-57F3FB5C57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4577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tle &amp; Conclusion">
  <a:themeElements>
    <a:clrScheme name="DoIT 2013">
      <a:dk1>
        <a:sysClr val="windowText" lastClr="000000"/>
      </a:dk1>
      <a:lt1>
        <a:sysClr val="window" lastClr="FFFFFF"/>
      </a:lt1>
      <a:dk2>
        <a:srgbClr val="9F3994"/>
      </a:dk2>
      <a:lt2>
        <a:srgbClr val="5CC4F9"/>
      </a:lt2>
      <a:accent1>
        <a:srgbClr val="5CC4F9"/>
      </a:accent1>
      <a:accent2>
        <a:srgbClr val="50B890"/>
      </a:accent2>
      <a:accent3>
        <a:srgbClr val="CCAE07"/>
      </a:accent3>
      <a:accent4>
        <a:srgbClr val="CCAE07"/>
      </a:accent4>
      <a:accent5>
        <a:srgbClr val="418192"/>
      </a:accent5>
      <a:accent6>
        <a:srgbClr val="F06D3A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 bar headers">
  <a:themeElements>
    <a:clrScheme name="DoIT 2013">
      <a:dk1>
        <a:sysClr val="windowText" lastClr="000000"/>
      </a:dk1>
      <a:lt1>
        <a:sysClr val="window" lastClr="FFFFFF"/>
      </a:lt1>
      <a:dk2>
        <a:srgbClr val="9F3994"/>
      </a:dk2>
      <a:lt2>
        <a:srgbClr val="5CC4F9"/>
      </a:lt2>
      <a:accent1>
        <a:srgbClr val="5CC4F9"/>
      </a:accent1>
      <a:accent2>
        <a:srgbClr val="50B890"/>
      </a:accent2>
      <a:accent3>
        <a:srgbClr val="CCAE07"/>
      </a:accent3>
      <a:accent4>
        <a:srgbClr val="CCAE07"/>
      </a:accent4>
      <a:accent5>
        <a:srgbClr val="418192"/>
      </a:accent5>
      <a:accent6>
        <a:srgbClr val="F06D3A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ockford Headers">
  <a:themeElements>
    <a:clrScheme name="DoIT 2013">
      <a:dk1>
        <a:sysClr val="windowText" lastClr="000000"/>
      </a:dk1>
      <a:lt1>
        <a:sysClr val="window" lastClr="FFFFFF"/>
      </a:lt1>
      <a:dk2>
        <a:srgbClr val="9F3994"/>
      </a:dk2>
      <a:lt2>
        <a:srgbClr val="5CC4F9"/>
      </a:lt2>
      <a:accent1>
        <a:srgbClr val="5CC4F9"/>
      </a:accent1>
      <a:accent2>
        <a:srgbClr val="50B890"/>
      </a:accent2>
      <a:accent3>
        <a:srgbClr val="CCAE07"/>
      </a:accent3>
      <a:accent4>
        <a:srgbClr val="CCAE07"/>
      </a:accent4>
      <a:accent5>
        <a:srgbClr val="418192"/>
      </a:accent5>
      <a:accent6>
        <a:srgbClr val="F06D3A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ondary Color Backgrounds">
  <a:themeElements>
    <a:clrScheme name="DoIT 2013">
      <a:dk1>
        <a:sysClr val="windowText" lastClr="000000"/>
      </a:dk1>
      <a:lt1>
        <a:sysClr val="window" lastClr="FFFFFF"/>
      </a:lt1>
      <a:dk2>
        <a:srgbClr val="9F3994"/>
      </a:dk2>
      <a:lt2>
        <a:srgbClr val="5CC4F9"/>
      </a:lt2>
      <a:accent1>
        <a:srgbClr val="5CC4F9"/>
      </a:accent1>
      <a:accent2>
        <a:srgbClr val="50B890"/>
      </a:accent2>
      <a:accent3>
        <a:srgbClr val="CCAE07"/>
      </a:accent3>
      <a:accent4>
        <a:srgbClr val="CCAE07"/>
      </a:accent4>
      <a:accent5>
        <a:srgbClr val="418192"/>
      </a:accent5>
      <a:accent6>
        <a:srgbClr val="F06D3A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1D00F45975914FB400F0CCB87ECCE2" ma:contentTypeVersion="2" ma:contentTypeDescription="Create a new document." ma:contentTypeScope="" ma:versionID="001e6223167d92698da1c97136622f19">
  <xsd:schema xmlns:xsd="http://www.w3.org/2001/XMLSchema" xmlns:xs="http://www.w3.org/2001/XMLSchema" xmlns:p="http://schemas.microsoft.com/office/2006/metadata/properties" xmlns:ns3="1dab034a-a369-4676-a76a-0f9f39450218" targetNamespace="http://schemas.microsoft.com/office/2006/metadata/properties" ma:root="true" ma:fieldsID="89bd550a90af911d196575c38ebf759e" ns3:_="">
    <xsd:import namespace="1dab034a-a369-4676-a76a-0f9f3945021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b034a-a369-4676-a76a-0f9f394502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364F10-7A08-4EC6-833B-2AF414101C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ab034a-a369-4676-a76a-0f9f394502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7011CD-AE1F-4ADD-A4D6-CC6DE1E7582B}">
  <ds:schemaRefs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1dab034a-a369-4676-a76a-0f9f39450218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B45D2EE-DD91-42AC-8F76-D6FA56133B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14644</TotalTime>
  <Words>95</Words>
  <Application>Microsoft Office PowerPoint</Application>
  <PresentationFormat>On-screen Show (16:9)</PresentationFormat>
  <Paragraphs>82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Calibri</vt:lpstr>
      <vt:lpstr>MS PGothic</vt:lpstr>
      <vt:lpstr>MS PGothic</vt:lpstr>
      <vt:lpstr>Rockwell</vt:lpstr>
      <vt:lpstr>Poppins Light</vt:lpstr>
      <vt:lpstr>Arial</vt:lpstr>
      <vt:lpstr>Poppins</vt:lpstr>
      <vt:lpstr>Beteckna lower case</vt:lpstr>
      <vt:lpstr>League Gothic</vt:lpstr>
      <vt:lpstr>Title &amp; Conclusion</vt:lpstr>
      <vt:lpstr>Blue bar headers</vt:lpstr>
      <vt:lpstr>Rockford Headers</vt:lpstr>
      <vt:lpstr>Secondary Color Backgrounds</vt:lpstr>
      <vt:lpstr>Building  Sustainable &amp;  responsive cities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Chicago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 &amp; Data</dc:title>
  <dc:creator>Tom Schenk Jr</dc:creator>
  <cp:keywords>presentation; National Academy of Sciences</cp:keywords>
  <dc:description>Presentation to the Chicago Council on Global Affairs-Emerging Leaders on September 9, 2013</dc:description>
  <cp:lastModifiedBy>Edith Makra</cp:lastModifiedBy>
  <cp:revision>319</cp:revision>
  <cp:lastPrinted>2017-06-07T18:36:15Z</cp:lastPrinted>
  <dcterms:created xsi:type="dcterms:W3CDTF">2012-10-19T02:05:34Z</dcterms:created>
  <dcterms:modified xsi:type="dcterms:W3CDTF">2018-03-15T15:57:33Z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0x010100E81D00F45975914FB400F0CCB87ECCE2</vt:lpwstr>
  </property>
</Properties>
</file>