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9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8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6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1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7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F597-1CA1-418A-8080-590DA1A266DD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2357-DF5F-4ACF-96A1-A5DE96DF8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4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sustainable-management-food/food-too-good-waste-implementation-guide-and-toolk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Food: Too Good To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it? </a:t>
            </a:r>
          </a:p>
          <a:p>
            <a:pPr lvl="1"/>
            <a:r>
              <a:rPr lang="en-US" sz="2000" dirty="0" smtClean="0"/>
              <a:t>FTGTW is a toolkit for community organizations to help educate the public on food waste.</a:t>
            </a:r>
          </a:p>
          <a:p>
            <a:r>
              <a:rPr lang="en-US" sz="2800" dirty="0"/>
              <a:t>Goals</a:t>
            </a:r>
          </a:p>
          <a:p>
            <a:pPr lvl="1"/>
            <a:r>
              <a:rPr lang="en-US" sz="2000" dirty="0"/>
              <a:t>Reduce food waste (constitutes 21% of waste stream, 2013)</a:t>
            </a:r>
          </a:p>
          <a:p>
            <a:pPr lvl="1"/>
            <a:r>
              <a:rPr lang="en-US" sz="2000" dirty="0"/>
              <a:t>Allow people to make smarter choices and save money</a:t>
            </a:r>
          </a:p>
          <a:p>
            <a:pPr lvl="1"/>
            <a:r>
              <a:rPr lang="en-US" sz="2000" dirty="0"/>
              <a:t>Promote sustainable practices that reduce our carbon footprint and conserve </a:t>
            </a:r>
            <a:r>
              <a:rPr lang="en-US" sz="2000" dirty="0" smtClean="0"/>
              <a:t>resources</a:t>
            </a:r>
          </a:p>
          <a:p>
            <a:r>
              <a:rPr lang="en-US" sz="2800" dirty="0" smtClean="0"/>
              <a:t>What is included?</a:t>
            </a:r>
          </a:p>
          <a:p>
            <a:pPr lvl="1"/>
            <a:r>
              <a:rPr lang="en-US" sz="2000" dirty="0" smtClean="0"/>
              <a:t>Activities for workshops</a:t>
            </a:r>
          </a:p>
          <a:p>
            <a:pPr lvl="1"/>
            <a:r>
              <a:rPr lang="en-US" sz="2000" dirty="0" smtClean="0"/>
              <a:t>Studies and other information on food waste</a:t>
            </a:r>
          </a:p>
          <a:p>
            <a:pPr lvl="1"/>
            <a:r>
              <a:rPr lang="en-US" sz="2000" dirty="0" smtClean="0"/>
              <a:t>Strategies for organization and implementation of food waste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linkClick r:id="rId2"/>
              </a:rPr>
              <a:t>https://www.epa.gov/sustainable-management-food/food-too-good-waste-implementation-guide-and-toolkit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68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295400"/>
            <a:ext cx="5181600" cy="286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" y="4172703"/>
            <a:ext cx="5181601" cy="114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87" y="228600"/>
            <a:ext cx="3666481" cy="311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52" y="3657600"/>
            <a:ext cx="3480947" cy="293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5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Food: Too Good To Waste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Francisco</dc:creator>
  <cp:lastModifiedBy>Edith Makra</cp:lastModifiedBy>
  <cp:revision>3</cp:revision>
  <dcterms:created xsi:type="dcterms:W3CDTF">2018-12-06T22:09:03Z</dcterms:created>
  <dcterms:modified xsi:type="dcterms:W3CDTF">2018-12-14T23:53:46Z</dcterms:modified>
</cp:coreProperties>
</file>