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1" r:id="rId5"/>
    <p:sldId id="260" r:id="rId6"/>
    <p:sldId id="264" r:id="rId7"/>
    <p:sldId id="265" r:id="rId8"/>
    <p:sldId id="259" r:id="rId9"/>
    <p:sldId id="263" r:id="rId10"/>
    <p:sldId id="258" r:id="rId11"/>
    <p:sldId id="267" r:id="rId12"/>
    <p:sldId id="270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29" d="100"/>
          <a:sy n="29" d="100"/>
        </p:scale>
        <p:origin x="48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\Desktop\Google%20Drive\Documents\Power%20Bureau\Clients\Brightfields\annual_generation_state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Annual Elecrticity Generation &amp; Consumption (Illinois)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Coal (31.99%)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Sheet3!$B$2:$B$19</c:f>
              <c:numCache>
                <c:formatCode>#,##0</c:formatCode>
                <c:ptCount val="18"/>
                <c:pt idx="0">
                  <c:v>82322832</c:v>
                </c:pt>
                <c:pt idx="1">
                  <c:v>79550637</c:v>
                </c:pt>
                <c:pt idx="2">
                  <c:v>86685347</c:v>
                </c:pt>
                <c:pt idx="3">
                  <c:v>87981349</c:v>
                </c:pt>
                <c:pt idx="4">
                  <c:v>94401628</c:v>
                </c:pt>
                <c:pt idx="5">
                  <c:v>92265190</c:v>
                </c:pt>
                <c:pt idx="6">
                  <c:v>91648764</c:v>
                </c:pt>
                <c:pt idx="7">
                  <c:v>95264914</c:v>
                </c:pt>
                <c:pt idx="8">
                  <c:v>96644038</c:v>
                </c:pt>
                <c:pt idx="9">
                  <c:v>89966860</c:v>
                </c:pt>
                <c:pt idx="10">
                  <c:v>93611365</c:v>
                </c:pt>
                <c:pt idx="11">
                  <c:v>90013325.379999995</c:v>
                </c:pt>
                <c:pt idx="12">
                  <c:v>80826778</c:v>
                </c:pt>
                <c:pt idx="13">
                  <c:v>87927139.480000004</c:v>
                </c:pt>
                <c:pt idx="14">
                  <c:v>87282390.379999995</c:v>
                </c:pt>
                <c:pt idx="15">
                  <c:v>73773706</c:v>
                </c:pt>
                <c:pt idx="16">
                  <c:v>59337802</c:v>
                </c:pt>
                <c:pt idx="17" formatCode="#,###,##0">
                  <c:v>58185848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3-4F91-9F29-4474639688D0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Hydroelectric Conventional (0.07%)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Sheet3!$C$2:$C$19</c:f>
              <c:numCache>
                <c:formatCode>#,##0</c:formatCode>
                <c:ptCount val="18"/>
                <c:pt idx="0">
                  <c:v>143828</c:v>
                </c:pt>
                <c:pt idx="1">
                  <c:v>144027</c:v>
                </c:pt>
                <c:pt idx="2">
                  <c:v>128822</c:v>
                </c:pt>
                <c:pt idx="3">
                  <c:v>138500</c:v>
                </c:pt>
                <c:pt idx="4">
                  <c:v>153529</c:v>
                </c:pt>
                <c:pt idx="5">
                  <c:v>129037</c:v>
                </c:pt>
                <c:pt idx="6">
                  <c:v>173272</c:v>
                </c:pt>
                <c:pt idx="7">
                  <c:v>153727</c:v>
                </c:pt>
                <c:pt idx="8">
                  <c:v>138549</c:v>
                </c:pt>
                <c:pt idx="9">
                  <c:v>136380</c:v>
                </c:pt>
                <c:pt idx="10">
                  <c:v>118543</c:v>
                </c:pt>
                <c:pt idx="11">
                  <c:v>140462</c:v>
                </c:pt>
                <c:pt idx="12">
                  <c:v>111208</c:v>
                </c:pt>
                <c:pt idx="13">
                  <c:v>120295</c:v>
                </c:pt>
                <c:pt idx="14">
                  <c:v>132298</c:v>
                </c:pt>
                <c:pt idx="15">
                  <c:v>124460</c:v>
                </c:pt>
                <c:pt idx="16">
                  <c:v>132834</c:v>
                </c:pt>
                <c:pt idx="17" formatCode="#,###,##0">
                  <c:v>129357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3-4F91-9F29-4474639688D0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Natural Gas (7.74%)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Sheet3!$D$2:$D$19</c:f>
              <c:numCache>
                <c:formatCode>#,##0</c:formatCode>
                <c:ptCount val="18"/>
                <c:pt idx="0">
                  <c:v>4665563</c:v>
                </c:pt>
                <c:pt idx="1">
                  <c:v>4606293</c:v>
                </c:pt>
                <c:pt idx="2">
                  <c:v>9078735</c:v>
                </c:pt>
                <c:pt idx="3">
                  <c:v>3902463</c:v>
                </c:pt>
                <c:pt idx="4">
                  <c:v>3393312</c:v>
                </c:pt>
                <c:pt idx="5">
                  <c:v>7114251</c:v>
                </c:pt>
                <c:pt idx="6">
                  <c:v>5278998</c:v>
                </c:pt>
                <c:pt idx="7">
                  <c:v>7541527</c:v>
                </c:pt>
                <c:pt idx="8">
                  <c:v>4259870</c:v>
                </c:pt>
                <c:pt idx="9">
                  <c:v>4494720</c:v>
                </c:pt>
                <c:pt idx="10">
                  <c:v>5723733</c:v>
                </c:pt>
                <c:pt idx="11">
                  <c:v>5955799.8700000001</c:v>
                </c:pt>
                <c:pt idx="12">
                  <c:v>11188975</c:v>
                </c:pt>
                <c:pt idx="13">
                  <c:v>6827685.8700000001</c:v>
                </c:pt>
                <c:pt idx="14">
                  <c:v>5465425.0499999998</c:v>
                </c:pt>
                <c:pt idx="15">
                  <c:v>10863883</c:v>
                </c:pt>
                <c:pt idx="16">
                  <c:v>17484691</c:v>
                </c:pt>
                <c:pt idx="17" formatCode="#,###,##0">
                  <c:v>14071275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E3-4F91-9F29-4474639688D0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Nuclear (53.43%)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Sheet3!$E$2:$E$19</c:f>
              <c:numCache>
                <c:formatCode>#,##0</c:formatCode>
                <c:ptCount val="18"/>
                <c:pt idx="0">
                  <c:v>89438049</c:v>
                </c:pt>
                <c:pt idx="1">
                  <c:v>92358477</c:v>
                </c:pt>
                <c:pt idx="2">
                  <c:v>90860108</c:v>
                </c:pt>
                <c:pt idx="3">
                  <c:v>94733036</c:v>
                </c:pt>
                <c:pt idx="4">
                  <c:v>92047323</c:v>
                </c:pt>
                <c:pt idx="5">
                  <c:v>93263001</c:v>
                </c:pt>
                <c:pt idx="6">
                  <c:v>94154140</c:v>
                </c:pt>
                <c:pt idx="7">
                  <c:v>95728845</c:v>
                </c:pt>
                <c:pt idx="8">
                  <c:v>95151694</c:v>
                </c:pt>
                <c:pt idx="9">
                  <c:v>95473920</c:v>
                </c:pt>
                <c:pt idx="10">
                  <c:v>96189587</c:v>
                </c:pt>
                <c:pt idx="11">
                  <c:v>95823196</c:v>
                </c:pt>
                <c:pt idx="12">
                  <c:v>96401309</c:v>
                </c:pt>
                <c:pt idx="13">
                  <c:v>97131436</c:v>
                </c:pt>
                <c:pt idx="14">
                  <c:v>97857900</c:v>
                </c:pt>
                <c:pt idx="15">
                  <c:v>97282139</c:v>
                </c:pt>
                <c:pt idx="16">
                  <c:v>98607038</c:v>
                </c:pt>
                <c:pt idx="17" formatCode="#,###,##0">
                  <c:v>97191142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E3-4F91-9F29-4474639688D0}"/>
            </c:ext>
          </c:extLst>
        </c:ser>
        <c:ser>
          <c:idx val="4"/>
          <c:order val="4"/>
          <c:tx>
            <c:strRef>
              <c:f>Sheet3!$F$1</c:f>
              <c:strCache>
                <c:ptCount val="1"/>
                <c:pt idx="0">
                  <c:v>Other Gases (0.10%)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Sheet3!$F$2:$F$19</c:f>
              <c:numCache>
                <c:formatCode>#,##0</c:formatCode>
                <c:ptCount val="18"/>
                <c:pt idx="0">
                  <c:v>384398</c:v>
                </c:pt>
                <c:pt idx="1">
                  <c:v>355776</c:v>
                </c:pt>
                <c:pt idx="2">
                  <c:v>232850</c:v>
                </c:pt>
                <c:pt idx="3">
                  <c:v>203627</c:v>
                </c:pt>
                <c:pt idx="4">
                  <c:v>246008</c:v>
                </c:pt>
                <c:pt idx="5">
                  <c:v>198799</c:v>
                </c:pt>
                <c:pt idx="6">
                  <c:v>148822</c:v>
                </c:pt>
                <c:pt idx="7">
                  <c:v>134271</c:v>
                </c:pt>
                <c:pt idx="8">
                  <c:v>53874</c:v>
                </c:pt>
                <c:pt idx="9">
                  <c:v>88374</c:v>
                </c:pt>
                <c:pt idx="10">
                  <c:v>160645</c:v>
                </c:pt>
                <c:pt idx="11">
                  <c:v>318548.51</c:v>
                </c:pt>
                <c:pt idx="12">
                  <c:v>293590</c:v>
                </c:pt>
                <c:pt idx="13">
                  <c:v>355950.37</c:v>
                </c:pt>
                <c:pt idx="14">
                  <c:v>338092.76</c:v>
                </c:pt>
                <c:pt idx="15">
                  <c:v>280060</c:v>
                </c:pt>
                <c:pt idx="16">
                  <c:v>204153</c:v>
                </c:pt>
                <c:pt idx="17" formatCode="#,###,##0">
                  <c:v>180098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3-4F91-9F29-4474639688D0}"/>
            </c:ext>
          </c:extLst>
        </c:ser>
        <c:ser>
          <c:idx val="5"/>
          <c:order val="5"/>
          <c:tx>
            <c:strRef>
              <c:f>Sheet3!$G$1</c:f>
              <c:strCache>
                <c:ptCount val="1"/>
                <c:pt idx="0">
                  <c:v>Other (0.14%)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Sheet3!$G$2:$G$19</c:f>
              <c:numCache>
                <c:formatCode>#,##0</c:formatCode>
                <c:ptCount val="18"/>
                <c:pt idx="0">
                  <c:v>0</c:v>
                </c:pt>
                <c:pt idx="1">
                  <c:v>49501</c:v>
                </c:pt>
                <c:pt idx="2">
                  <c:v>122396</c:v>
                </c:pt>
                <c:pt idx="3">
                  <c:v>156418</c:v>
                </c:pt>
                <c:pt idx="4">
                  <c:v>131640</c:v>
                </c:pt>
                <c:pt idx="5">
                  <c:v>39797</c:v>
                </c:pt>
                <c:pt idx="6">
                  <c:v>38383</c:v>
                </c:pt>
                <c:pt idx="7">
                  <c:v>20978</c:v>
                </c:pt>
                <c:pt idx="8">
                  <c:v>49448</c:v>
                </c:pt>
                <c:pt idx="9">
                  <c:v>61820</c:v>
                </c:pt>
                <c:pt idx="10">
                  <c:v>300095</c:v>
                </c:pt>
                <c:pt idx="11">
                  <c:v>298862.27</c:v>
                </c:pt>
                <c:pt idx="12">
                  <c:v>299461</c:v>
                </c:pt>
                <c:pt idx="13">
                  <c:v>284644.81</c:v>
                </c:pt>
                <c:pt idx="14">
                  <c:v>281632.48</c:v>
                </c:pt>
                <c:pt idx="15">
                  <c:v>248212</c:v>
                </c:pt>
                <c:pt idx="16">
                  <c:v>273854</c:v>
                </c:pt>
                <c:pt idx="17" formatCode="#,###,##0">
                  <c:v>256344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E3-4F91-9F29-4474639688D0}"/>
            </c:ext>
          </c:extLst>
        </c:ser>
        <c:ser>
          <c:idx val="6"/>
          <c:order val="6"/>
          <c:tx>
            <c:strRef>
              <c:f>Sheet3!$H$1</c:f>
              <c:strCache>
                <c:ptCount val="1"/>
                <c:pt idx="0">
                  <c:v>Petroleum (0.03%)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Sheet3!$H$2:$H$19</c:f>
              <c:numCache>
                <c:formatCode>#,##0</c:formatCode>
                <c:ptCount val="18"/>
                <c:pt idx="0">
                  <c:v>633020</c:v>
                </c:pt>
                <c:pt idx="1">
                  <c:v>1506005</c:v>
                </c:pt>
                <c:pt idx="2">
                  <c:v>222683</c:v>
                </c:pt>
                <c:pt idx="3">
                  <c:v>1120917</c:v>
                </c:pt>
                <c:pt idx="4">
                  <c:v>762340</c:v>
                </c:pt>
                <c:pt idx="5">
                  <c:v>327190</c:v>
                </c:pt>
                <c:pt idx="6">
                  <c:v>135747</c:v>
                </c:pt>
                <c:pt idx="7">
                  <c:v>131667</c:v>
                </c:pt>
                <c:pt idx="8">
                  <c:v>142728</c:v>
                </c:pt>
                <c:pt idx="9">
                  <c:v>112531</c:v>
                </c:pt>
                <c:pt idx="10">
                  <c:v>109744</c:v>
                </c:pt>
                <c:pt idx="11">
                  <c:v>84240.320000000007</c:v>
                </c:pt>
                <c:pt idx="12">
                  <c:v>71382</c:v>
                </c:pt>
                <c:pt idx="13">
                  <c:v>72432.5</c:v>
                </c:pt>
                <c:pt idx="14">
                  <c:v>86756.05</c:v>
                </c:pt>
                <c:pt idx="15">
                  <c:v>56093</c:v>
                </c:pt>
                <c:pt idx="16">
                  <c:v>69503</c:v>
                </c:pt>
                <c:pt idx="17" formatCode="#,###,##0">
                  <c:v>49347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E3-4F91-9F29-4474639688D0}"/>
            </c:ext>
          </c:extLst>
        </c:ser>
        <c:ser>
          <c:idx val="7"/>
          <c:order val="7"/>
          <c:tx>
            <c:strRef>
              <c:f>Sheet3!$I$1</c:f>
              <c:strCache>
                <c:ptCount val="1"/>
                <c:pt idx="0">
                  <c:v>Solar Thermal and Photovoltaic(0.03%)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Sheet3!$I$2:$I$19</c:f>
              <c:numCache>
                <c:formatCode>#,##0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16</c:v>
                </c:pt>
                <c:pt idx="10">
                  <c:v>14145</c:v>
                </c:pt>
                <c:pt idx="11">
                  <c:v>14062</c:v>
                </c:pt>
                <c:pt idx="12">
                  <c:v>30657</c:v>
                </c:pt>
                <c:pt idx="13">
                  <c:v>52120</c:v>
                </c:pt>
                <c:pt idx="14">
                  <c:v>50116.9</c:v>
                </c:pt>
                <c:pt idx="15">
                  <c:v>49360</c:v>
                </c:pt>
                <c:pt idx="16">
                  <c:v>48810</c:v>
                </c:pt>
                <c:pt idx="17" formatCode="#,###,##0">
                  <c:v>54979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E3-4F91-9F29-4474639688D0}"/>
            </c:ext>
          </c:extLst>
        </c:ser>
        <c:ser>
          <c:idx val="8"/>
          <c:order val="8"/>
          <c:tx>
            <c:strRef>
              <c:f>Sheet3!$J$1</c:f>
              <c:strCache>
                <c:ptCount val="1"/>
                <c:pt idx="0">
                  <c:v>Other Biomass (0.27%)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Sheet3!$J$2:$J$19</c:f>
              <c:numCache>
                <c:formatCode>#,##0</c:formatCode>
                <c:ptCount val="18"/>
                <c:pt idx="0">
                  <c:v>908391</c:v>
                </c:pt>
                <c:pt idx="1">
                  <c:v>678569</c:v>
                </c:pt>
                <c:pt idx="2">
                  <c:v>723508</c:v>
                </c:pt>
                <c:pt idx="3">
                  <c:v>800927</c:v>
                </c:pt>
                <c:pt idx="4">
                  <c:v>743926</c:v>
                </c:pt>
                <c:pt idx="5">
                  <c:v>641735</c:v>
                </c:pt>
                <c:pt idx="6">
                  <c:v>594261</c:v>
                </c:pt>
                <c:pt idx="7">
                  <c:v>620325</c:v>
                </c:pt>
                <c:pt idx="8">
                  <c:v>697370</c:v>
                </c:pt>
                <c:pt idx="9">
                  <c:v>709743</c:v>
                </c:pt>
                <c:pt idx="10">
                  <c:v>670260</c:v>
                </c:pt>
                <c:pt idx="11">
                  <c:v>637580.43999999994</c:v>
                </c:pt>
                <c:pt idx="12">
                  <c:v>615193</c:v>
                </c:pt>
                <c:pt idx="13">
                  <c:v>607986.44999999995</c:v>
                </c:pt>
                <c:pt idx="14">
                  <c:v>566372.36</c:v>
                </c:pt>
                <c:pt idx="15">
                  <c:v>526821</c:v>
                </c:pt>
                <c:pt idx="16">
                  <c:v>467012</c:v>
                </c:pt>
                <c:pt idx="17" formatCode="#,###,##0">
                  <c:v>494985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E3-4F91-9F29-4474639688D0}"/>
            </c:ext>
          </c:extLst>
        </c:ser>
        <c:ser>
          <c:idx val="9"/>
          <c:order val="9"/>
          <c:tx>
            <c:strRef>
              <c:f>Sheet3!$K$1</c:f>
              <c:strCache>
                <c:ptCount val="1"/>
                <c:pt idx="0">
                  <c:v>Wind (6.21%)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Sheet3!$K$2:$K$19</c:f>
              <c:numCache>
                <c:formatCode>#,##0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18024</c:v>
                </c:pt>
                <c:pt idx="4">
                  <c:v>78073</c:v>
                </c:pt>
                <c:pt idx="5">
                  <c:v>141146</c:v>
                </c:pt>
                <c:pt idx="6">
                  <c:v>254571</c:v>
                </c:pt>
                <c:pt idx="7">
                  <c:v>664427</c:v>
                </c:pt>
                <c:pt idx="8">
                  <c:v>2336996</c:v>
                </c:pt>
                <c:pt idx="9">
                  <c:v>2819532</c:v>
                </c:pt>
                <c:pt idx="10">
                  <c:v>4453634</c:v>
                </c:pt>
                <c:pt idx="11">
                  <c:v>6213132</c:v>
                </c:pt>
                <c:pt idx="12">
                  <c:v>7726809</c:v>
                </c:pt>
                <c:pt idx="13">
                  <c:v>9625229</c:v>
                </c:pt>
                <c:pt idx="14">
                  <c:v>10082894</c:v>
                </c:pt>
                <c:pt idx="15">
                  <c:v>10747270</c:v>
                </c:pt>
                <c:pt idx="16">
                  <c:v>10663434</c:v>
                </c:pt>
                <c:pt idx="17" formatCode="#,###,##0">
                  <c:v>11297149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4E3-4F91-9F29-4474639688D0}"/>
            </c:ext>
          </c:extLst>
        </c:ser>
        <c:ser>
          <c:idx val="10"/>
          <c:order val="10"/>
          <c:tx>
            <c:strRef>
              <c:f>Sheet3!$L$1</c:f>
              <c:strCache>
                <c:ptCount val="1"/>
                <c:pt idx="0">
                  <c:v>Wood and Wood Derived Fuels (0.00%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Sheet3!$A$2:$A$19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Sheet3!$L$2:$L$19</c:f>
              <c:numCache>
                <c:formatCode>#,##0</c:formatCode>
                <c:ptCount val="18"/>
                <c:pt idx="0">
                  <c:v>266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612</c:v>
                </c:pt>
                <c:pt idx="9">
                  <c:v>461</c:v>
                </c:pt>
                <c:pt idx="10">
                  <c:v>120</c:v>
                </c:pt>
                <c:pt idx="11">
                  <c:v>519.25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36</c:v>
                </c:pt>
                <c:pt idx="16">
                  <c:v>0</c:v>
                </c:pt>
                <c:pt idx="1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4E3-4F91-9F29-447463968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93936240"/>
        <c:axId val="493930992"/>
      </c:barChart>
      <c:lineChart>
        <c:grouping val="standard"/>
        <c:varyColors val="0"/>
        <c:ser>
          <c:idx val="11"/>
          <c:order val="11"/>
          <c:tx>
            <c:strRef>
              <c:f>Sheet3!$M$1</c:f>
              <c:strCache>
                <c:ptCount val="1"/>
                <c:pt idx="0">
                  <c:v>Consumption (77.01%)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Sheet3!$M$2:$M$19</c:f>
              <c:numCache>
                <c:formatCode>#,##0</c:formatCode>
                <c:ptCount val="18"/>
                <c:pt idx="0">
                  <c:v>134696962</c:v>
                </c:pt>
                <c:pt idx="1">
                  <c:v>136033549</c:v>
                </c:pt>
                <c:pt idx="2">
                  <c:v>138447313</c:v>
                </c:pt>
                <c:pt idx="3">
                  <c:v>136247891</c:v>
                </c:pt>
                <c:pt idx="4">
                  <c:v>139253956</c:v>
                </c:pt>
                <c:pt idx="5">
                  <c:v>144986215</c:v>
                </c:pt>
                <c:pt idx="6">
                  <c:v>142447811</c:v>
                </c:pt>
                <c:pt idx="7">
                  <c:v>146055151</c:v>
                </c:pt>
                <c:pt idx="8">
                  <c:v>144619914</c:v>
                </c:pt>
                <c:pt idx="9">
                  <c:v>136688466</c:v>
                </c:pt>
                <c:pt idx="10">
                  <c:v>144760674</c:v>
                </c:pt>
                <c:pt idx="11">
                  <c:v>142885567</c:v>
                </c:pt>
                <c:pt idx="12">
                  <c:v>143540004</c:v>
                </c:pt>
                <c:pt idx="13">
                  <c:v>141804888</c:v>
                </c:pt>
                <c:pt idx="14">
                  <c:v>141540287</c:v>
                </c:pt>
                <c:pt idx="15">
                  <c:v>138619970</c:v>
                </c:pt>
                <c:pt idx="16">
                  <c:v>141050409</c:v>
                </c:pt>
                <c:pt idx="17">
                  <c:v>140089025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4E3-4F91-9F29-447463968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936240"/>
        <c:axId val="493930992"/>
      </c:lineChart>
      <c:catAx>
        <c:axId val="49393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930992"/>
        <c:crosses val="autoZero"/>
        <c:auto val="1"/>
        <c:lblAlgn val="ctr"/>
        <c:lblOffset val="100"/>
        <c:noMultiLvlLbl val="0"/>
      </c:catAx>
      <c:valAx>
        <c:axId val="49393099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93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53491620111813E-4"/>
          <c:y val="0.75438790227467212"/>
          <c:w val="0.99924920134206641"/>
          <c:h val="0.22857821146876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8E0E0-849D-43A1-8A1F-EFD4FAAD729E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A67C1-52B0-43AE-913D-05F71DAC5C6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Clean Energy</a:t>
          </a:r>
        </a:p>
      </dgm:t>
    </dgm:pt>
    <dgm:pt modelId="{2C91EBAE-EFB2-42BB-BAEC-8BC4CC2A5EFD}" type="parTrans" cxnId="{2B9FB046-2100-4D93-84F3-64C9AF554C2D}">
      <dgm:prSet/>
      <dgm:spPr/>
      <dgm:t>
        <a:bodyPr/>
        <a:lstStyle/>
        <a:p>
          <a:endParaRPr lang="en-US"/>
        </a:p>
      </dgm:t>
    </dgm:pt>
    <dgm:pt modelId="{5C109A36-CA3F-4A5A-AD31-70939469423C}" type="sibTrans" cxnId="{2B9FB046-2100-4D93-84F3-64C9AF554C2D}">
      <dgm:prSet/>
      <dgm:spPr/>
      <dgm:t>
        <a:bodyPr/>
        <a:lstStyle/>
        <a:p>
          <a:endParaRPr lang="en-US"/>
        </a:p>
      </dgm:t>
    </dgm:pt>
    <dgm:pt modelId="{FC866E37-63B8-463C-9B43-74D440B17CA0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Renewable Supply</a:t>
          </a:r>
        </a:p>
      </dgm:t>
    </dgm:pt>
    <dgm:pt modelId="{7EA52B7D-3F22-41F3-87C7-53714DAB11E3}" type="parTrans" cxnId="{99B90D12-1CC1-4C90-A296-FA177045767F}">
      <dgm:prSet/>
      <dgm:spPr/>
      <dgm:t>
        <a:bodyPr/>
        <a:lstStyle/>
        <a:p>
          <a:endParaRPr lang="en-US"/>
        </a:p>
      </dgm:t>
    </dgm:pt>
    <dgm:pt modelId="{DD839C19-26EB-4249-83E6-7FFB5F80B982}" type="sibTrans" cxnId="{99B90D12-1CC1-4C90-A296-FA177045767F}">
      <dgm:prSet/>
      <dgm:spPr/>
      <dgm:t>
        <a:bodyPr/>
        <a:lstStyle/>
        <a:p>
          <a:endParaRPr lang="en-US"/>
        </a:p>
      </dgm:t>
    </dgm:pt>
    <dgm:pt modelId="{CB15F978-0D69-4898-A1E6-75E2832C50B9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Generation</a:t>
          </a:r>
        </a:p>
      </dgm:t>
    </dgm:pt>
    <dgm:pt modelId="{26FBE1CF-2F06-4B36-B1F0-A055AA02B381}" type="parTrans" cxnId="{D1E032A5-0921-457F-B601-D232982066B7}">
      <dgm:prSet/>
      <dgm:spPr/>
      <dgm:t>
        <a:bodyPr/>
        <a:lstStyle/>
        <a:p>
          <a:endParaRPr lang="en-US"/>
        </a:p>
      </dgm:t>
    </dgm:pt>
    <dgm:pt modelId="{DA129607-EDA8-46BD-AC36-044C6CDF21E4}" type="sibTrans" cxnId="{D1E032A5-0921-457F-B601-D232982066B7}">
      <dgm:prSet/>
      <dgm:spPr/>
      <dgm:t>
        <a:bodyPr/>
        <a:lstStyle/>
        <a:p>
          <a:endParaRPr lang="en-US"/>
        </a:p>
      </dgm:t>
    </dgm:pt>
    <dgm:pt modelId="{DC019A08-81BA-4CBE-A48B-7D1C3E1B294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Efficiency</a:t>
          </a:r>
        </a:p>
      </dgm:t>
    </dgm:pt>
    <dgm:pt modelId="{B076FB62-34AF-4A0E-A8CB-2B50686185CC}" type="parTrans" cxnId="{8907C312-B1E2-454B-9D6A-6AC918222EBD}">
      <dgm:prSet/>
      <dgm:spPr/>
      <dgm:t>
        <a:bodyPr/>
        <a:lstStyle/>
        <a:p>
          <a:endParaRPr lang="en-US"/>
        </a:p>
      </dgm:t>
    </dgm:pt>
    <dgm:pt modelId="{9B82CE38-B0F5-4318-B415-3B7D731B7668}" type="sibTrans" cxnId="{8907C312-B1E2-454B-9D6A-6AC918222EBD}">
      <dgm:prSet/>
      <dgm:spPr/>
      <dgm:t>
        <a:bodyPr/>
        <a:lstStyle/>
        <a:p>
          <a:endParaRPr lang="en-US"/>
        </a:p>
      </dgm:t>
    </dgm:pt>
    <dgm:pt modelId="{F40814F2-D682-4E61-89B7-C42512075B6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Reduction</a:t>
          </a:r>
        </a:p>
      </dgm:t>
    </dgm:pt>
    <dgm:pt modelId="{4E4F4283-A7C0-4006-B120-8740D4A38957}" type="parTrans" cxnId="{1A20015F-FC8D-4071-97E5-71ADC033DBC5}">
      <dgm:prSet/>
      <dgm:spPr/>
      <dgm:t>
        <a:bodyPr/>
        <a:lstStyle/>
        <a:p>
          <a:endParaRPr lang="en-US"/>
        </a:p>
      </dgm:t>
    </dgm:pt>
    <dgm:pt modelId="{0157A96D-31E1-49A0-BC10-92B64FA049D5}" type="sibTrans" cxnId="{1A20015F-FC8D-4071-97E5-71ADC033DBC5}">
      <dgm:prSet/>
      <dgm:spPr/>
      <dgm:t>
        <a:bodyPr/>
        <a:lstStyle/>
        <a:p>
          <a:endParaRPr lang="en-US"/>
        </a:p>
      </dgm:t>
    </dgm:pt>
    <dgm:pt modelId="{59C30E81-33B0-4A80-88A2-1B9049E0ADA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Purchasing</a:t>
          </a:r>
        </a:p>
      </dgm:t>
    </dgm:pt>
    <dgm:pt modelId="{96D50E2F-9385-42B5-B2C3-E8F4D3BCDE4B}" type="parTrans" cxnId="{81C20B58-4851-408C-BBC3-52E494E1F17F}">
      <dgm:prSet/>
      <dgm:spPr/>
      <dgm:t>
        <a:bodyPr/>
        <a:lstStyle/>
        <a:p>
          <a:endParaRPr lang="en-US"/>
        </a:p>
      </dgm:t>
    </dgm:pt>
    <dgm:pt modelId="{50E567A3-5645-4A67-90DA-C11EC3BD734B}" type="sibTrans" cxnId="{81C20B58-4851-408C-BBC3-52E494E1F17F}">
      <dgm:prSet/>
      <dgm:spPr/>
      <dgm:t>
        <a:bodyPr/>
        <a:lstStyle/>
        <a:p>
          <a:endParaRPr lang="en-US"/>
        </a:p>
      </dgm:t>
    </dgm:pt>
    <dgm:pt modelId="{54C4E58E-D908-4671-8CEF-7AFEE95666F3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Behind the Meter</a:t>
          </a:r>
        </a:p>
      </dgm:t>
    </dgm:pt>
    <dgm:pt modelId="{B6E715A9-2E76-4D4E-95B7-92C927E0A85E}" type="parTrans" cxnId="{533E4D3F-E536-4433-B241-E6F10FCB9B59}">
      <dgm:prSet/>
      <dgm:spPr/>
      <dgm:t>
        <a:bodyPr/>
        <a:lstStyle/>
        <a:p>
          <a:endParaRPr lang="en-US"/>
        </a:p>
      </dgm:t>
    </dgm:pt>
    <dgm:pt modelId="{86649649-5C5F-4B70-A2E9-1AC6272B328D}" type="sibTrans" cxnId="{533E4D3F-E536-4433-B241-E6F10FCB9B59}">
      <dgm:prSet/>
      <dgm:spPr/>
      <dgm:t>
        <a:bodyPr/>
        <a:lstStyle/>
        <a:p>
          <a:endParaRPr lang="en-US"/>
        </a:p>
      </dgm:t>
    </dgm:pt>
    <dgm:pt modelId="{1670CD86-968D-49CA-A312-1533C50F85CF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Renewable Energy Credits</a:t>
          </a:r>
        </a:p>
      </dgm:t>
    </dgm:pt>
    <dgm:pt modelId="{89798F04-56EE-473B-9B1E-761740C4C93F}" type="parTrans" cxnId="{7D18DE97-8316-4E6B-8856-8D31D9068930}">
      <dgm:prSet/>
      <dgm:spPr/>
      <dgm:t>
        <a:bodyPr/>
        <a:lstStyle/>
        <a:p>
          <a:endParaRPr lang="en-US"/>
        </a:p>
      </dgm:t>
    </dgm:pt>
    <dgm:pt modelId="{9EE6EC1B-BCD2-4A92-85F5-DC02344323F6}" type="sibTrans" cxnId="{7D18DE97-8316-4E6B-8856-8D31D9068930}">
      <dgm:prSet/>
      <dgm:spPr/>
      <dgm:t>
        <a:bodyPr/>
        <a:lstStyle/>
        <a:p>
          <a:endParaRPr lang="en-US"/>
        </a:p>
      </dgm:t>
    </dgm:pt>
    <dgm:pt modelId="{2E811405-544D-4F88-BAA7-1F0B449A53F9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Community Solar</a:t>
          </a:r>
        </a:p>
      </dgm:t>
    </dgm:pt>
    <dgm:pt modelId="{C92F4831-2C2C-4ECA-9C39-D90E0B103A84}" type="parTrans" cxnId="{8B10F35A-7C73-4EE6-BF7F-4C69BE5234D2}">
      <dgm:prSet/>
      <dgm:spPr/>
      <dgm:t>
        <a:bodyPr/>
        <a:lstStyle/>
        <a:p>
          <a:endParaRPr lang="en-US"/>
        </a:p>
      </dgm:t>
    </dgm:pt>
    <dgm:pt modelId="{21254899-4747-4A4C-914A-FBB3BF47FCBA}" type="sibTrans" cxnId="{8B10F35A-7C73-4EE6-BF7F-4C69BE5234D2}">
      <dgm:prSet/>
      <dgm:spPr/>
      <dgm:t>
        <a:bodyPr/>
        <a:lstStyle/>
        <a:p>
          <a:endParaRPr lang="en-US"/>
        </a:p>
      </dgm:t>
    </dgm:pt>
    <dgm:pt modelId="{26DE84E1-786F-4EBB-86CC-E4684E86AB3C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Utility Scale</a:t>
          </a:r>
        </a:p>
      </dgm:t>
    </dgm:pt>
    <dgm:pt modelId="{8C582085-1223-40BC-8432-DC2427FB8744}" type="parTrans" cxnId="{432696C9-E0E7-4E33-BB90-FCFDDA14E21C}">
      <dgm:prSet/>
      <dgm:spPr/>
      <dgm:t>
        <a:bodyPr/>
        <a:lstStyle/>
        <a:p>
          <a:endParaRPr lang="en-US"/>
        </a:p>
      </dgm:t>
    </dgm:pt>
    <dgm:pt modelId="{F7594E15-707E-4FBB-BA6A-6846B5298106}" type="sibTrans" cxnId="{432696C9-E0E7-4E33-BB90-FCFDDA14E21C}">
      <dgm:prSet/>
      <dgm:spPr/>
      <dgm:t>
        <a:bodyPr/>
        <a:lstStyle/>
        <a:p>
          <a:endParaRPr lang="en-US"/>
        </a:p>
      </dgm:t>
    </dgm:pt>
    <dgm:pt modelId="{065C2A67-B467-46E7-98B2-0F64CFD8C40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Load Shifting</a:t>
          </a:r>
        </a:p>
      </dgm:t>
    </dgm:pt>
    <dgm:pt modelId="{3B56A653-97E0-405B-AEA4-909381128546}" type="parTrans" cxnId="{8E55270F-B917-4E38-A4AA-E6570B49439E}">
      <dgm:prSet/>
      <dgm:spPr/>
      <dgm:t>
        <a:bodyPr/>
        <a:lstStyle/>
        <a:p>
          <a:endParaRPr lang="en-US"/>
        </a:p>
      </dgm:t>
    </dgm:pt>
    <dgm:pt modelId="{26CF0821-D1CE-464C-B25D-5E0079016466}" type="sibTrans" cxnId="{8E55270F-B917-4E38-A4AA-E6570B49439E}">
      <dgm:prSet/>
      <dgm:spPr/>
      <dgm:t>
        <a:bodyPr/>
        <a:lstStyle/>
        <a:p>
          <a:endParaRPr lang="en-US"/>
        </a:p>
      </dgm:t>
    </dgm:pt>
    <dgm:pt modelId="{4B959F8F-50F5-40EE-B869-156BE230CDF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Transportation</a:t>
          </a:r>
        </a:p>
      </dgm:t>
    </dgm:pt>
    <dgm:pt modelId="{B419276E-47DE-4A24-A7F4-9A48C8EEEA00}" type="parTrans" cxnId="{9463F32C-67A9-4763-805D-4E15AA8CF758}">
      <dgm:prSet/>
      <dgm:spPr/>
      <dgm:t>
        <a:bodyPr/>
        <a:lstStyle/>
        <a:p>
          <a:endParaRPr lang="en-US"/>
        </a:p>
      </dgm:t>
    </dgm:pt>
    <dgm:pt modelId="{DF46E970-DB2B-431D-B632-0F8DEBD2CA0D}" type="sibTrans" cxnId="{9463F32C-67A9-4763-805D-4E15AA8CF758}">
      <dgm:prSet/>
      <dgm:spPr/>
      <dgm:t>
        <a:bodyPr/>
        <a:lstStyle/>
        <a:p>
          <a:endParaRPr lang="en-US"/>
        </a:p>
      </dgm:t>
    </dgm:pt>
    <dgm:pt modelId="{E5EA7C04-C6CB-4FDE-83A4-EE572F83E44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Demand response</a:t>
          </a:r>
        </a:p>
      </dgm:t>
    </dgm:pt>
    <dgm:pt modelId="{A6A931E9-858D-481C-BDCF-B50627F1CD04}" type="parTrans" cxnId="{4D3D585F-6133-4B60-8B76-5135CEB0EE96}">
      <dgm:prSet/>
      <dgm:spPr/>
      <dgm:t>
        <a:bodyPr/>
        <a:lstStyle/>
        <a:p>
          <a:endParaRPr lang="en-US"/>
        </a:p>
      </dgm:t>
    </dgm:pt>
    <dgm:pt modelId="{221BB461-BCD2-4DBB-B14C-2ED19438D6A6}" type="sibTrans" cxnId="{4D3D585F-6133-4B60-8B76-5135CEB0EE96}">
      <dgm:prSet/>
      <dgm:spPr/>
      <dgm:t>
        <a:bodyPr/>
        <a:lstStyle/>
        <a:p>
          <a:endParaRPr lang="en-US"/>
        </a:p>
      </dgm:t>
    </dgm:pt>
    <dgm:pt modelId="{5BAF85CB-B5C0-47E2-9E29-2CEC63FCA19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Equipment/Systems</a:t>
          </a:r>
        </a:p>
      </dgm:t>
    </dgm:pt>
    <dgm:pt modelId="{EA0AF22D-E6D2-451A-9036-EED9FCBF6778}" type="parTrans" cxnId="{FB31D2EF-E8F7-42A1-81E7-93379561793F}">
      <dgm:prSet/>
      <dgm:spPr/>
      <dgm:t>
        <a:bodyPr/>
        <a:lstStyle/>
        <a:p>
          <a:endParaRPr lang="en-US"/>
        </a:p>
      </dgm:t>
    </dgm:pt>
    <dgm:pt modelId="{8DAC7015-19A4-4488-9391-DBE617D3CB00}" type="sibTrans" cxnId="{FB31D2EF-E8F7-42A1-81E7-93379561793F}">
      <dgm:prSet/>
      <dgm:spPr/>
      <dgm:t>
        <a:bodyPr/>
        <a:lstStyle/>
        <a:p>
          <a:endParaRPr lang="en-US"/>
        </a:p>
      </dgm:t>
    </dgm:pt>
    <dgm:pt modelId="{A06A0C1F-1C62-401C-8C77-E6D6145AEB44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Behavior</a:t>
          </a:r>
        </a:p>
      </dgm:t>
    </dgm:pt>
    <dgm:pt modelId="{3AA2545A-A2EB-4B3C-BCAB-0EC5A4F784C5}" type="parTrans" cxnId="{40B10D94-AD2E-415F-B562-75CD0BCB276F}">
      <dgm:prSet/>
      <dgm:spPr/>
      <dgm:t>
        <a:bodyPr/>
        <a:lstStyle/>
        <a:p>
          <a:endParaRPr lang="en-US"/>
        </a:p>
      </dgm:t>
    </dgm:pt>
    <dgm:pt modelId="{EEEC4D9B-372A-4499-B803-E99C3E6AE4D2}" type="sibTrans" cxnId="{40B10D94-AD2E-415F-B562-75CD0BCB276F}">
      <dgm:prSet/>
      <dgm:spPr/>
      <dgm:t>
        <a:bodyPr/>
        <a:lstStyle/>
        <a:p>
          <a:endParaRPr lang="en-US"/>
        </a:p>
      </dgm:t>
    </dgm:pt>
    <dgm:pt modelId="{0F70387B-922F-4191-AFB2-09F473F77BB9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Battery Storage</a:t>
          </a:r>
        </a:p>
      </dgm:t>
    </dgm:pt>
    <dgm:pt modelId="{A1D88809-CD8D-4521-9080-CB6C7D1973D9}" type="parTrans" cxnId="{403161F5-F670-4DCA-B99B-F1ABCB63510D}">
      <dgm:prSet/>
      <dgm:spPr/>
      <dgm:t>
        <a:bodyPr/>
        <a:lstStyle/>
        <a:p>
          <a:endParaRPr lang="en-US"/>
        </a:p>
      </dgm:t>
    </dgm:pt>
    <dgm:pt modelId="{A05B285D-269B-43E1-BCD9-8A6312253048}" type="sibTrans" cxnId="{403161F5-F670-4DCA-B99B-F1ABCB63510D}">
      <dgm:prSet/>
      <dgm:spPr/>
      <dgm:t>
        <a:bodyPr/>
        <a:lstStyle/>
        <a:p>
          <a:endParaRPr lang="en-US"/>
        </a:p>
      </dgm:t>
    </dgm:pt>
    <dgm:pt modelId="{198E3483-126B-4C8A-8796-596449064010}" type="pres">
      <dgm:prSet presAssocID="{0748E0E0-849D-43A1-8A1F-EFD4FAAD729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C49F9-850E-4417-A4DF-981A813882AE}" type="pres">
      <dgm:prSet presAssocID="{0748E0E0-849D-43A1-8A1F-EFD4FAAD729E}" presName="hierFlow" presStyleCnt="0"/>
      <dgm:spPr/>
    </dgm:pt>
    <dgm:pt modelId="{AD12F1D7-B0D1-4B12-9C90-52B2710ED5A8}" type="pres">
      <dgm:prSet presAssocID="{0748E0E0-849D-43A1-8A1F-EFD4FAAD729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6F31D3B-2CC5-42F7-ACAA-A49D04F31F5B}" type="pres">
      <dgm:prSet presAssocID="{EDCA67C1-52B0-43AE-913D-05F71DAC5C66}" presName="Name17" presStyleCnt="0"/>
      <dgm:spPr/>
    </dgm:pt>
    <dgm:pt modelId="{3187E7ED-BF33-4C62-BAB1-05964F613070}" type="pres">
      <dgm:prSet presAssocID="{EDCA67C1-52B0-43AE-913D-05F71DAC5C66}" presName="level1Shape" presStyleLbl="node0" presStyleIdx="0" presStyleCnt="1" custScaleX="274570" custLinFactNeighborX="-4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8FCEB9-6B66-4E51-8E5F-3C933BD7E887}" type="pres">
      <dgm:prSet presAssocID="{EDCA67C1-52B0-43AE-913D-05F71DAC5C66}" presName="hierChild2" presStyleCnt="0"/>
      <dgm:spPr/>
    </dgm:pt>
    <dgm:pt modelId="{1F8626BA-DD3C-4292-AA09-B1FA8EDA0754}" type="pres">
      <dgm:prSet presAssocID="{7EA52B7D-3F22-41F3-87C7-53714DAB11E3}" presName="Name25" presStyleLbl="parChTrans1D2" presStyleIdx="0" presStyleCnt="2"/>
      <dgm:spPr/>
      <dgm:t>
        <a:bodyPr/>
        <a:lstStyle/>
        <a:p>
          <a:endParaRPr lang="en-US"/>
        </a:p>
      </dgm:t>
    </dgm:pt>
    <dgm:pt modelId="{175DB82F-F421-4611-8D9A-51612CD4527B}" type="pres">
      <dgm:prSet presAssocID="{7EA52B7D-3F22-41F3-87C7-53714DAB11E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C93980C-8675-41DF-9706-CFD03341F9A3}" type="pres">
      <dgm:prSet presAssocID="{FC866E37-63B8-463C-9B43-74D440B17CA0}" presName="Name30" presStyleCnt="0"/>
      <dgm:spPr/>
    </dgm:pt>
    <dgm:pt modelId="{26D143B6-91DF-4579-B736-45496900F5C1}" type="pres">
      <dgm:prSet presAssocID="{FC866E37-63B8-463C-9B43-74D440B17CA0}" presName="level2Shape" presStyleLbl="node2" presStyleIdx="0" presStyleCnt="2" custScaleX="274570" custLinFactNeighborX="-4185"/>
      <dgm:spPr/>
      <dgm:t>
        <a:bodyPr/>
        <a:lstStyle/>
        <a:p>
          <a:endParaRPr lang="en-US"/>
        </a:p>
      </dgm:t>
    </dgm:pt>
    <dgm:pt modelId="{E14CD712-59ED-4667-89DE-A8F203135450}" type="pres">
      <dgm:prSet presAssocID="{FC866E37-63B8-463C-9B43-74D440B17CA0}" presName="hierChild3" presStyleCnt="0"/>
      <dgm:spPr/>
    </dgm:pt>
    <dgm:pt modelId="{F8365AB6-E154-467B-B452-D9EC9910794B}" type="pres">
      <dgm:prSet presAssocID="{26FBE1CF-2F06-4B36-B1F0-A055AA02B381}" presName="Name25" presStyleLbl="parChTrans1D3" presStyleIdx="0" presStyleCnt="4"/>
      <dgm:spPr/>
      <dgm:t>
        <a:bodyPr/>
        <a:lstStyle/>
        <a:p>
          <a:endParaRPr lang="en-US"/>
        </a:p>
      </dgm:t>
    </dgm:pt>
    <dgm:pt modelId="{843720EC-9DBB-4B8E-88C9-8DB5531A5B6C}" type="pres">
      <dgm:prSet presAssocID="{26FBE1CF-2F06-4B36-B1F0-A055AA02B381}" presName="connTx" presStyleLbl="parChTrans1D3" presStyleIdx="0" presStyleCnt="4"/>
      <dgm:spPr/>
      <dgm:t>
        <a:bodyPr/>
        <a:lstStyle/>
        <a:p>
          <a:endParaRPr lang="en-US"/>
        </a:p>
      </dgm:t>
    </dgm:pt>
    <dgm:pt modelId="{3F64E948-C874-4C4B-9838-9C8DD40DD01F}" type="pres">
      <dgm:prSet presAssocID="{CB15F978-0D69-4898-A1E6-75E2832C50B9}" presName="Name30" presStyleCnt="0"/>
      <dgm:spPr/>
    </dgm:pt>
    <dgm:pt modelId="{2A1B7962-A665-4583-AAAF-99A6068B0D22}" type="pres">
      <dgm:prSet presAssocID="{CB15F978-0D69-4898-A1E6-75E2832C50B9}" presName="level2Shape" presStyleLbl="node3" presStyleIdx="0" presStyleCnt="4" custScaleX="274570" custLinFactNeighborX="-4185"/>
      <dgm:spPr/>
      <dgm:t>
        <a:bodyPr/>
        <a:lstStyle/>
        <a:p>
          <a:endParaRPr lang="en-US"/>
        </a:p>
      </dgm:t>
    </dgm:pt>
    <dgm:pt modelId="{89638EF9-C189-4D9A-A05F-F5B667FADF4E}" type="pres">
      <dgm:prSet presAssocID="{CB15F978-0D69-4898-A1E6-75E2832C50B9}" presName="hierChild3" presStyleCnt="0"/>
      <dgm:spPr/>
    </dgm:pt>
    <dgm:pt modelId="{7C2295A0-A48A-4C04-A1EB-8F2967631B16}" type="pres">
      <dgm:prSet presAssocID="{B6E715A9-2E76-4D4E-95B7-92C927E0A85E}" presName="Name25" presStyleLbl="parChTrans1D4" presStyleIdx="0" presStyleCnt="9"/>
      <dgm:spPr/>
      <dgm:t>
        <a:bodyPr/>
        <a:lstStyle/>
        <a:p>
          <a:endParaRPr lang="en-US"/>
        </a:p>
      </dgm:t>
    </dgm:pt>
    <dgm:pt modelId="{46F9B6FD-EC38-4343-BB1E-0B5F47A69178}" type="pres">
      <dgm:prSet presAssocID="{B6E715A9-2E76-4D4E-95B7-92C927E0A85E}" presName="connTx" presStyleLbl="parChTrans1D4" presStyleIdx="0" presStyleCnt="9"/>
      <dgm:spPr/>
      <dgm:t>
        <a:bodyPr/>
        <a:lstStyle/>
        <a:p>
          <a:endParaRPr lang="en-US"/>
        </a:p>
      </dgm:t>
    </dgm:pt>
    <dgm:pt modelId="{587562F8-349F-4304-9A3C-EE65C1F7A798}" type="pres">
      <dgm:prSet presAssocID="{54C4E58E-D908-4671-8CEF-7AFEE95666F3}" presName="Name30" presStyleCnt="0"/>
      <dgm:spPr/>
    </dgm:pt>
    <dgm:pt modelId="{D6B2B8A0-2B33-4FA7-8530-D0A0C355DC7A}" type="pres">
      <dgm:prSet presAssocID="{54C4E58E-D908-4671-8CEF-7AFEE95666F3}" presName="level2Shape" presStyleLbl="node4" presStyleIdx="0" presStyleCnt="9" custScaleX="274570" custLinFactNeighborX="-4185"/>
      <dgm:spPr/>
      <dgm:t>
        <a:bodyPr/>
        <a:lstStyle/>
        <a:p>
          <a:endParaRPr lang="en-US"/>
        </a:p>
      </dgm:t>
    </dgm:pt>
    <dgm:pt modelId="{9633484E-E748-47EE-BFDB-33BAE5FEC520}" type="pres">
      <dgm:prSet presAssocID="{54C4E58E-D908-4671-8CEF-7AFEE95666F3}" presName="hierChild3" presStyleCnt="0"/>
      <dgm:spPr/>
    </dgm:pt>
    <dgm:pt modelId="{910CBBAA-C371-44CE-A748-F2F7D5C1270F}" type="pres">
      <dgm:prSet presAssocID="{96D50E2F-9385-42B5-B2C3-E8F4D3BCDE4B}" presName="Name25" presStyleLbl="parChTrans1D3" presStyleIdx="1" presStyleCnt="4"/>
      <dgm:spPr/>
      <dgm:t>
        <a:bodyPr/>
        <a:lstStyle/>
        <a:p>
          <a:endParaRPr lang="en-US"/>
        </a:p>
      </dgm:t>
    </dgm:pt>
    <dgm:pt modelId="{7983DB5F-AA2A-4B11-907C-E637360CB3C2}" type="pres">
      <dgm:prSet presAssocID="{96D50E2F-9385-42B5-B2C3-E8F4D3BCDE4B}" presName="connTx" presStyleLbl="parChTrans1D3" presStyleIdx="1" presStyleCnt="4"/>
      <dgm:spPr/>
      <dgm:t>
        <a:bodyPr/>
        <a:lstStyle/>
        <a:p>
          <a:endParaRPr lang="en-US"/>
        </a:p>
      </dgm:t>
    </dgm:pt>
    <dgm:pt modelId="{F690E730-3EE9-4F77-AF0B-9E98343C3398}" type="pres">
      <dgm:prSet presAssocID="{59C30E81-33B0-4A80-88A2-1B9049E0ADAD}" presName="Name30" presStyleCnt="0"/>
      <dgm:spPr/>
    </dgm:pt>
    <dgm:pt modelId="{612FF8EC-76EA-42AF-8D23-8BA19219E08D}" type="pres">
      <dgm:prSet presAssocID="{59C30E81-33B0-4A80-88A2-1B9049E0ADAD}" presName="level2Shape" presStyleLbl="node3" presStyleIdx="1" presStyleCnt="4" custScaleX="274570"/>
      <dgm:spPr/>
      <dgm:t>
        <a:bodyPr/>
        <a:lstStyle/>
        <a:p>
          <a:endParaRPr lang="en-US"/>
        </a:p>
      </dgm:t>
    </dgm:pt>
    <dgm:pt modelId="{709691AC-2AF0-4F1F-A6D0-2A67A83C49F9}" type="pres">
      <dgm:prSet presAssocID="{59C30E81-33B0-4A80-88A2-1B9049E0ADAD}" presName="hierChild3" presStyleCnt="0"/>
      <dgm:spPr/>
    </dgm:pt>
    <dgm:pt modelId="{D8C8CBB6-E7BC-4B9D-AFDD-5A3E57F5FF92}" type="pres">
      <dgm:prSet presAssocID="{89798F04-56EE-473B-9B1E-761740C4C93F}" presName="Name25" presStyleLbl="parChTrans1D4" presStyleIdx="1" presStyleCnt="9"/>
      <dgm:spPr/>
      <dgm:t>
        <a:bodyPr/>
        <a:lstStyle/>
        <a:p>
          <a:endParaRPr lang="en-US"/>
        </a:p>
      </dgm:t>
    </dgm:pt>
    <dgm:pt modelId="{AAE46B1D-4F0A-4E66-BC2D-2A9D08C50E5D}" type="pres">
      <dgm:prSet presAssocID="{89798F04-56EE-473B-9B1E-761740C4C93F}" presName="connTx" presStyleLbl="parChTrans1D4" presStyleIdx="1" presStyleCnt="9"/>
      <dgm:spPr/>
      <dgm:t>
        <a:bodyPr/>
        <a:lstStyle/>
        <a:p>
          <a:endParaRPr lang="en-US"/>
        </a:p>
      </dgm:t>
    </dgm:pt>
    <dgm:pt modelId="{72CFD546-14B3-4343-AFFE-BD9BA57DC0B1}" type="pres">
      <dgm:prSet presAssocID="{1670CD86-968D-49CA-A312-1533C50F85CF}" presName="Name30" presStyleCnt="0"/>
      <dgm:spPr/>
    </dgm:pt>
    <dgm:pt modelId="{C57F178A-9474-44B0-B6F4-22AA1A109AB8}" type="pres">
      <dgm:prSet presAssocID="{1670CD86-968D-49CA-A312-1533C50F85CF}" presName="level2Shape" presStyleLbl="node4" presStyleIdx="1" presStyleCnt="9" custScaleX="274570" custLinFactNeighborX="-4185"/>
      <dgm:spPr/>
      <dgm:t>
        <a:bodyPr/>
        <a:lstStyle/>
        <a:p>
          <a:endParaRPr lang="en-US"/>
        </a:p>
      </dgm:t>
    </dgm:pt>
    <dgm:pt modelId="{D168E3EB-C4F6-4CE5-A7DB-A09F5F0003AE}" type="pres">
      <dgm:prSet presAssocID="{1670CD86-968D-49CA-A312-1533C50F85CF}" presName="hierChild3" presStyleCnt="0"/>
      <dgm:spPr/>
    </dgm:pt>
    <dgm:pt modelId="{475368F8-66BB-40C6-8A86-B0BBEBA1A6D8}" type="pres">
      <dgm:prSet presAssocID="{C92F4831-2C2C-4ECA-9C39-D90E0B103A84}" presName="Name25" presStyleLbl="parChTrans1D4" presStyleIdx="2" presStyleCnt="9"/>
      <dgm:spPr/>
      <dgm:t>
        <a:bodyPr/>
        <a:lstStyle/>
        <a:p>
          <a:endParaRPr lang="en-US"/>
        </a:p>
      </dgm:t>
    </dgm:pt>
    <dgm:pt modelId="{41D1C92A-5338-4C3F-8656-EE838E4051C0}" type="pres">
      <dgm:prSet presAssocID="{C92F4831-2C2C-4ECA-9C39-D90E0B103A84}" presName="connTx" presStyleLbl="parChTrans1D4" presStyleIdx="2" presStyleCnt="9"/>
      <dgm:spPr/>
      <dgm:t>
        <a:bodyPr/>
        <a:lstStyle/>
        <a:p>
          <a:endParaRPr lang="en-US"/>
        </a:p>
      </dgm:t>
    </dgm:pt>
    <dgm:pt modelId="{64FCFA17-DBFC-4BE9-9F7D-51B3D23D19B2}" type="pres">
      <dgm:prSet presAssocID="{2E811405-544D-4F88-BAA7-1F0B449A53F9}" presName="Name30" presStyleCnt="0"/>
      <dgm:spPr/>
    </dgm:pt>
    <dgm:pt modelId="{02A98DE9-B4A5-45E9-A9C0-72D2038CA514}" type="pres">
      <dgm:prSet presAssocID="{2E811405-544D-4F88-BAA7-1F0B449A53F9}" presName="level2Shape" presStyleLbl="node4" presStyleIdx="2" presStyleCnt="9" custScaleX="274570" custLinFactNeighborX="-4185"/>
      <dgm:spPr/>
      <dgm:t>
        <a:bodyPr/>
        <a:lstStyle/>
        <a:p>
          <a:endParaRPr lang="en-US"/>
        </a:p>
      </dgm:t>
    </dgm:pt>
    <dgm:pt modelId="{F7E81E99-18F2-4388-8341-A62B30DCEF92}" type="pres">
      <dgm:prSet presAssocID="{2E811405-544D-4F88-BAA7-1F0B449A53F9}" presName="hierChild3" presStyleCnt="0"/>
      <dgm:spPr/>
    </dgm:pt>
    <dgm:pt modelId="{E4086694-5672-436E-8C27-44FD6BA9AE16}" type="pres">
      <dgm:prSet presAssocID="{8C582085-1223-40BC-8432-DC2427FB8744}" presName="Name25" presStyleLbl="parChTrans1D4" presStyleIdx="3" presStyleCnt="9"/>
      <dgm:spPr/>
      <dgm:t>
        <a:bodyPr/>
        <a:lstStyle/>
        <a:p>
          <a:endParaRPr lang="en-US"/>
        </a:p>
      </dgm:t>
    </dgm:pt>
    <dgm:pt modelId="{D1F0CBE8-05CB-4441-A22D-27637E5CCF60}" type="pres">
      <dgm:prSet presAssocID="{8C582085-1223-40BC-8432-DC2427FB8744}" presName="connTx" presStyleLbl="parChTrans1D4" presStyleIdx="3" presStyleCnt="9"/>
      <dgm:spPr/>
      <dgm:t>
        <a:bodyPr/>
        <a:lstStyle/>
        <a:p>
          <a:endParaRPr lang="en-US"/>
        </a:p>
      </dgm:t>
    </dgm:pt>
    <dgm:pt modelId="{6032F603-DC35-4896-9EC7-713C13F39C3D}" type="pres">
      <dgm:prSet presAssocID="{26DE84E1-786F-4EBB-86CC-E4684E86AB3C}" presName="Name30" presStyleCnt="0"/>
      <dgm:spPr/>
    </dgm:pt>
    <dgm:pt modelId="{3ACFBB31-CC94-4D7D-9FAB-85125BFD3A5A}" type="pres">
      <dgm:prSet presAssocID="{26DE84E1-786F-4EBB-86CC-E4684E86AB3C}" presName="level2Shape" presStyleLbl="node4" presStyleIdx="3" presStyleCnt="9" custScaleX="274570" custLinFactNeighborX="-4185"/>
      <dgm:spPr/>
      <dgm:t>
        <a:bodyPr/>
        <a:lstStyle/>
        <a:p>
          <a:endParaRPr lang="en-US"/>
        </a:p>
      </dgm:t>
    </dgm:pt>
    <dgm:pt modelId="{84531F8C-857B-4AC1-BF31-086A1B41AA21}" type="pres">
      <dgm:prSet presAssocID="{26DE84E1-786F-4EBB-86CC-E4684E86AB3C}" presName="hierChild3" presStyleCnt="0"/>
      <dgm:spPr/>
    </dgm:pt>
    <dgm:pt modelId="{327CAE46-42A8-412D-8325-1A96822A0F98}" type="pres">
      <dgm:prSet presAssocID="{B076FB62-34AF-4A0E-A8CB-2B50686185CC}" presName="Name25" presStyleLbl="parChTrans1D2" presStyleIdx="1" presStyleCnt="2"/>
      <dgm:spPr/>
      <dgm:t>
        <a:bodyPr/>
        <a:lstStyle/>
        <a:p>
          <a:endParaRPr lang="en-US"/>
        </a:p>
      </dgm:t>
    </dgm:pt>
    <dgm:pt modelId="{6BCE7D4A-B68F-4B66-AAB3-1D4C48C4FC0F}" type="pres">
      <dgm:prSet presAssocID="{B076FB62-34AF-4A0E-A8CB-2B50686185C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EAC534E-2046-4761-8F3A-E413B8B75833}" type="pres">
      <dgm:prSet presAssocID="{DC019A08-81BA-4CBE-A48B-7D1C3E1B294D}" presName="Name30" presStyleCnt="0"/>
      <dgm:spPr/>
    </dgm:pt>
    <dgm:pt modelId="{5D587FD0-9767-47F5-B6BB-66C4A341F781}" type="pres">
      <dgm:prSet presAssocID="{DC019A08-81BA-4CBE-A48B-7D1C3E1B294D}" presName="level2Shape" presStyleLbl="node2" presStyleIdx="1" presStyleCnt="2" custScaleX="274570"/>
      <dgm:spPr/>
      <dgm:t>
        <a:bodyPr/>
        <a:lstStyle/>
        <a:p>
          <a:endParaRPr lang="en-US"/>
        </a:p>
      </dgm:t>
    </dgm:pt>
    <dgm:pt modelId="{5D4394E2-3D4B-4A4D-8F7B-205334DA8777}" type="pres">
      <dgm:prSet presAssocID="{DC019A08-81BA-4CBE-A48B-7D1C3E1B294D}" presName="hierChild3" presStyleCnt="0"/>
      <dgm:spPr/>
    </dgm:pt>
    <dgm:pt modelId="{12A228B0-BAF8-4A50-8733-FDC4CB9A3194}" type="pres">
      <dgm:prSet presAssocID="{4E4F4283-A7C0-4006-B120-8740D4A38957}" presName="Name25" presStyleLbl="parChTrans1D3" presStyleIdx="2" presStyleCnt="4"/>
      <dgm:spPr/>
      <dgm:t>
        <a:bodyPr/>
        <a:lstStyle/>
        <a:p>
          <a:endParaRPr lang="en-US"/>
        </a:p>
      </dgm:t>
    </dgm:pt>
    <dgm:pt modelId="{D09A3214-91E0-413C-B3F8-E8D90DFA4EEE}" type="pres">
      <dgm:prSet presAssocID="{4E4F4283-A7C0-4006-B120-8740D4A38957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62F145-CC62-4631-9A45-CE4DFFD8AD69}" type="pres">
      <dgm:prSet presAssocID="{F40814F2-D682-4E61-89B7-C42512075B6A}" presName="Name30" presStyleCnt="0"/>
      <dgm:spPr/>
    </dgm:pt>
    <dgm:pt modelId="{1004E6C4-FB6A-482C-84F7-4D2FAD9CB7F8}" type="pres">
      <dgm:prSet presAssocID="{F40814F2-D682-4E61-89B7-C42512075B6A}" presName="level2Shape" presStyleLbl="node3" presStyleIdx="2" presStyleCnt="4" custScaleX="274570"/>
      <dgm:spPr/>
      <dgm:t>
        <a:bodyPr/>
        <a:lstStyle/>
        <a:p>
          <a:endParaRPr lang="en-US"/>
        </a:p>
      </dgm:t>
    </dgm:pt>
    <dgm:pt modelId="{54582317-B94A-4504-B7A7-7B995BD1E19B}" type="pres">
      <dgm:prSet presAssocID="{F40814F2-D682-4E61-89B7-C42512075B6A}" presName="hierChild3" presStyleCnt="0"/>
      <dgm:spPr/>
    </dgm:pt>
    <dgm:pt modelId="{26CA2106-B503-462A-9574-84CA85F3EEC9}" type="pres">
      <dgm:prSet presAssocID="{EA0AF22D-E6D2-451A-9036-EED9FCBF6778}" presName="Name25" presStyleLbl="parChTrans1D4" presStyleIdx="4" presStyleCnt="9"/>
      <dgm:spPr/>
      <dgm:t>
        <a:bodyPr/>
        <a:lstStyle/>
        <a:p>
          <a:endParaRPr lang="en-US"/>
        </a:p>
      </dgm:t>
    </dgm:pt>
    <dgm:pt modelId="{B334991D-AE7D-416C-8EDC-42626184A54A}" type="pres">
      <dgm:prSet presAssocID="{EA0AF22D-E6D2-451A-9036-EED9FCBF6778}" presName="connTx" presStyleLbl="parChTrans1D4" presStyleIdx="4" presStyleCnt="9"/>
      <dgm:spPr/>
      <dgm:t>
        <a:bodyPr/>
        <a:lstStyle/>
        <a:p>
          <a:endParaRPr lang="en-US"/>
        </a:p>
      </dgm:t>
    </dgm:pt>
    <dgm:pt modelId="{21ED7852-6231-4FFE-B77E-C880C005F65C}" type="pres">
      <dgm:prSet presAssocID="{5BAF85CB-B5C0-47E2-9E29-2CEC63FCA197}" presName="Name30" presStyleCnt="0"/>
      <dgm:spPr/>
    </dgm:pt>
    <dgm:pt modelId="{ACF6DAF0-DDB7-4348-B5AD-BDF76703D88E}" type="pres">
      <dgm:prSet presAssocID="{5BAF85CB-B5C0-47E2-9E29-2CEC63FCA197}" presName="level2Shape" presStyleLbl="node4" presStyleIdx="4" presStyleCnt="9" custScaleX="274570" custLinFactNeighborX="-4185"/>
      <dgm:spPr/>
      <dgm:t>
        <a:bodyPr/>
        <a:lstStyle/>
        <a:p>
          <a:endParaRPr lang="en-US"/>
        </a:p>
      </dgm:t>
    </dgm:pt>
    <dgm:pt modelId="{D2FB1898-9F95-4A2E-A6AF-CB4C7287C918}" type="pres">
      <dgm:prSet presAssocID="{5BAF85CB-B5C0-47E2-9E29-2CEC63FCA197}" presName="hierChild3" presStyleCnt="0"/>
      <dgm:spPr/>
    </dgm:pt>
    <dgm:pt modelId="{3BDD30A0-707D-4205-83FC-B67F5D5F570C}" type="pres">
      <dgm:prSet presAssocID="{3AA2545A-A2EB-4B3C-BCAB-0EC5A4F784C5}" presName="Name25" presStyleLbl="parChTrans1D4" presStyleIdx="5" presStyleCnt="9"/>
      <dgm:spPr/>
      <dgm:t>
        <a:bodyPr/>
        <a:lstStyle/>
        <a:p>
          <a:endParaRPr lang="en-US"/>
        </a:p>
      </dgm:t>
    </dgm:pt>
    <dgm:pt modelId="{E13F372F-314A-49FC-B624-C9B6E584929F}" type="pres">
      <dgm:prSet presAssocID="{3AA2545A-A2EB-4B3C-BCAB-0EC5A4F784C5}" presName="connTx" presStyleLbl="parChTrans1D4" presStyleIdx="5" presStyleCnt="9"/>
      <dgm:spPr/>
      <dgm:t>
        <a:bodyPr/>
        <a:lstStyle/>
        <a:p>
          <a:endParaRPr lang="en-US"/>
        </a:p>
      </dgm:t>
    </dgm:pt>
    <dgm:pt modelId="{BBB6B76A-BBAD-4550-ADD9-443C32F266B9}" type="pres">
      <dgm:prSet presAssocID="{A06A0C1F-1C62-401C-8C77-E6D6145AEB44}" presName="Name30" presStyleCnt="0"/>
      <dgm:spPr/>
    </dgm:pt>
    <dgm:pt modelId="{8070688A-379E-4583-9310-9F6E65718BCA}" type="pres">
      <dgm:prSet presAssocID="{A06A0C1F-1C62-401C-8C77-E6D6145AEB44}" presName="level2Shape" presStyleLbl="node4" presStyleIdx="5" presStyleCnt="9" custScaleX="274570" custLinFactNeighborX="-4185"/>
      <dgm:spPr/>
      <dgm:t>
        <a:bodyPr/>
        <a:lstStyle/>
        <a:p>
          <a:endParaRPr lang="en-US"/>
        </a:p>
      </dgm:t>
    </dgm:pt>
    <dgm:pt modelId="{5CF50092-5470-4047-8EA5-AAB7D4FB8559}" type="pres">
      <dgm:prSet presAssocID="{A06A0C1F-1C62-401C-8C77-E6D6145AEB44}" presName="hierChild3" presStyleCnt="0"/>
      <dgm:spPr/>
    </dgm:pt>
    <dgm:pt modelId="{25BB89B0-0C23-481C-96E3-BA51EACE2DF0}" type="pres">
      <dgm:prSet presAssocID="{3B56A653-97E0-405B-AEA4-909381128546}" presName="Name25" presStyleLbl="parChTrans1D3" presStyleIdx="3" presStyleCnt="4"/>
      <dgm:spPr/>
      <dgm:t>
        <a:bodyPr/>
        <a:lstStyle/>
        <a:p>
          <a:endParaRPr lang="en-US"/>
        </a:p>
      </dgm:t>
    </dgm:pt>
    <dgm:pt modelId="{F5019673-E4DC-4084-B242-1996681F4071}" type="pres">
      <dgm:prSet presAssocID="{3B56A653-97E0-405B-AEA4-90938112854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0FB72626-C377-4421-9D52-8131EF419E77}" type="pres">
      <dgm:prSet presAssocID="{065C2A67-B467-46E7-98B2-0F64CFD8C407}" presName="Name30" presStyleCnt="0"/>
      <dgm:spPr/>
    </dgm:pt>
    <dgm:pt modelId="{B7498F2B-FCA7-47D1-9765-A7011800C677}" type="pres">
      <dgm:prSet presAssocID="{065C2A67-B467-46E7-98B2-0F64CFD8C407}" presName="level2Shape" presStyleLbl="node3" presStyleIdx="3" presStyleCnt="4" custScaleX="274570"/>
      <dgm:spPr/>
      <dgm:t>
        <a:bodyPr/>
        <a:lstStyle/>
        <a:p>
          <a:endParaRPr lang="en-US"/>
        </a:p>
      </dgm:t>
    </dgm:pt>
    <dgm:pt modelId="{02D6C921-50CA-41D7-8B92-AC7F9070C9BC}" type="pres">
      <dgm:prSet presAssocID="{065C2A67-B467-46E7-98B2-0F64CFD8C407}" presName="hierChild3" presStyleCnt="0"/>
      <dgm:spPr/>
    </dgm:pt>
    <dgm:pt modelId="{C627AD8C-1A1C-4626-AC07-ACC2923A1A66}" type="pres">
      <dgm:prSet presAssocID="{A1D88809-CD8D-4521-9080-CB6C7D1973D9}" presName="Name25" presStyleLbl="parChTrans1D4" presStyleIdx="6" presStyleCnt="9"/>
      <dgm:spPr/>
      <dgm:t>
        <a:bodyPr/>
        <a:lstStyle/>
        <a:p>
          <a:endParaRPr lang="en-US"/>
        </a:p>
      </dgm:t>
    </dgm:pt>
    <dgm:pt modelId="{AA4172D6-98A6-43CF-B82B-986099D17318}" type="pres">
      <dgm:prSet presAssocID="{A1D88809-CD8D-4521-9080-CB6C7D1973D9}" presName="connTx" presStyleLbl="parChTrans1D4" presStyleIdx="6" presStyleCnt="9"/>
      <dgm:spPr/>
      <dgm:t>
        <a:bodyPr/>
        <a:lstStyle/>
        <a:p>
          <a:endParaRPr lang="en-US"/>
        </a:p>
      </dgm:t>
    </dgm:pt>
    <dgm:pt modelId="{03FD0BC9-09E1-42B0-A099-2DEAEC75F98E}" type="pres">
      <dgm:prSet presAssocID="{0F70387B-922F-4191-AFB2-09F473F77BB9}" presName="Name30" presStyleCnt="0"/>
      <dgm:spPr/>
    </dgm:pt>
    <dgm:pt modelId="{371BB120-3C46-4D48-882E-57A8AA1E19A3}" type="pres">
      <dgm:prSet presAssocID="{0F70387B-922F-4191-AFB2-09F473F77BB9}" presName="level2Shape" presStyleLbl="node4" presStyleIdx="6" presStyleCnt="9" custScaleX="274157"/>
      <dgm:spPr/>
      <dgm:t>
        <a:bodyPr/>
        <a:lstStyle/>
        <a:p>
          <a:endParaRPr lang="en-US"/>
        </a:p>
      </dgm:t>
    </dgm:pt>
    <dgm:pt modelId="{4B68944E-31DF-4728-93E3-45B82E00A4EA}" type="pres">
      <dgm:prSet presAssocID="{0F70387B-922F-4191-AFB2-09F473F77BB9}" presName="hierChild3" presStyleCnt="0"/>
      <dgm:spPr/>
    </dgm:pt>
    <dgm:pt modelId="{2A06C003-DA3B-4ADA-A723-081CBFD15DB8}" type="pres">
      <dgm:prSet presAssocID="{A6A931E9-858D-481C-BDCF-B50627F1CD04}" presName="Name25" presStyleLbl="parChTrans1D4" presStyleIdx="7" presStyleCnt="9"/>
      <dgm:spPr/>
      <dgm:t>
        <a:bodyPr/>
        <a:lstStyle/>
        <a:p>
          <a:endParaRPr lang="en-US"/>
        </a:p>
      </dgm:t>
    </dgm:pt>
    <dgm:pt modelId="{28EC72F7-8588-4D82-BF69-49E2FA71FA5B}" type="pres">
      <dgm:prSet presAssocID="{A6A931E9-858D-481C-BDCF-B50627F1CD04}" presName="connTx" presStyleLbl="parChTrans1D4" presStyleIdx="7" presStyleCnt="9"/>
      <dgm:spPr/>
      <dgm:t>
        <a:bodyPr/>
        <a:lstStyle/>
        <a:p>
          <a:endParaRPr lang="en-US"/>
        </a:p>
      </dgm:t>
    </dgm:pt>
    <dgm:pt modelId="{076CDEB7-DAA4-40AA-AD8C-9D426A6D68F6}" type="pres">
      <dgm:prSet presAssocID="{E5EA7C04-C6CB-4FDE-83A4-EE572F83E444}" presName="Name30" presStyleCnt="0"/>
      <dgm:spPr/>
    </dgm:pt>
    <dgm:pt modelId="{EE12CAEF-790E-474B-8718-54DB18772B21}" type="pres">
      <dgm:prSet presAssocID="{E5EA7C04-C6CB-4FDE-83A4-EE572F83E444}" presName="level2Shape" presStyleLbl="node4" presStyleIdx="7" presStyleCnt="9" custScaleX="274570" custLinFactNeighborX="-4185"/>
      <dgm:spPr/>
      <dgm:t>
        <a:bodyPr/>
        <a:lstStyle/>
        <a:p>
          <a:endParaRPr lang="en-US"/>
        </a:p>
      </dgm:t>
    </dgm:pt>
    <dgm:pt modelId="{48B1EA00-6ABC-445E-8579-CFF3D1BD1B57}" type="pres">
      <dgm:prSet presAssocID="{E5EA7C04-C6CB-4FDE-83A4-EE572F83E444}" presName="hierChild3" presStyleCnt="0"/>
      <dgm:spPr/>
    </dgm:pt>
    <dgm:pt modelId="{985F474B-97B0-4457-8A9E-FDF109D99CEF}" type="pres">
      <dgm:prSet presAssocID="{B419276E-47DE-4A24-A7F4-9A48C8EEEA00}" presName="Name25" presStyleLbl="parChTrans1D4" presStyleIdx="8" presStyleCnt="9"/>
      <dgm:spPr/>
      <dgm:t>
        <a:bodyPr/>
        <a:lstStyle/>
        <a:p>
          <a:endParaRPr lang="en-US"/>
        </a:p>
      </dgm:t>
    </dgm:pt>
    <dgm:pt modelId="{97231FCA-500D-4BF2-BD75-A2F61448702C}" type="pres">
      <dgm:prSet presAssocID="{B419276E-47DE-4A24-A7F4-9A48C8EEEA00}" presName="connTx" presStyleLbl="parChTrans1D4" presStyleIdx="8" presStyleCnt="9"/>
      <dgm:spPr/>
      <dgm:t>
        <a:bodyPr/>
        <a:lstStyle/>
        <a:p>
          <a:endParaRPr lang="en-US"/>
        </a:p>
      </dgm:t>
    </dgm:pt>
    <dgm:pt modelId="{3863C00F-145F-4988-9480-E8B93CA5D9F7}" type="pres">
      <dgm:prSet presAssocID="{4B959F8F-50F5-40EE-B869-156BE230CDF5}" presName="Name30" presStyleCnt="0"/>
      <dgm:spPr/>
    </dgm:pt>
    <dgm:pt modelId="{5274BDE9-C5C7-4096-8DC8-37DE60CAA171}" type="pres">
      <dgm:prSet presAssocID="{4B959F8F-50F5-40EE-B869-156BE230CDF5}" presName="level2Shape" presStyleLbl="node4" presStyleIdx="8" presStyleCnt="9" custScaleX="274570" custLinFactNeighborX="-4185"/>
      <dgm:spPr/>
      <dgm:t>
        <a:bodyPr/>
        <a:lstStyle/>
        <a:p>
          <a:endParaRPr lang="en-US"/>
        </a:p>
      </dgm:t>
    </dgm:pt>
    <dgm:pt modelId="{DFBF586E-889D-4FAF-9F42-73E888243121}" type="pres">
      <dgm:prSet presAssocID="{4B959F8F-50F5-40EE-B869-156BE230CDF5}" presName="hierChild3" presStyleCnt="0"/>
      <dgm:spPr/>
    </dgm:pt>
    <dgm:pt modelId="{633DFE5F-7C4B-4031-A976-147708DC827C}" type="pres">
      <dgm:prSet presAssocID="{0748E0E0-849D-43A1-8A1F-EFD4FAAD729E}" presName="bgShapesFlow" presStyleCnt="0"/>
      <dgm:spPr/>
    </dgm:pt>
  </dgm:ptLst>
  <dgm:cxnLst>
    <dgm:cxn modelId="{1E6977AC-474E-4755-A2EE-B8D0AC55D261}" type="presOf" srcId="{EDCA67C1-52B0-43AE-913D-05F71DAC5C66}" destId="{3187E7ED-BF33-4C62-BAB1-05964F613070}" srcOrd="0" destOrd="0" presId="urn:microsoft.com/office/officeart/2005/8/layout/hierarchy5"/>
    <dgm:cxn modelId="{D1611D87-258C-43DE-AEAF-68C96E85D5C0}" type="presOf" srcId="{89798F04-56EE-473B-9B1E-761740C4C93F}" destId="{AAE46B1D-4F0A-4E66-BC2D-2A9D08C50E5D}" srcOrd="1" destOrd="0" presId="urn:microsoft.com/office/officeart/2005/8/layout/hierarchy5"/>
    <dgm:cxn modelId="{391458C3-149B-4EE0-B3BB-8B83B2EAF09F}" type="presOf" srcId="{7EA52B7D-3F22-41F3-87C7-53714DAB11E3}" destId="{1F8626BA-DD3C-4292-AA09-B1FA8EDA0754}" srcOrd="0" destOrd="0" presId="urn:microsoft.com/office/officeart/2005/8/layout/hierarchy5"/>
    <dgm:cxn modelId="{F992A92D-9045-4A4A-9471-D0C6EB5D82D7}" type="presOf" srcId="{8C582085-1223-40BC-8432-DC2427FB8744}" destId="{D1F0CBE8-05CB-4441-A22D-27637E5CCF60}" srcOrd="1" destOrd="0" presId="urn:microsoft.com/office/officeart/2005/8/layout/hierarchy5"/>
    <dgm:cxn modelId="{998579D1-751F-4B1C-A15A-3D10AE5744C9}" type="presOf" srcId="{96D50E2F-9385-42B5-B2C3-E8F4D3BCDE4B}" destId="{7983DB5F-AA2A-4B11-907C-E637360CB3C2}" srcOrd="1" destOrd="0" presId="urn:microsoft.com/office/officeart/2005/8/layout/hierarchy5"/>
    <dgm:cxn modelId="{43D14937-4297-4AA2-816B-FEED65EA3753}" type="presOf" srcId="{8C582085-1223-40BC-8432-DC2427FB8744}" destId="{E4086694-5672-436E-8C27-44FD6BA9AE16}" srcOrd="0" destOrd="0" presId="urn:microsoft.com/office/officeart/2005/8/layout/hierarchy5"/>
    <dgm:cxn modelId="{C8556684-6C47-4B3F-947B-FBCDFD02F2D4}" type="presOf" srcId="{0748E0E0-849D-43A1-8A1F-EFD4FAAD729E}" destId="{198E3483-126B-4C8A-8796-596449064010}" srcOrd="0" destOrd="0" presId="urn:microsoft.com/office/officeart/2005/8/layout/hierarchy5"/>
    <dgm:cxn modelId="{A5BEC930-6977-402B-8BF3-9391564EE2BE}" type="presOf" srcId="{DC019A08-81BA-4CBE-A48B-7D1C3E1B294D}" destId="{5D587FD0-9767-47F5-B6BB-66C4A341F781}" srcOrd="0" destOrd="0" presId="urn:microsoft.com/office/officeart/2005/8/layout/hierarchy5"/>
    <dgm:cxn modelId="{8B10F35A-7C73-4EE6-BF7F-4C69BE5234D2}" srcId="{59C30E81-33B0-4A80-88A2-1B9049E0ADAD}" destId="{2E811405-544D-4F88-BAA7-1F0B449A53F9}" srcOrd="1" destOrd="0" parTransId="{C92F4831-2C2C-4ECA-9C39-D90E0B103A84}" sibTransId="{21254899-4747-4A4C-914A-FBB3BF47FCBA}"/>
    <dgm:cxn modelId="{1105B97B-3961-4C1C-82E8-5B1F3FA87320}" type="presOf" srcId="{065C2A67-B467-46E7-98B2-0F64CFD8C407}" destId="{B7498F2B-FCA7-47D1-9765-A7011800C677}" srcOrd="0" destOrd="0" presId="urn:microsoft.com/office/officeart/2005/8/layout/hierarchy5"/>
    <dgm:cxn modelId="{9E955F3E-ED14-41BF-8FA0-C8B8C7C55797}" type="presOf" srcId="{E5EA7C04-C6CB-4FDE-83A4-EE572F83E444}" destId="{EE12CAEF-790E-474B-8718-54DB18772B21}" srcOrd="0" destOrd="0" presId="urn:microsoft.com/office/officeart/2005/8/layout/hierarchy5"/>
    <dgm:cxn modelId="{5C87EB05-11FB-4A29-A6FD-A0DEE47C1EC8}" type="presOf" srcId="{1670CD86-968D-49CA-A312-1533C50F85CF}" destId="{C57F178A-9474-44B0-B6F4-22AA1A109AB8}" srcOrd="0" destOrd="0" presId="urn:microsoft.com/office/officeart/2005/8/layout/hierarchy5"/>
    <dgm:cxn modelId="{D17685E0-2BA9-40A2-B5B9-AA7C31332EB8}" type="presOf" srcId="{3AA2545A-A2EB-4B3C-BCAB-0EC5A4F784C5}" destId="{3BDD30A0-707D-4205-83FC-B67F5D5F570C}" srcOrd="0" destOrd="0" presId="urn:microsoft.com/office/officeart/2005/8/layout/hierarchy5"/>
    <dgm:cxn modelId="{FABF25BD-AD4B-499A-957D-BDA58DAEBCBB}" type="presOf" srcId="{4B959F8F-50F5-40EE-B869-156BE230CDF5}" destId="{5274BDE9-C5C7-4096-8DC8-37DE60CAA171}" srcOrd="0" destOrd="0" presId="urn:microsoft.com/office/officeart/2005/8/layout/hierarchy5"/>
    <dgm:cxn modelId="{81C20B58-4851-408C-BBC3-52E494E1F17F}" srcId="{FC866E37-63B8-463C-9B43-74D440B17CA0}" destId="{59C30E81-33B0-4A80-88A2-1B9049E0ADAD}" srcOrd="1" destOrd="0" parTransId="{96D50E2F-9385-42B5-B2C3-E8F4D3BCDE4B}" sibTransId="{50E567A3-5645-4A67-90DA-C11EC3BD734B}"/>
    <dgm:cxn modelId="{533E4D3F-E536-4433-B241-E6F10FCB9B59}" srcId="{CB15F978-0D69-4898-A1E6-75E2832C50B9}" destId="{54C4E58E-D908-4671-8CEF-7AFEE95666F3}" srcOrd="0" destOrd="0" parTransId="{B6E715A9-2E76-4D4E-95B7-92C927E0A85E}" sibTransId="{86649649-5C5F-4B70-A2E9-1AC6272B328D}"/>
    <dgm:cxn modelId="{8C513B42-01C6-46D6-822D-68C6F6809724}" type="presOf" srcId="{FC866E37-63B8-463C-9B43-74D440B17CA0}" destId="{26D143B6-91DF-4579-B736-45496900F5C1}" srcOrd="0" destOrd="0" presId="urn:microsoft.com/office/officeart/2005/8/layout/hierarchy5"/>
    <dgm:cxn modelId="{A26776EA-64F6-4CF2-8AAC-DADECB9536B4}" type="presOf" srcId="{A6A931E9-858D-481C-BDCF-B50627F1CD04}" destId="{2A06C003-DA3B-4ADA-A723-081CBFD15DB8}" srcOrd="0" destOrd="0" presId="urn:microsoft.com/office/officeart/2005/8/layout/hierarchy5"/>
    <dgm:cxn modelId="{70091997-FB35-40DA-99E8-16571BBDB7EE}" type="presOf" srcId="{A06A0C1F-1C62-401C-8C77-E6D6145AEB44}" destId="{8070688A-379E-4583-9310-9F6E65718BCA}" srcOrd="0" destOrd="0" presId="urn:microsoft.com/office/officeart/2005/8/layout/hierarchy5"/>
    <dgm:cxn modelId="{14589B53-6368-42ED-A69B-4C27EF92EDD9}" type="presOf" srcId="{B419276E-47DE-4A24-A7F4-9A48C8EEEA00}" destId="{985F474B-97B0-4457-8A9E-FDF109D99CEF}" srcOrd="0" destOrd="0" presId="urn:microsoft.com/office/officeart/2005/8/layout/hierarchy5"/>
    <dgm:cxn modelId="{432696C9-E0E7-4E33-BB90-FCFDDA14E21C}" srcId="{59C30E81-33B0-4A80-88A2-1B9049E0ADAD}" destId="{26DE84E1-786F-4EBB-86CC-E4684E86AB3C}" srcOrd="2" destOrd="0" parTransId="{8C582085-1223-40BC-8432-DC2427FB8744}" sibTransId="{F7594E15-707E-4FBB-BA6A-6846B5298106}"/>
    <dgm:cxn modelId="{92B740CB-D22D-4F60-9073-FD56F1B30088}" type="presOf" srcId="{5BAF85CB-B5C0-47E2-9E29-2CEC63FCA197}" destId="{ACF6DAF0-DDB7-4348-B5AD-BDF76703D88E}" srcOrd="0" destOrd="0" presId="urn:microsoft.com/office/officeart/2005/8/layout/hierarchy5"/>
    <dgm:cxn modelId="{FB31D2EF-E8F7-42A1-81E7-93379561793F}" srcId="{F40814F2-D682-4E61-89B7-C42512075B6A}" destId="{5BAF85CB-B5C0-47E2-9E29-2CEC63FCA197}" srcOrd="0" destOrd="0" parTransId="{EA0AF22D-E6D2-451A-9036-EED9FCBF6778}" sibTransId="{8DAC7015-19A4-4488-9391-DBE617D3CB00}"/>
    <dgm:cxn modelId="{8907C312-B1E2-454B-9D6A-6AC918222EBD}" srcId="{EDCA67C1-52B0-43AE-913D-05F71DAC5C66}" destId="{DC019A08-81BA-4CBE-A48B-7D1C3E1B294D}" srcOrd="1" destOrd="0" parTransId="{B076FB62-34AF-4A0E-A8CB-2B50686185CC}" sibTransId="{9B82CE38-B0F5-4318-B415-3B7D731B7668}"/>
    <dgm:cxn modelId="{40B10D94-AD2E-415F-B562-75CD0BCB276F}" srcId="{F40814F2-D682-4E61-89B7-C42512075B6A}" destId="{A06A0C1F-1C62-401C-8C77-E6D6145AEB44}" srcOrd="1" destOrd="0" parTransId="{3AA2545A-A2EB-4B3C-BCAB-0EC5A4F784C5}" sibTransId="{EEEC4D9B-372A-4499-B803-E99C3E6AE4D2}"/>
    <dgm:cxn modelId="{99B90D12-1CC1-4C90-A296-FA177045767F}" srcId="{EDCA67C1-52B0-43AE-913D-05F71DAC5C66}" destId="{FC866E37-63B8-463C-9B43-74D440B17CA0}" srcOrd="0" destOrd="0" parTransId="{7EA52B7D-3F22-41F3-87C7-53714DAB11E3}" sibTransId="{DD839C19-26EB-4249-83E6-7FFB5F80B982}"/>
    <dgm:cxn modelId="{9463F32C-67A9-4763-805D-4E15AA8CF758}" srcId="{065C2A67-B467-46E7-98B2-0F64CFD8C407}" destId="{4B959F8F-50F5-40EE-B869-156BE230CDF5}" srcOrd="2" destOrd="0" parTransId="{B419276E-47DE-4A24-A7F4-9A48C8EEEA00}" sibTransId="{DF46E970-DB2B-431D-B632-0F8DEBD2CA0D}"/>
    <dgm:cxn modelId="{794C323C-C9B7-45D1-AF7D-E713D88091B5}" type="presOf" srcId="{B076FB62-34AF-4A0E-A8CB-2B50686185CC}" destId="{6BCE7D4A-B68F-4B66-AAB3-1D4C48C4FC0F}" srcOrd="1" destOrd="0" presId="urn:microsoft.com/office/officeart/2005/8/layout/hierarchy5"/>
    <dgm:cxn modelId="{42881A79-1812-45A3-9353-1070C585DB3B}" type="presOf" srcId="{B076FB62-34AF-4A0E-A8CB-2B50686185CC}" destId="{327CAE46-42A8-412D-8325-1A96822A0F98}" srcOrd="0" destOrd="0" presId="urn:microsoft.com/office/officeart/2005/8/layout/hierarchy5"/>
    <dgm:cxn modelId="{86481848-CDCE-4695-A16D-2DEC07DF4D8D}" type="presOf" srcId="{96D50E2F-9385-42B5-B2C3-E8F4D3BCDE4B}" destId="{910CBBAA-C371-44CE-A748-F2F7D5C1270F}" srcOrd="0" destOrd="0" presId="urn:microsoft.com/office/officeart/2005/8/layout/hierarchy5"/>
    <dgm:cxn modelId="{6CFF99E4-AED4-4A3E-8EEE-D3E7125FCFAF}" type="presOf" srcId="{3AA2545A-A2EB-4B3C-BCAB-0EC5A4F784C5}" destId="{E13F372F-314A-49FC-B624-C9B6E584929F}" srcOrd="1" destOrd="0" presId="urn:microsoft.com/office/officeart/2005/8/layout/hierarchy5"/>
    <dgm:cxn modelId="{D1E032A5-0921-457F-B601-D232982066B7}" srcId="{FC866E37-63B8-463C-9B43-74D440B17CA0}" destId="{CB15F978-0D69-4898-A1E6-75E2832C50B9}" srcOrd="0" destOrd="0" parTransId="{26FBE1CF-2F06-4B36-B1F0-A055AA02B381}" sibTransId="{DA129607-EDA8-46BD-AC36-044C6CDF21E4}"/>
    <dgm:cxn modelId="{24C54451-311F-44BD-9EFC-0983BD9140F5}" type="presOf" srcId="{89798F04-56EE-473B-9B1E-761740C4C93F}" destId="{D8C8CBB6-E7BC-4B9D-AFDD-5A3E57F5FF92}" srcOrd="0" destOrd="0" presId="urn:microsoft.com/office/officeart/2005/8/layout/hierarchy5"/>
    <dgm:cxn modelId="{7D18DE97-8316-4E6B-8856-8D31D9068930}" srcId="{59C30E81-33B0-4A80-88A2-1B9049E0ADAD}" destId="{1670CD86-968D-49CA-A312-1533C50F85CF}" srcOrd="0" destOrd="0" parTransId="{89798F04-56EE-473B-9B1E-761740C4C93F}" sibTransId="{9EE6EC1B-BCD2-4A92-85F5-DC02344323F6}"/>
    <dgm:cxn modelId="{8194EADB-C426-40A0-AF91-014DF7E4621A}" type="presOf" srcId="{A6A931E9-858D-481C-BDCF-B50627F1CD04}" destId="{28EC72F7-8588-4D82-BF69-49E2FA71FA5B}" srcOrd="1" destOrd="0" presId="urn:microsoft.com/office/officeart/2005/8/layout/hierarchy5"/>
    <dgm:cxn modelId="{0828024A-B665-4D6E-BE86-68A01B1B7D77}" type="presOf" srcId="{A1D88809-CD8D-4521-9080-CB6C7D1973D9}" destId="{AA4172D6-98A6-43CF-B82B-986099D17318}" srcOrd="1" destOrd="0" presId="urn:microsoft.com/office/officeart/2005/8/layout/hierarchy5"/>
    <dgm:cxn modelId="{8A692A06-A8C2-4E4B-850F-BFBD8418A0A3}" type="presOf" srcId="{EA0AF22D-E6D2-451A-9036-EED9FCBF6778}" destId="{B334991D-AE7D-416C-8EDC-42626184A54A}" srcOrd="1" destOrd="0" presId="urn:microsoft.com/office/officeart/2005/8/layout/hierarchy5"/>
    <dgm:cxn modelId="{DDBA78C7-B6C6-4C88-BABB-7E035E54FAB1}" type="presOf" srcId="{26FBE1CF-2F06-4B36-B1F0-A055AA02B381}" destId="{843720EC-9DBB-4B8E-88C9-8DB5531A5B6C}" srcOrd="1" destOrd="0" presId="urn:microsoft.com/office/officeart/2005/8/layout/hierarchy5"/>
    <dgm:cxn modelId="{A373927F-2159-4091-91EA-63D94D9AC45B}" type="presOf" srcId="{59C30E81-33B0-4A80-88A2-1B9049E0ADAD}" destId="{612FF8EC-76EA-42AF-8D23-8BA19219E08D}" srcOrd="0" destOrd="0" presId="urn:microsoft.com/office/officeart/2005/8/layout/hierarchy5"/>
    <dgm:cxn modelId="{038024FF-1680-4CC8-BD92-D0F5244D373D}" type="presOf" srcId="{0F70387B-922F-4191-AFB2-09F473F77BB9}" destId="{371BB120-3C46-4D48-882E-57A8AA1E19A3}" srcOrd="0" destOrd="0" presId="urn:microsoft.com/office/officeart/2005/8/layout/hierarchy5"/>
    <dgm:cxn modelId="{2982D021-67B8-4B8E-A04B-CF87A4A56F16}" type="presOf" srcId="{26FBE1CF-2F06-4B36-B1F0-A055AA02B381}" destId="{F8365AB6-E154-467B-B452-D9EC9910794B}" srcOrd="0" destOrd="0" presId="urn:microsoft.com/office/officeart/2005/8/layout/hierarchy5"/>
    <dgm:cxn modelId="{7E5BFC92-3967-46D5-A441-3B0BA1DEA2A6}" type="presOf" srcId="{B6E715A9-2E76-4D4E-95B7-92C927E0A85E}" destId="{46F9B6FD-EC38-4343-BB1E-0B5F47A69178}" srcOrd="1" destOrd="0" presId="urn:microsoft.com/office/officeart/2005/8/layout/hierarchy5"/>
    <dgm:cxn modelId="{6837EB85-F475-4BF4-8F0A-A5B86035D4E8}" type="presOf" srcId="{CB15F978-0D69-4898-A1E6-75E2832C50B9}" destId="{2A1B7962-A665-4583-AAAF-99A6068B0D22}" srcOrd="0" destOrd="0" presId="urn:microsoft.com/office/officeart/2005/8/layout/hierarchy5"/>
    <dgm:cxn modelId="{4D3D585F-6133-4B60-8B76-5135CEB0EE96}" srcId="{065C2A67-B467-46E7-98B2-0F64CFD8C407}" destId="{E5EA7C04-C6CB-4FDE-83A4-EE572F83E444}" srcOrd="1" destOrd="0" parTransId="{A6A931E9-858D-481C-BDCF-B50627F1CD04}" sibTransId="{221BB461-BCD2-4DBB-B14C-2ED19438D6A6}"/>
    <dgm:cxn modelId="{403161F5-F670-4DCA-B99B-F1ABCB63510D}" srcId="{065C2A67-B467-46E7-98B2-0F64CFD8C407}" destId="{0F70387B-922F-4191-AFB2-09F473F77BB9}" srcOrd="0" destOrd="0" parTransId="{A1D88809-CD8D-4521-9080-CB6C7D1973D9}" sibTransId="{A05B285D-269B-43E1-BCD9-8A6312253048}"/>
    <dgm:cxn modelId="{D8A5A832-D1FB-481E-A330-952C0EED119E}" type="presOf" srcId="{EA0AF22D-E6D2-451A-9036-EED9FCBF6778}" destId="{26CA2106-B503-462A-9574-84CA85F3EEC9}" srcOrd="0" destOrd="0" presId="urn:microsoft.com/office/officeart/2005/8/layout/hierarchy5"/>
    <dgm:cxn modelId="{7DBB13B8-3428-48FB-AC4B-B8F1E9534035}" type="presOf" srcId="{B419276E-47DE-4A24-A7F4-9A48C8EEEA00}" destId="{97231FCA-500D-4BF2-BD75-A2F61448702C}" srcOrd="1" destOrd="0" presId="urn:microsoft.com/office/officeart/2005/8/layout/hierarchy5"/>
    <dgm:cxn modelId="{36243A7F-4FE4-4218-ACFA-CDFB321B328F}" type="presOf" srcId="{4E4F4283-A7C0-4006-B120-8740D4A38957}" destId="{D09A3214-91E0-413C-B3F8-E8D90DFA4EEE}" srcOrd="1" destOrd="0" presId="urn:microsoft.com/office/officeart/2005/8/layout/hierarchy5"/>
    <dgm:cxn modelId="{2B9FB046-2100-4D93-84F3-64C9AF554C2D}" srcId="{0748E0E0-849D-43A1-8A1F-EFD4FAAD729E}" destId="{EDCA67C1-52B0-43AE-913D-05F71DAC5C66}" srcOrd="0" destOrd="0" parTransId="{2C91EBAE-EFB2-42BB-BAEC-8BC4CC2A5EFD}" sibTransId="{5C109A36-CA3F-4A5A-AD31-70939469423C}"/>
    <dgm:cxn modelId="{74F3C948-6046-48AE-8D85-5DD9CC029168}" type="presOf" srcId="{26DE84E1-786F-4EBB-86CC-E4684E86AB3C}" destId="{3ACFBB31-CC94-4D7D-9FAB-85125BFD3A5A}" srcOrd="0" destOrd="0" presId="urn:microsoft.com/office/officeart/2005/8/layout/hierarchy5"/>
    <dgm:cxn modelId="{F98EA3C4-747B-4489-A8C5-FCCB4D46F746}" type="presOf" srcId="{54C4E58E-D908-4671-8CEF-7AFEE95666F3}" destId="{D6B2B8A0-2B33-4FA7-8530-D0A0C355DC7A}" srcOrd="0" destOrd="0" presId="urn:microsoft.com/office/officeart/2005/8/layout/hierarchy5"/>
    <dgm:cxn modelId="{8E55270F-B917-4E38-A4AA-E6570B49439E}" srcId="{DC019A08-81BA-4CBE-A48B-7D1C3E1B294D}" destId="{065C2A67-B467-46E7-98B2-0F64CFD8C407}" srcOrd="1" destOrd="0" parTransId="{3B56A653-97E0-405B-AEA4-909381128546}" sibTransId="{26CF0821-D1CE-464C-B25D-5E0079016466}"/>
    <dgm:cxn modelId="{32998577-E6DB-43AD-BB95-82E93E416A40}" type="presOf" srcId="{3B56A653-97E0-405B-AEA4-909381128546}" destId="{F5019673-E4DC-4084-B242-1996681F4071}" srcOrd="1" destOrd="0" presId="urn:microsoft.com/office/officeart/2005/8/layout/hierarchy5"/>
    <dgm:cxn modelId="{3729F5D9-8CB0-4671-935A-E6B7E4768216}" type="presOf" srcId="{C92F4831-2C2C-4ECA-9C39-D90E0B103A84}" destId="{475368F8-66BB-40C6-8A86-B0BBEBA1A6D8}" srcOrd="0" destOrd="0" presId="urn:microsoft.com/office/officeart/2005/8/layout/hierarchy5"/>
    <dgm:cxn modelId="{9EE95A45-82FF-465E-902C-D0AFE3B9FDBE}" type="presOf" srcId="{2E811405-544D-4F88-BAA7-1F0B449A53F9}" destId="{02A98DE9-B4A5-45E9-A9C0-72D2038CA514}" srcOrd="0" destOrd="0" presId="urn:microsoft.com/office/officeart/2005/8/layout/hierarchy5"/>
    <dgm:cxn modelId="{6947A353-3236-4908-B446-37A03D8FA396}" type="presOf" srcId="{4E4F4283-A7C0-4006-B120-8740D4A38957}" destId="{12A228B0-BAF8-4A50-8733-FDC4CB9A3194}" srcOrd="0" destOrd="0" presId="urn:microsoft.com/office/officeart/2005/8/layout/hierarchy5"/>
    <dgm:cxn modelId="{AE93C62A-862B-4D7B-95B4-385CA8FF321E}" type="presOf" srcId="{7EA52B7D-3F22-41F3-87C7-53714DAB11E3}" destId="{175DB82F-F421-4611-8D9A-51612CD4527B}" srcOrd="1" destOrd="0" presId="urn:microsoft.com/office/officeart/2005/8/layout/hierarchy5"/>
    <dgm:cxn modelId="{D7CF94BB-20F9-4C1B-892A-6706AC36F70C}" type="presOf" srcId="{C92F4831-2C2C-4ECA-9C39-D90E0B103A84}" destId="{41D1C92A-5338-4C3F-8656-EE838E4051C0}" srcOrd="1" destOrd="0" presId="urn:microsoft.com/office/officeart/2005/8/layout/hierarchy5"/>
    <dgm:cxn modelId="{1A20015F-FC8D-4071-97E5-71ADC033DBC5}" srcId="{DC019A08-81BA-4CBE-A48B-7D1C3E1B294D}" destId="{F40814F2-D682-4E61-89B7-C42512075B6A}" srcOrd="0" destOrd="0" parTransId="{4E4F4283-A7C0-4006-B120-8740D4A38957}" sibTransId="{0157A96D-31E1-49A0-BC10-92B64FA049D5}"/>
    <dgm:cxn modelId="{80B962C8-F2BC-4D8C-B83E-FEB45DC48CAC}" type="presOf" srcId="{B6E715A9-2E76-4D4E-95B7-92C927E0A85E}" destId="{7C2295A0-A48A-4C04-A1EB-8F2967631B16}" srcOrd="0" destOrd="0" presId="urn:microsoft.com/office/officeart/2005/8/layout/hierarchy5"/>
    <dgm:cxn modelId="{80B5DEB3-CBDC-42E1-9407-AC0ECDD98A9E}" type="presOf" srcId="{F40814F2-D682-4E61-89B7-C42512075B6A}" destId="{1004E6C4-FB6A-482C-84F7-4D2FAD9CB7F8}" srcOrd="0" destOrd="0" presId="urn:microsoft.com/office/officeart/2005/8/layout/hierarchy5"/>
    <dgm:cxn modelId="{B029959F-66D0-4452-B97A-B7E3147EA353}" type="presOf" srcId="{A1D88809-CD8D-4521-9080-CB6C7D1973D9}" destId="{C627AD8C-1A1C-4626-AC07-ACC2923A1A66}" srcOrd="0" destOrd="0" presId="urn:microsoft.com/office/officeart/2005/8/layout/hierarchy5"/>
    <dgm:cxn modelId="{BDBA2EFD-EBB1-4C42-87CE-50F0525F4093}" type="presOf" srcId="{3B56A653-97E0-405B-AEA4-909381128546}" destId="{25BB89B0-0C23-481C-96E3-BA51EACE2DF0}" srcOrd="0" destOrd="0" presId="urn:microsoft.com/office/officeart/2005/8/layout/hierarchy5"/>
    <dgm:cxn modelId="{CD8B5A66-B09E-4366-9318-D27EA5A69F89}" type="presParOf" srcId="{198E3483-126B-4C8A-8796-596449064010}" destId="{F5AC49F9-850E-4417-A4DF-981A813882AE}" srcOrd="0" destOrd="0" presId="urn:microsoft.com/office/officeart/2005/8/layout/hierarchy5"/>
    <dgm:cxn modelId="{C9A62AC8-479F-449C-A1C5-02FD51F5204A}" type="presParOf" srcId="{F5AC49F9-850E-4417-A4DF-981A813882AE}" destId="{AD12F1D7-B0D1-4B12-9C90-52B2710ED5A8}" srcOrd="0" destOrd="0" presId="urn:microsoft.com/office/officeart/2005/8/layout/hierarchy5"/>
    <dgm:cxn modelId="{958E6859-316E-46E0-9D6F-C41328392098}" type="presParOf" srcId="{AD12F1D7-B0D1-4B12-9C90-52B2710ED5A8}" destId="{56F31D3B-2CC5-42F7-ACAA-A49D04F31F5B}" srcOrd="0" destOrd="0" presId="urn:microsoft.com/office/officeart/2005/8/layout/hierarchy5"/>
    <dgm:cxn modelId="{07266B42-4712-43FB-89CC-D31D3994C103}" type="presParOf" srcId="{56F31D3B-2CC5-42F7-ACAA-A49D04F31F5B}" destId="{3187E7ED-BF33-4C62-BAB1-05964F613070}" srcOrd="0" destOrd="0" presId="urn:microsoft.com/office/officeart/2005/8/layout/hierarchy5"/>
    <dgm:cxn modelId="{F3CC6B41-0B28-49EA-B81E-BF143B16A427}" type="presParOf" srcId="{56F31D3B-2CC5-42F7-ACAA-A49D04F31F5B}" destId="{F98FCEB9-6B66-4E51-8E5F-3C933BD7E887}" srcOrd="1" destOrd="0" presId="urn:microsoft.com/office/officeart/2005/8/layout/hierarchy5"/>
    <dgm:cxn modelId="{EF198982-24BC-41D6-825E-DA4D23A5E95F}" type="presParOf" srcId="{F98FCEB9-6B66-4E51-8E5F-3C933BD7E887}" destId="{1F8626BA-DD3C-4292-AA09-B1FA8EDA0754}" srcOrd="0" destOrd="0" presId="urn:microsoft.com/office/officeart/2005/8/layout/hierarchy5"/>
    <dgm:cxn modelId="{1FC21EF8-734A-405B-ACAB-FDD6BEF432C7}" type="presParOf" srcId="{1F8626BA-DD3C-4292-AA09-B1FA8EDA0754}" destId="{175DB82F-F421-4611-8D9A-51612CD4527B}" srcOrd="0" destOrd="0" presId="urn:microsoft.com/office/officeart/2005/8/layout/hierarchy5"/>
    <dgm:cxn modelId="{FB3C24DB-11FE-4899-BE84-A27D2FB97DAA}" type="presParOf" srcId="{F98FCEB9-6B66-4E51-8E5F-3C933BD7E887}" destId="{FC93980C-8675-41DF-9706-CFD03341F9A3}" srcOrd="1" destOrd="0" presId="urn:microsoft.com/office/officeart/2005/8/layout/hierarchy5"/>
    <dgm:cxn modelId="{7C3AC016-5CE1-46FF-BAFF-C9C45EAFD1DD}" type="presParOf" srcId="{FC93980C-8675-41DF-9706-CFD03341F9A3}" destId="{26D143B6-91DF-4579-B736-45496900F5C1}" srcOrd="0" destOrd="0" presId="urn:microsoft.com/office/officeart/2005/8/layout/hierarchy5"/>
    <dgm:cxn modelId="{90630533-6EC0-417D-810C-F0A91B82B025}" type="presParOf" srcId="{FC93980C-8675-41DF-9706-CFD03341F9A3}" destId="{E14CD712-59ED-4667-89DE-A8F203135450}" srcOrd="1" destOrd="0" presId="urn:microsoft.com/office/officeart/2005/8/layout/hierarchy5"/>
    <dgm:cxn modelId="{5F6D2DEB-F305-42A5-B32E-EAC309C5ADDC}" type="presParOf" srcId="{E14CD712-59ED-4667-89DE-A8F203135450}" destId="{F8365AB6-E154-467B-B452-D9EC9910794B}" srcOrd="0" destOrd="0" presId="urn:microsoft.com/office/officeart/2005/8/layout/hierarchy5"/>
    <dgm:cxn modelId="{D59B84F7-B380-471C-89A3-590F8D7A9E75}" type="presParOf" srcId="{F8365AB6-E154-467B-B452-D9EC9910794B}" destId="{843720EC-9DBB-4B8E-88C9-8DB5531A5B6C}" srcOrd="0" destOrd="0" presId="urn:microsoft.com/office/officeart/2005/8/layout/hierarchy5"/>
    <dgm:cxn modelId="{D6E621EC-475C-42B4-B130-301C4AF71633}" type="presParOf" srcId="{E14CD712-59ED-4667-89DE-A8F203135450}" destId="{3F64E948-C874-4C4B-9838-9C8DD40DD01F}" srcOrd="1" destOrd="0" presId="urn:microsoft.com/office/officeart/2005/8/layout/hierarchy5"/>
    <dgm:cxn modelId="{9420CCA6-5F88-4459-BA87-1B97365151D2}" type="presParOf" srcId="{3F64E948-C874-4C4B-9838-9C8DD40DD01F}" destId="{2A1B7962-A665-4583-AAAF-99A6068B0D22}" srcOrd="0" destOrd="0" presId="urn:microsoft.com/office/officeart/2005/8/layout/hierarchy5"/>
    <dgm:cxn modelId="{343ACFA2-BDD4-4EA5-AC10-EEDF09F2923E}" type="presParOf" srcId="{3F64E948-C874-4C4B-9838-9C8DD40DD01F}" destId="{89638EF9-C189-4D9A-A05F-F5B667FADF4E}" srcOrd="1" destOrd="0" presId="urn:microsoft.com/office/officeart/2005/8/layout/hierarchy5"/>
    <dgm:cxn modelId="{18DCEE47-FF33-4562-97F8-DD0A8D636654}" type="presParOf" srcId="{89638EF9-C189-4D9A-A05F-F5B667FADF4E}" destId="{7C2295A0-A48A-4C04-A1EB-8F2967631B16}" srcOrd="0" destOrd="0" presId="urn:microsoft.com/office/officeart/2005/8/layout/hierarchy5"/>
    <dgm:cxn modelId="{6E02B34A-45BD-4623-88B8-61208C96C933}" type="presParOf" srcId="{7C2295A0-A48A-4C04-A1EB-8F2967631B16}" destId="{46F9B6FD-EC38-4343-BB1E-0B5F47A69178}" srcOrd="0" destOrd="0" presId="urn:microsoft.com/office/officeart/2005/8/layout/hierarchy5"/>
    <dgm:cxn modelId="{034ADB10-B49A-4236-9510-929D5565D5CA}" type="presParOf" srcId="{89638EF9-C189-4D9A-A05F-F5B667FADF4E}" destId="{587562F8-349F-4304-9A3C-EE65C1F7A798}" srcOrd="1" destOrd="0" presId="urn:microsoft.com/office/officeart/2005/8/layout/hierarchy5"/>
    <dgm:cxn modelId="{0E94FF60-6560-496A-8E8E-00ED0C02E30A}" type="presParOf" srcId="{587562F8-349F-4304-9A3C-EE65C1F7A798}" destId="{D6B2B8A0-2B33-4FA7-8530-D0A0C355DC7A}" srcOrd="0" destOrd="0" presId="urn:microsoft.com/office/officeart/2005/8/layout/hierarchy5"/>
    <dgm:cxn modelId="{08B8E464-BD9A-4211-BD28-407C489E5AA3}" type="presParOf" srcId="{587562F8-349F-4304-9A3C-EE65C1F7A798}" destId="{9633484E-E748-47EE-BFDB-33BAE5FEC520}" srcOrd="1" destOrd="0" presId="urn:microsoft.com/office/officeart/2005/8/layout/hierarchy5"/>
    <dgm:cxn modelId="{FB50715B-0137-41AA-8124-F754031DFDC3}" type="presParOf" srcId="{E14CD712-59ED-4667-89DE-A8F203135450}" destId="{910CBBAA-C371-44CE-A748-F2F7D5C1270F}" srcOrd="2" destOrd="0" presId="urn:microsoft.com/office/officeart/2005/8/layout/hierarchy5"/>
    <dgm:cxn modelId="{584F60E1-D490-4F1C-9176-A4507CFDE3C8}" type="presParOf" srcId="{910CBBAA-C371-44CE-A748-F2F7D5C1270F}" destId="{7983DB5F-AA2A-4B11-907C-E637360CB3C2}" srcOrd="0" destOrd="0" presId="urn:microsoft.com/office/officeart/2005/8/layout/hierarchy5"/>
    <dgm:cxn modelId="{BA609C3F-B494-4B7D-9D3E-93DBAE8E2929}" type="presParOf" srcId="{E14CD712-59ED-4667-89DE-A8F203135450}" destId="{F690E730-3EE9-4F77-AF0B-9E98343C3398}" srcOrd="3" destOrd="0" presId="urn:microsoft.com/office/officeart/2005/8/layout/hierarchy5"/>
    <dgm:cxn modelId="{5F633E38-5603-4983-B525-28A37DE5EE20}" type="presParOf" srcId="{F690E730-3EE9-4F77-AF0B-9E98343C3398}" destId="{612FF8EC-76EA-42AF-8D23-8BA19219E08D}" srcOrd="0" destOrd="0" presId="urn:microsoft.com/office/officeart/2005/8/layout/hierarchy5"/>
    <dgm:cxn modelId="{283191E3-FCA0-43F1-920D-956CB22CFFDE}" type="presParOf" srcId="{F690E730-3EE9-4F77-AF0B-9E98343C3398}" destId="{709691AC-2AF0-4F1F-A6D0-2A67A83C49F9}" srcOrd="1" destOrd="0" presId="urn:microsoft.com/office/officeart/2005/8/layout/hierarchy5"/>
    <dgm:cxn modelId="{CB06BEAC-107B-40B0-B1AB-08B8BB5F7CFE}" type="presParOf" srcId="{709691AC-2AF0-4F1F-A6D0-2A67A83C49F9}" destId="{D8C8CBB6-E7BC-4B9D-AFDD-5A3E57F5FF92}" srcOrd="0" destOrd="0" presId="urn:microsoft.com/office/officeart/2005/8/layout/hierarchy5"/>
    <dgm:cxn modelId="{2B22AF58-7938-4919-AF58-BE2BE7D1AB95}" type="presParOf" srcId="{D8C8CBB6-E7BC-4B9D-AFDD-5A3E57F5FF92}" destId="{AAE46B1D-4F0A-4E66-BC2D-2A9D08C50E5D}" srcOrd="0" destOrd="0" presId="urn:microsoft.com/office/officeart/2005/8/layout/hierarchy5"/>
    <dgm:cxn modelId="{37449177-095B-4987-9A9C-71020677B7BB}" type="presParOf" srcId="{709691AC-2AF0-4F1F-A6D0-2A67A83C49F9}" destId="{72CFD546-14B3-4343-AFFE-BD9BA57DC0B1}" srcOrd="1" destOrd="0" presId="urn:microsoft.com/office/officeart/2005/8/layout/hierarchy5"/>
    <dgm:cxn modelId="{CB47AB5A-022A-48A0-9F2D-B002741701D1}" type="presParOf" srcId="{72CFD546-14B3-4343-AFFE-BD9BA57DC0B1}" destId="{C57F178A-9474-44B0-B6F4-22AA1A109AB8}" srcOrd="0" destOrd="0" presId="urn:microsoft.com/office/officeart/2005/8/layout/hierarchy5"/>
    <dgm:cxn modelId="{5B422360-8018-4564-ACF1-0984B399382B}" type="presParOf" srcId="{72CFD546-14B3-4343-AFFE-BD9BA57DC0B1}" destId="{D168E3EB-C4F6-4CE5-A7DB-A09F5F0003AE}" srcOrd="1" destOrd="0" presId="urn:microsoft.com/office/officeart/2005/8/layout/hierarchy5"/>
    <dgm:cxn modelId="{A751E91F-5EC5-4580-9AC5-7094E968DDE2}" type="presParOf" srcId="{709691AC-2AF0-4F1F-A6D0-2A67A83C49F9}" destId="{475368F8-66BB-40C6-8A86-B0BBEBA1A6D8}" srcOrd="2" destOrd="0" presId="urn:microsoft.com/office/officeart/2005/8/layout/hierarchy5"/>
    <dgm:cxn modelId="{6A3BC00D-CD4F-4E72-A137-73C8FDE16176}" type="presParOf" srcId="{475368F8-66BB-40C6-8A86-B0BBEBA1A6D8}" destId="{41D1C92A-5338-4C3F-8656-EE838E4051C0}" srcOrd="0" destOrd="0" presId="urn:microsoft.com/office/officeart/2005/8/layout/hierarchy5"/>
    <dgm:cxn modelId="{4C8241E8-F00F-4A32-84E3-2EEDD47DAAF1}" type="presParOf" srcId="{709691AC-2AF0-4F1F-A6D0-2A67A83C49F9}" destId="{64FCFA17-DBFC-4BE9-9F7D-51B3D23D19B2}" srcOrd="3" destOrd="0" presId="urn:microsoft.com/office/officeart/2005/8/layout/hierarchy5"/>
    <dgm:cxn modelId="{F29E73B6-4AD0-438F-B46E-64C3F505F186}" type="presParOf" srcId="{64FCFA17-DBFC-4BE9-9F7D-51B3D23D19B2}" destId="{02A98DE9-B4A5-45E9-A9C0-72D2038CA514}" srcOrd="0" destOrd="0" presId="urn:microsoft.com/office/officeart/2005/8/layout/hierarchy5"/>
    <dgm:cxn modelId="{3ADAFAF8-4E51-4E77-8836-8605CE7C2A1A}" type="presParOf" srcId="{64FCFA17-DBFC-4BE9-9F7D-51B3D23D19B2}" destId="{F7E81E99-18F2-4388-8341-A62B30DCEF92}" srcOrd="1" destOrd="0" presId="urn:microsoft.com/office/officeart/2005/8/layout/hierarchy5"/>
    <dgm:cxn modelId="{BCB6DC50-59D1-413E-83E0-4B9E6124BCE5}" type="presParOf" srcId="{709691AC-2AF0-4F1F-A6D0-2A67A83C49F9}" destId="{E4086694-5672-436E-8C27-44FD6BA9AE16}" srcOrd="4" destOrd="0" presId="urn:microsoft.com/office/officeart/2005/8/layout/hierarchy5"/>
    <dgm:cxn modelId="{CFFF906D-75DD-468F-B398-A96A4B780695}" type="presParOf" srcId="{E4086694-5672-436E-8C27-44FD6BA9AE16}" destId="{D1F0CBE8-05CB-4441-A22D-27637E5CCF60}" srcOrd="0" destOrd="0" presId="urn:microsoft.com/office/officeart/2005/8/layout/hierarchy5"/>
    <dgm:cxn modelId="{CF3F6523-09D0-4B6C-8025-5DADF20F4D95}" type="presParOf" srcId="{709691AC-2AF0-4F1F-A6D0-2A67A83C49F9}" destId="{6032F603-DC35-4896-9EC7-713C13F39C3D}" srcOrd="5" destOrd="0" presId="urn:microsoft.com/office/officeart/2005/8/layout/hierarchy5"/>
    <dgm:cxn modelId="{73AD0B60-305A-4E61-AECD-1CEF5D0E9187}" type="presParOf" srcId="{6032F603-DC35-4896-9EC7-713C13F39C3D}" destId="{3ACFBB31-CC94-4D7D-9FAB-85125BFD3A5A}" srcOrd="0" destOrd="0" presId="urn:microsoft.com/office/officeart/2005/8/layout/hierarchy5"/>
    <dgm:cxn modelId="{EFC6D757-B8D0-469B-A16B-80076E3A9F65}" type="presParOf" srcId="{6032F603-DC35-4896-9EC7-713C13F39C3D}" destId="{84531F8C-857B-4AC1-BF31-086A1B41AA21}" srcOrd="1" destOrd="0" presId="urn:microsoft.com/office/officeart/2005/8/layout/hierarchy5"/>
    <dgm:cxn modelId="{6F4722E2-E84A-4C13-8587-F5BDBF27D2FF}" type="presParOf" srcId="{F98FCEB9-6B66-4E51-8E5F-3C933BD7E887}" destId="{327CAE46-42A8-412D-8325-1A96822A0F98}" srcOrd="2" destOrd="0" presId="urn:microsoft.com/office/officeart/2005/8/layout/hierarchy5"/>
    <dgm:cxn modelId="{2AB64EB5-7D37-484A-8696-41BFF830EF55}" type="presParOf" srcId="{327CAE46-42A8-412D-8325-1A96822A0F98}" destId="{6BCE7D4A-B68F-4B66-AAB3-1D4C48C4FC0F}" srcOrd="0" destOrd="0" presId="urn:microsoft.com/office/officeart/2005/8/layout/hierarchy5"/>
    <dgm:cxn modelId="{FAA12DD8-6A91-41F7-9B90-F444231334F5}" type="presParOf" srcId="{F98FCEB9-6B66-4E51-8E5F-3C933BD7E887}" destId="{9EAC534E-2046-4761-8F3A-E413B8B75833}" srcOrd="3" destOrd="0" presId="urn:microsoft.com/office/officeart/2005/8/layout/hierarchy5"/>
    <dgm:cxn modelId="{9761DA6F-A835-44F9-BB7B-B9C4A7B1437A}" type="presParOf" srcId="{9EAC534E-2046-4761-8F3A-E413B8B75833}" destId="{5D587FD0-9767-47F5-B6BB-66C4A341F781}" srcOrd="0" destOrd="0" presId="urn:microsoft.com/office/officeart/2005/8/layout/hierarchy5"/>
    <dgm:cxn modelId="{02316C7E-54BE-43B1-AC5D-B01A78D1B7E2}" type="presParOf" srcId="{9EAC534E-2046-4761-8F3A-E413B8B75833}" destId="{5D4394E2-3D4B-4A4D-8F7B-205334DA8777}" srcOrd="1" destOrd="0" presId="urn:microsoft.com/office/officeart/2005/8/layout/hierarchy5"/>
    <dgm:cxn modelId="{4269AFEA-3454-4CCB-BDE8-DE992629A731}" type="presParOf" srcId="{5D4394E2-3D4B-4A4D-8F7B-205334DA8777}" destId="{12A228B0-BAF8-4A50-8733-FDC4CB9A3194}" srcOrd="0" destOrd="0" presId="urn:microsoft.com/office/officeart/2005/8/layout/hierarchy5"/>
    <dgm:cxn modelId="{91D0D4AF-8419-4589-BC0E-8E86B30370BF}" type="presParOf" srcId="{12A228B0-BAF8-4A50-8733-FDC4CB9A3194}" destId="{D09A3214-91E0-413C-B3F8-E8D90DFA4EEE}" srcOrd="0" destOrd="0" presId="urn:microsoft.com/office/officeart/2005/8/layout/hierarchy5"/>
    <dgm:cxn modelId="{33E97A2B-C826-47C0-B1AC-40D7A95F39E4}" type="presParOf" srcId="{5D4394E2-3D4B-4A4D-8F7B-205334DA8777}" destId="{9362F145-CC62-4631-9A45-CE4DFFD8AD69}" srcOrd="1" destOrd="0" presId="urn:microsoft.com/office/officeart/2005/8/layout/hierarchy5"/>
    <dgm:cxn modelId="{B44C04CB-2140-49A1-AEBE-FAEEA872AA92}" type="presParOf" srcId="{9362F145-CC62-4631-9A45-CE4DFFD8AD69}" destId="{1004E6C4-FB6A-482C-84F7-4D2FAD9CB7F8}" srcOrd="0" destOrd="0" presId="urn:microsoft.com/office/officeart/2005/8/layout/hierarchy5"/>
    <dgm:cxn modelId="{F2AC5A64-3C9A-447B-9B77-B66DC4C6A7A8}" type="presParOf" srcId="{9362F145-CC62-4631-9A45-CE4DFFD8AD69}" destId="{54582317-B94A-4504-B7A7-7B995BD1E19B}" srcOrd="1" destOrd="0" presId="urn:microsoft.com/office/officeart/2005/8/layout/hierarchy5"/>
    <dgm:cxn modelId="{811386D3-3556-4AB8-9FD9-D81075AC50D3}" type="presParOf" srcId="{54582317-B94A-4504-B7A7-7B995BD1E19B}" destId="{26CA2106-B503-462A-9574-84CA85F3EEC9}" srcOrd="0" destOrd="0" presId="urn:microsoft.com/office/officeart/2005/8/layout/hierarchy5"/>
    <dgm:cxn modelId="{62CC8A1E-97DD-477A-A75D-FF71C4C28D5F}" type="presParOf" srcId="{26CA2106-B503-462A-9574-84CA85F3EEC9}" destId="{B334991D-AE7D-416C-8EDC-42626184A54A}" srcOrd="0" destOrd="0" presId="urn:microsoft.com/office/officeart/2005/8/layout/hierarchy5"/>
    <dgm:cxn modelId="{9A5E9623-13CC-47C0-AFFE-863FF499DE54}" type="presParOf" srcId="{54582317-B94A-4504-B7A7-7B995BD1E19B}" destId="{21ED7852-6231-4FFE-B77E-C880C005F65C}" srcOrd="1" destOrd="0" presId="urn:microsoft.com/office/officeart/2005/8/layout/hierarchy5"/>
    <dgm:cxn modelId="{CC217D16-A66D-497A-91EA-95911947BCD8}" type="presParOf" srcId="{21ED7852-6231-4FFE-B77E-C880C005F65C}" destId="{ACF6DAF0-DDB7-4348-B5AD-BDF76703D88E}" srcOrd="0" destOrd="0" presId="urn:microsoft.com/office/officeart/2005/8/layout/hierarchy5"/>
    <dgm:cxn modelId="{73A2C072-EBA6-4460-8626-2A7E0E5224F7}" type="presParOf" srcId="{21ED7852-6231-4FFE-B77E-C880C005F65C}" destId="{D2FB1898-9F95-4A2E-A6AF-CB4C7287C918}" srcOrd="1" destOrd="0" presId="urn:microsoft.com/office/officeart/2005/8/layout/hierarchy5"/>
    <dgm:cxn modelId="{7EBBDEE3-4815-4836-8E87-72CAE9792594}" type="presParOf" srcId="{54582317-B94A-4504-B7A7-7B995BD1E19B}" destId="{3BDD30A0-707D-4205-83FC-B67F5D5F570C}" srcOrd="2" destOrd="0" presId="urn:microsoft.com/office/officeart/2005/8/layout/hierarchy5"/>
    <dgm:cxn modelId="{6402E639-DC26-4391-B277-9C6D274CAA42}" type="presParOf" srcId="{3BDD30A0-707D-4205-83FC-B67F5D5F570C}" destId="{E13F372F-314A-49FC-B624-C9B6E584929F}" srcOrd="0" destOrd="0" presId="urn:microsoft.com/office/officeart/2005/8/layout/hierarchy5"/>
    <dgm:cxn modelId="{B7D527D7-D218-4390-965C-F9B59C272222}" type="presParOf" srcId="{54582317-B94A-4504-B7A7-7B995BD1E19B}" destId="{BBB6B76A-BBAD-4550-ADD9-443C32F266B9}" srcOrd="3" destOrd="0" presId="urn:microsoft.com/office/officeart/2005/8/layout/hierarchy5"/>
    <dgm:cxn modelId="{6DF476CB-B118-4EE6-A493-F70432C7CC0C}" type="presParOf" srcId="{BBB6B76A-BBAD-4550-ADD9-443C32F266B9}" destId="{8070688A-379E-4583-9310-9F6E65718BCA}" srcOrd="0" destOrd="0" presId="urn:microsoft.com/office/officeart/2005/8/layout/hierarchy5"/>
    <dgm:cxn modelId="{93201882-A2CF-444C-8439-C234686A8E0A}" type="presParOf" srcId="{BBB6B76A-BBAD-4550-ADD9-443C32F266B9}" destId="{5CF50092-5470-4047-8EA5-AAB7D4FB8559}" srcOrd="1" destOrd="0" presId="urn:microsoft.com/office/officeart/2005/8/layout/hierarchy5"/>
    <dgm:cxn modelId="{FB735787-408B-4BD4-AA72-1BAFD3595B33}" type="presParOf" srcId="{5D4394E2-3D4B-4A4D-8F7B-205334DA8777}" destId="{25BB89B0-0C23-481C-96E3-BA51EACE2DF0}" srcOrd="2" destOrd="0" presId="urn:microsoft.com/office/officeart/2005/8/layout/hierarchy5"/>
    <dgm:cxn modelId="{6EAEEAC1-C45C-472A-8F2B-7B93F4714845}" type="presParOf" srcId="{25BB89B0-0C23-481C-96E3-BA51EACE2DF0}" destId="{F5019673-E4DC-4084-B242-1996681F4071}" srcOrd="0" destOrd="0" presId="urn:microsoft.com/office/officeart/2005/8/layout/hierarchy5"/>
    <dgm:cxn modelId="{1F8036DE-0C23-466E-BBBB-166A1B43520F}" type="presParOf" srcId="{5D4394E2-3D4B-4A4D-8F7B-205334DA8777}" destId="{0FB72626-C377-4421-9D52-8131EF419E77}" srcOrd="3" destOrd="0" presId="urn:microsoft.com/office/officeart/2005/8/layout/hierarchy5"/>
    <dgm:cxn modelId="{AE1616E7-958D-491A-9B96-0BB6BEDFA41E}" type="presParOf" srcId="{0FB72626-C377-4421-9D52-8131EF419E77}" destId="{B7498F2B-FCA7-47D1-9765-A7011800C677}" srcOrd="0" destOrd="0" presId="urn:microsoft.com/office/officeart/2005/8/layout/hierarchy5"/>
    <dgm:cxn modelId="{28070C2C-40B1-447F-90A1-1C2F77475EEE}" type="presParOf" srcId="{0FB72626-C377-4421-9D52-8131EF419E77}" destId="{02D6C921-50CA-41D7-8B92-AC7F9070C9BC}" srcOrd="1" destOrd="0" presId="urn:microsoft.com/office/officeart/2005/8/layout/hierarchy5"/>
    <dgm:cxn modelId="{34501714-7021-473C-89ED-244C3E7226A6}" type="presParOf" srcId="{02D6C921-50CA-41D7-8B92-AC7F9070C9BC}" destId="{C627AD8C-1A1C-4626-AC07-ACC2923A1A66}" srcOrd="0" destOrd="0" presId="urn:microsoft.com/office/officeart/2005/8/layout/hierarchy5"/>
    <dgm:cxn modelId="{073D08B4-E001-4069-9910-868762580848}" type="presParOf" srcId="{C627AD8C-1A1C-4626-AC07-ACC2923A1A66}" destId="{AA4172D6-98A6-43CF-B82B-986099D17318}" srcOrd="0" destOrd="0" presId="urn:microsoft.com/office/officeart/2005/8/layout/hierarchy5"/>
    <dgm:cxn modelId="{8156A4D3-FFE5-42FA-A90F-75B756DF8E32}" type="presParOf" srcId="{02D6C921-50CA-41D7-8B92-AC7F9070C9BC}" destId="{03FD0BC9-09E1-42B0-A099-2DEAEC75F98E}" srcOrd="1" destOrd="0" presId="urn:microsoft.com/office/officeart/2005/8/layout/hierarchy5"/>
    <dgm:cxn modelId="{3B0EE0CD-2CED-4EA0-880D-E6A961BBDE47}" type="presParOf" srcId="{03FD0BC9-09E1-42B0-A099-2DEAEC75F98E}" destId="{371BB120-3C46-4D48-882E-57A8AA1E19A3}" srcOrd="0" destOrd="0" presId="urn:microsoft.com/office/officeart/2005/8/layout/hierarchy5"/>
    <dgm:cxn modelId="{AB806E45-3864-4EA9-AC52-66771ABCC6B3}" type="presParOf" srcId="{03FD0BC9-09E1-42B0-A099-2DEAEC75F98E}" destId="{4B68944E-31DF-4728-93E3-45B82E00A4EA}" srcOrd="1" destOrd="0" presId="urn:microsoft.com/office/officeart/2005/8/layout/hierarchy5"/>
    <dgm:cxn modelId="{0D1E4CC5-9A94-4381-9A99-451C902D2BF1}" type="presParOf" srcId="{02D6C921-50CA-41D7-8B92-AC7F9070C9BC}" destId="{2A06C003-DA3B-4ADA-A723-081CBFD15DB8}" srcOrd="2" destOrd="0" presId="urn:microsoft.com/office/officeart/2005/8/layout/hierarchy5"/>
    <dgm:cxn modelId="{E12192C7-DEC8-45A7-A11B-7F86EB94DBF1}" type="presParOf" srcId="{2A06C003-DA3B-4ADA-A723-081CBFD15DB8}" destId="{28EC72F7-8588-4D82-BF69-49E2FA71FA5B}" srcOrd="0" destOrd="0" presId="urn:microsoft.com/office/officeart/2005/8/layout/hierarchy5"/>
    <dgm:cxn modelId="{0A7A0D03-ACAC-4197-AEAE-AD65A517403B}" type="presParOf" srcId="{02D6C921-50CA-41D7-8B92-AC7F9070C9BC}" destId="{076CDEB7-DAA4-40AA-AD8C-9D426A6D68F6}" srcOrd="3" destOrd="0" presId="urn:microsoft.com/office/officeart/2005/8/layout/hierarchy5"/>
    <dgm:cxn modelId="{5A907C16-72EA-4F3E-870C-184F4ECE042F}" type="presParOf" srcId="{076CDEB7-DAA4-40AA-AD8C-9D426A6D68F6}" destId="{EE12CAEF-790E-474B-8718-54DB18772B21}" srcOrd="0" destOrd="0" presId="urn:microsoft.com/office/officeart/2005/8/layout/hierarchy5"/>
    <dgm:cxn modelId="{8F4C518A-A375-40AB-A619-B28FFD105C1D}" type="presParOf" srcId="{076CDEB7-DAA4-40AA-AD8C-9D426A6D68F6}" destId="{48B1EA00-6ABC-445E-8579-CFF3D1BD1B57}" srcOrd="1" destOrd="0" presId="urn:microsoft.com/office/officeart/2005/8/layout/hierarchy5"/>
    <dgm:cxn modelId="{C3D79C32-8928-4851-850A-0A9269BC3849}" type="presParOf" srcId="{02D6C921-50CA-41D7-8B92-AC7F9070C9BC}" destId="{985F474B-97B0-4457-8A9E-FDF109D99CEF}" srcOrd="4" destOrd="0" presId="urn:microsoft.com/office/officeart/2005/8/layout/hierarchy5"/>
    <dgm:cxn modelId="{47AD3D56-374B-40BC-9566-33A155D14172}" type="presParOf" srcId="{985F474B-97B0-4457-8A9E-FDF109D99CEF}" destId="{97231FCA-500D-4BF2-BD75-A2F61448702C}" srcOrd="0" destOrd="0" presId="urn:microsoft.com/office/officeart/2005/8/layout/hierarchy5"/>
    <dgm:cxn modelId="{D74D2E67-AE5E-40D4-A7A9-C4C99E890CE4}" type="presParOf" srcId="{02D6C921-50CA-41D7-8B92-AC7F9070C9BC}" destId="{3863C00F-145F-4988-9480-E8B93CA5D9F7}" srcOrd="5" destOrd="0" presId="urn:microsoft.com/office/officeart/2005/8/layout/hierarchy5"/>
    <dgm:cxn modelId="{8CB1A41E-F84E-4ADB-8730-1C4DCE6C26C9}" type="presParOf" srcId="{3863C00F-145F-4988-9480-E8B93CA5D9F7}" destId="{5274BDE9-C5C7-4096-8DC8-37DE60CAA171}" srcOrd="0" destOrd="0" presId="urn:microsoft.com/office/officeart/2005/8/layout/hierarchy5"/>
    <dgm:cxn modelId="{7D3E4E78-2A75-419A-9C39-A3A2D14BA57E}" type="presParOf" srcId="{3863C00F-145F-4988-9480-E8B93CA5D9F7}" destId="{DFBF586E-889D-4FAF-9F42-73E888243121}" srcOrd="1" destOrd="0" presId="urn:microsoft.com/office/officeart/2005/8/layout/hierarchy5"/>
    <dgm:cxn modelId="{91EC09A2-ADD7-431D-9D9F-0A90C0A2A98F}" type="presParOf" srcId="{198E3483-126B-4C8A-8796-596449064010}" destId="{633DFE5F-7C4B-4031-A976-147708DC827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17B364-D156-4FE8-918F-89B33C42DEE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4938016-2758-47BA-AF3A-3CF03F7C8C0C}">
      <dgm:prSet phldrT="[Text]"/>
      <dgm:spPr/>
      <dgm:t>
        <a:bodyPr/>
        <a:lstStyle/>
        <a:p>
          <a:r>
            <a:rPr lang="en-US" dirty="0"/>
            <a:t>Purchase</a:t>
          </a:r>
        </a:p>
      </dgm:t>
    </dgm:pt>
    <dgm:pt modelId="{B7A13ECD-B94C-4961-8059-FAD1416C0431}" type="parTrans" cxnId="{6F983ED8-8587-42CB-B272-2D4F3568CA70}">
      <dgm:prSet/>
      <dgm:spPr/>
      <dgm:t>
        <a:bodyPr/>
        <a:lstStyle/>
        <a:p>
          <a:endParaRPr lang="en-US"/>
        </a:p>
      </dgm:t>
    </dgm:pt>
    <dgm:pt modelId="{F08C5491-E284-433D-9114-8FC3980CAE63}" type="sibTrans" cxnId="{6F983ED8-8587-42CB-B272-2D4F3568CA70}">
      <dgm:prSet/>
      <dgm:spPr/>
      <dgm:t>
        <a:bodyPr/>
        <a:lstStyle/>
        <a:p>
          <a:endParaRPr lang="en-US"/>
        </a:p>
      </dgm:t>
    </dgm:pt>
    <dgm:pt modelId="{2B129DB7-AB58-424A-B67B-A220136AE47D}">
      <dgm:prSet phldrT="[Text]"/>
      <dgm:spPr/>
      <dgm:t>
        <a:bodyPr/>
        <a:lstStyle/>
        <a:p>
          <a:r>
            <a:rPr lang="en-US" dirty="0"/>
            <a:t>LED Streetlights</a:t>
          </a:r>
        </a:p>
      </dgm:t>
    </dgm:pt>
    <dgm:pt modelId="{6AA19283-9096-46CA-8024-615E4D2E8057}" type="parTrans" cxnId="{AA191678-1237-4EBE-8014-8AB378E11B52}">
      <dgm:prSet/>
      <dgm:spPr/>
      <dgm:t>
        <a:bodyPr/>
        <a:lstStyle/>
        <a:p>
          <a:endParaRPr lang="en-US"/>
        </a:p>
      </dgm:t>
    </dgm:pt>
    <dgm:pt modelId="{C68B4489-C0A0-496E-B022-804685BD4034}" type="sibTrans" cxnId="{AA191678-1237-4EBE-8014-8AB378E11B52}">
      <dgm:prSet/>
      <dgm:spPr/>
      <dgm:t>
        <a:bodyPr/>
        <a:lstStyle/>
        <a:p>
          <a:endParaRPr lang="en-US"/>
        </a:p>
      </dgm:t>
    </dgm:pt>
    <dgm:pt modelId="{114ECBF2-77EA-45D5-A774-7E5FB8B143B3}">
      <dgm:prSet phldrT="[Text]"/>
      <dgm:spPr/>
      <dgm:t>
        <a:bodyPr/>
        <a:lstStyle/>
        <a:p>
          <a:r>
            <a:rPr lang="en-US" dirty="0"/>
            <a:t>Sponsor</a:t>
          </a:r>
        </a:p>
      </dgm:t>
    </dgm:pt>
    <dgm:pt modelId="{403F5D35-3F63-46A4-AF22-BA634EF94C05}" type="parTrans" cxnId="{882ABC87-0C88-4EE0-BFB2-AFCC16C0D6AE}">
      <dgm:prSet/>
      <dgm:spPr/>
      <dgm:t>
        <a:bodyPr/>
        <a:lstStyle/>
        <a:p>
          <a:endParaRPr lang="en-US"/>
        </a:p>
      </dgm:t>
    </dgm:pt>
    <dgm:pt modelId="{62F6F854-08A0-49E8-910B-B641EC7188D5}" type="sibTrans" cxnId="{882ABC87-0C88-4EE0-BFB2-AFCC16C0D6AE}">
      <dgm:prSet/>
      <dgm:spPr/>
      <dgm:t>
        <a:bodyPr/>
        <a:lstStyle/>
        <a:p>
          <a:endParaRPr lang="en-US"/>
        </a:p>
      </dgm:t>
    </dgm:pt>
    <dgm:pt modelId="{907C82A2-3DBA-4CBB-8793-73FBB229EFAD}">
      <dgm:prSet phldrT="[Text]"/>
      <dgm:spPr/>
      <dgm:t>
        <a:bodyPr/>
        <a:lstStyle/>
        <a:p>
          <a:r>
            <a:rPr lang="en-US" dirty="0"/>
            <a:t>Municipal Aggregation</a:t>
          </a:r>
        </a:p>
      </dgm:t>
    </dgm:pt>
    <dgm:pt modelId="{942A3B31-BC3D-470E-91CA-E48E8B8DD24A}" type="parTrans" cxnId="{29D7CCF4-B15D-4592-99B8-924875594FBD}">
      <dgm:prSet/>
      <dgm:spPr/>
      <dgm:t>
        <a:bodyPr/>
        <a:lstStyle/>
        <a:p>
          <a:endParaRPr lang="en-US"/>
        </a:p>
      </dgm:t>
    </dgm:pt>
    <dgm:pt modelId="{3FA233CD-A23E-489C-A1D2-4DB0F6D22417}" type="sibTrans" cxnId="{29D7CCF4-B15D-4592-99B8-924875594FBD}">
      <dgm:prSet/>
      <dgm:spPr/>
      <dgm:t>
        <a:bodyPr/>
        <a:lstStyle/>
        <a:p>
          <a:endParaRPr lang="en-US"/>
        </a:p>
      </dgm:t>
    </dgm:pt>
    <dgm:pt modelId="{501D8BFE-C5FD-471A-82B7-E95AF71E66E1}">
      <dgm:prSet phldrT="[Text]"/>
      <dgm:spPr/>
      <dgm:t>
        <a:bodyPr/>
        <a:lstStyle/>
        <a:p>
          <a:r>
            <a:rPr lang="en-US" dirty="0"/>
            <a:t>Influence</a:t>
          </a:r>
        </a:p>
      </dgm:t>
    </dgm:pt>
    <dgm:pt modelId="{DAEE284A-A080-41DB-A2F1-99579D347051}" type="parTrans" cxnId="{ADB5FEFD-6354-4322-9782-06246672F2E6}">
      <dgm:prSet/>
      <dgm:spPr/>
      <dgm:t>
        <a:bodyPr/>
        <a:lstStyle/>
        <a:p>
          <a:endParaRPr lang="en-US"/>
        </a:p>
      </dgm:t>
    </dgm:pt>
    <dgm:pt modelId="{EEB7CEFA-3927-42F4-A66E-B8CB1C6B88DF}" type="sibTrans" cxnId="{ADB5FEFD-6354-4322-9782-06246672F2E6}">
      <dgm:prSet/>
      <dgm:spPr/>
      <dgm:t>
        <a:bodyPr/>
        <a:lstStyle/>
        <a:p>
          <a:endParaRPr lang="en-US"/>
        </a:p>
      </dgm:t>
    </dgm:pt>
    <dgm:pt modelId="{BF959415-77F7-4FE2-9F4C-7BE838A96B34}">
      <dgm:prSet phldrT="[Text]"/>
      <dgm:spPr/>
      <dgm:t>
        <a:bodyPr/>
        <a:lstStyle/>
        <a:p>
          <a:r>
            <a:rPr lang="en-US" dirty="0"/>
            <a:t>Building Codes</a:t>
          </a:r>
        </a:p>
      </dgm:t>
    </dgm:pt>
    <dgm:pt modelId="{5C4888C6-B10E-4C86-83B3-34F37D2FE1D0}" type="parTrans" cxnId="{66111551-34CE-4241-8B2C-409C658867E0}">
      <dgm:prSet/>
      <dgm:spPr/>
      <dgm:t>
        <a:bodyPr/>
        <a:lstStyle/>
        <a:p>
          <a:endParaRPr lang="en-US"/>
        </a:p>
      </dgm:t>
    </dgm:pt>
    <dgm:pt modelId="{DF1A367D-E620-4364-8FD4-9A02EDCF6B80}" type="sibTrans" cxnId="{66111551-34CE-4241-8B2C-409C658867E0}">
      <dgm:prSet/>
      <dgm:spPr/>
      <dgm:t>
        <a:bodyPr/>
        <a:lstStyle/>
        <a:p>
          <a:endParaRPr lang="en-US"/>
        </a:p>
      </dgm:t>
    </dgm:pt>
    <dgm:pt modelId="{C1A72BA9-CBF1-4EF8-9653-B2543B38067F}">
      <dgm:prSet phldrT="[Text]"/>
      <dgm:spPr/>
      <dgm:t>
        <a:bodyPr/>
        <a:lstStyle/>
        <a:p>
          <a:r>
            <a:rPr lang="en-US" dirty="0"/>
            <a:t>Zoning Process</a:t>
          </a:r>
        </a:p>
      </dgm:t>
    </dgm:pt>
    <dgm:pt modelId="{9A286F1F-9050-412E-823D-49AF060476CC}" type="parTrans" cxnId="{8C7A60E9-FBFE-477D-9905-1B5937E126BD}">
      <dgm:prSet/>
      <dgm:spPr/>
      <dgm:t>
        <a:bodyPr/>
        <a:lstStyle/>
        <a:p>
          <a:endParaRPr lang="en-US"/>
        </a:p>
      </dgm:t>
    </dgm:pt>
    <dgm:pt modelId="{EF33B4F8-B7AE-4303-8C08-9B1B1386E255}" type="sibTrans" cxnId="{8C7A60E9-FBFE-477D-9905-1B5937E126BD}">
      <dgm:prSet/>
      <dgm:spPr/>
      <dgm:t>
        <a:bodyPr/>
        <a:lstStyle/>
        <a:p>
          <a:endParaRPr lang="en-US"/>
        </a:p>
      </dgm:t>
    </dgm:pt>
    <dgm:pt modelId="{4FF1EA6F-3C30-4CA9-80A9-193B6FC702A3}">
      <dgm:prSet phldrT="[Text]"/>
      <dgm:spPr/>
      <dgm:t>
        <a:bodyPr/>
        <a:lstStyle/>
        <a:p>
          <a:r>
            <a:rPr lang="en-US" dirty="0"/>
            <a:t>Permitting Process</a:t>
          </a:r>
        </a:p>
      </dgm:t>
    </dgm:pt>
    <dgm:pt modelId="{FD82060A-C8E7-413B-AD61-C2A219A9CF28}" type="parTrans" cxnId="{0DCE3DE4-176F-4FDF-ACEE-7BED5B6CC9F1}">
      <dgm:prSet/>
      <dgm:spPr/>
      <dgm:t>
        <a:bodyPr/>
        <a:lstStyle/>
        <a:p>
          <a:endParaRPr lang="en-US"/>
        </a:p>
      </dgm:t>
    </dgm:pt>
    <dgm:pt modelId="{4F065517-299F-4935-886D-A9636514A9CD}" type="sibTrans" cxnId="{0DCE3DE4-176F-4FDF-ACEE-7BED5B6CC9F1}">
      <dgm:prSet/>
      <dgm:spPr/>
      <dgm:t>
        <a:bodyPr/>
        <a:lstStyle/>
        <a:p>
          <a:endParaRPr lang="en-US"/>
        </a:p>
      </dgm:t>
    </dgm:pt>
    <dgm:pt modelId="{ECEA0761-605C-4D52-A824-13D87EE995BD}">
      <dgm:prSet phldrT="[Text]"/>
      <dgm:spPr/>
      <dgm:t>
        <a:bodyPr/>
        <a:lstStyle/>
        <a:p>
          <a:r>
            <a:rPr lang="en-US" dirty="0"/>
            <a:t>Group Purchasing Programs</a:t>
          </a:r>
        </a:p>
      </dgm:t>
    </dgm:pt>
    <dgm:pt modelId="{2B7C1FDF-9589-4160-8E22-5CCB2B31F107}" type="parTrans" cxnId="{5DACEBED-AA4F-40B5-AD67-E987B36CA7AD}">
      <dgm:prSet/>
      <dgm:spPr/>
      <dgm:t>
        <a:bodyPr/>
        <a:lstStyle/>
        <a:p>
          <a:endParaRPr lang="en-US"/>
        </a:p>
      </dgm:t>
    </dgm:pt>
    <dgm:pt modelId="{BED3537C-FAAF-405D-9E64-5A7291559F86}" type="sibTrans" cxnId="{5DACEBED-AA4F-40B5-AD67-E987B36CA7AD}">
      <dgm:prSet/>
      <dgm:spPr/>
      <dgm:t>
        <a:bodyPr/>
        <a:lstStyle/>
        <a:p>
          <a:endParaRPr lang="en-US"/>
        </a:p>
      </dgm:t>
    </dgm:pt>
    <dgm:pt modelId="{375F1424-5346-4BDC-BC15-B2AEF4D0AED0}">
      <dgm:prSet phldrT="[Text]"/>
      <dgm:spPr/>
      <dgm:t>
        <a:bodyPr/>
        <a:lstStyle/>
        <a:p>
          <a:r>
            <a:rPr lang="en-US" dirty="0"/>
            <a:t>Sourcing Platforms</a:t>
          </a:r>
        </a:p>
      </dgm:t>
    </dgm:pt>
    <dgm:pt modelId="{79824E75-4EB4-4F7A-8E74-EC9431872767}" type="parTrans" cxnId="{592B9462-3FB0-4ED9-9826-B95D6F3B0B60}">
      <dgm:prSet/>
      <dgm:spPr/>
      <dgm:t>
        <a:bodyPr/>
        <a:lstStyle/>
        <a:p>
          <a:endParaRPr lang="en-US"/>
        </a:p>
      </dgm:t>
    </dgm:pt>
    <dgm:pt modelId="{E970EDD5-B874-40FD-8D9D-D4232249EEEA}" type="sibTrans" cxnId="{592B9462-3FB0-4ED9-9826-B95D6F3B0B60}">
      <dgm:prSet/>
      <dgm:spPr/>
      <dgm:t>
        <a:bodyPr/>
        <a:lstStyle/>
        <a:p>
          <a:endParaRPr lang="en-US"/>
        </a:p>
      </dgm:t>
    </dgm:pt>
    <dgm:pt modelId="{40474DE7-72F0-421D-B17F-AE88FD4E5617}">
      <dgm:prSet phldrT="[Text]"/>
      <dgm:spPr/>
      <dgm:t>
        <a:bodyPr/>
        <a:lstStyle/>
        <a:p>
          <a:r>
            <a:rPr lang="en-US" dirty="0"/>
            <a:t>Community Solar</a:t>
          </a:r>
        </a:p>
      </dgm:t>
    </dgm:pt>
    <dgm:pt modelId="{716F3757-307F-404E-BFAF-F8C684487308}" type="parTrans" cxnId="{80E3C2F7-0EB6-4030-965B-183E2930651B}">
      <dgm:prSet/>
      <dgm:spPr/>
      <dgm:t>
        <a:bodyPr/>
        <a:lstStyle/>
        <a:p>
          <a:endParaRPr lang="en-US"/>
        </a:p>
      </dgm:t>
    </dgm:pt>
    <dgm:pt modelId="{D2B83A61-E2D2-4ED5-80F0-A622D4B72596}" type="sibTrans" cxnId="{80E3C2F7-0EB6-4030-965B-183E2930651B}">
      <dgm:prSet/>
      <dgm:spPr/>
      <dgm:t>
        <a:bodyPr/>
        <a:lstStyle/>
        <a:p>
          <a:endParaRPr lang="en-US"/>
        </a:p>
      </dgm:t>
    </dgm:pt>
    <dgm:pt modelId="{FC2D0855-931D-4B04-A0C1-537DC2FFD573}">
      <dgm:prSet phldrT="[Text]"/>
      <dgm:spPr/>
      <dgm:t>
        <a:bodyPr/>
        <a:lstStyle/>
        <a:p>
          <a:r>
            <a:rPr lang="en-US" dirty="0"/>
            <a:t>Solar/Efficiency at municipal facilities</a:t>
          </a:r>
        </a:p>
      </dgm:t>
    </dgm:pt>
    <dgm:pt modelId="{7BC63C47-D13B-4CB1-81FC-C2AE1A2E9F4C}" type="parTrans" cxnId="{BA085D25-EC94-4B2B-B6D0-484F52032B2F}">
      <dgm:prSet/>
      <dgm:spPr/>
      <dgm:t>
        <a:bodyPr/>
        <a:lstStyle/>
        <a:p>
          <a:endParaRPr lang="en-US"/>
        </a:p>
      </dgm:t>
    </dgm:pt>
    <dgm:pt modelId="{E35F5C94-7FB4-44F9-8C55-50CDB330C0B6}" type="sibTrans" cxnId="{BA085D25-EC94-4B2B-B6D0-484F52032B2F}">
      <dgm:prSet/>
      <dgm:spPr/>
      <dgm:t>
        <a:bodyPr/>
        <a:lstStyle/>
        <a:p>
          <a:endParaRPr lang="en-US"/>
        </a:p>
      </dgm:t>
    </dgm:pt>
    <dgm:pt modelId="{04293507-94C7-44E3-B224-262DBE06EA58}" type="pres">
      <dgm:prSet presAssocID="{4B17B364-D156-4FE8-918F-89B33C42DEE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92A6825-19FB-4F94-AF8C-F107AF3A52B1}" type="pres">
      <dgm:prSet presAssocID="{44938016-2758-47BA-AF3A-3CF03F7C8C0C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495DC-FFBE-448E-9413-DAB559D94296}" type="pres">
      <dgm:prSet presAssocID="{44938016-2758-47BA-AF3A-3CF03F7C8C0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0D14F-CA0E-4B3B-8517-993CA34EF35F}" type="pres">
      <dgm:prSet presAssocID="{114ECBF2-77EA-45D5-A774-7E5FB8B143B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AD559-0DBF-4EDE-A4FE-80D76337AC2C}" type="pres">
      <dgm:prSet presAssocID="{114ECBF2-77EA-45D5-A774-7E5FB8B143B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5EFB8-BBE6-44FA-A2A4-C8088BF02CDE}" type="pres">
      <dgm:prSet presAssocID="{501D8BFE-C5FD-471A-82B7-E95AF71E66E1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2559A-2E0C-44BB-A209-545F498E1DF7}" type="pres">
      <dgm:prSet presAssocID="{501D8BFE-C5FD-471A-82B7-E95AF71E66E1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A89358-490B-4D65-845B-C1E042F5EA71}" type="presOf" srcId="{114ECBF2-77EA-45D5-A774-7E5FB8B143B3}" destId="{AED0D14F-CA0E-4B3B-8517-993CA34EF35F}" srcOrd="0" destOrd="0" presId="urn:microsoft.com/office/officeart/2009/3/layout/IncreasingArrowsProcess"/>
    <dgm:cxn modelId="{80E3C2F7-0EB6-4030-965B-183E2930651B}" srcId="{44938016-2758-47BA-AF3A-3CF03F7C8C0C}" destId="{40474DE7-72F0-421D-B17F-AE88FD4E5617}" srcOrd="1" destOrd="0" parTransId="{716F3757-307F-404E-BFAF-F8C684487308}" sibTransId="{D2B83A61-E2D2-4ED5-80F0-A622D4B72596}"/>
    <dgm:cxn modelId="{6F983ED8-8587-42CB-B272-2D4F3568CA70}" srcId="{4B17B364-D156-4FE8-918F-89B33C42DEED}" destId="{44938016-2758-47BA-AF3A-3CF03F7C8C0C}" srcOrd="0" destOrd="0" parTransId="{B7A13ECD-B94C-4961-8059-FAD1416C0431}" sibTransId="{F08C5491-E284-433D-9114-8FC3980CAE63}"/>
    <dgm:cxn modelId="{02A1D314-6AA9-4C8E-BAB5-E72D17FDD2B2}" type="presOf" srcId="{501D8BFE-C5FD-471A-82B7-E95AF71E66E1}" destId="{3E15EFB8-BBE6-44FA-A2A4-C8088BF02CDE}" srcOrd="0" destOrd="0" presId="urn:microsoft.com/office/officeart/2009/3/layout/IncreasingArrowsProcess"/>
    <dgm:cxn modelId="{882ABC87-0C88-4EE0-BFB2-AFCC16C0D6AE}" srcId="{4B17B364-D156-4FE8-918F-89B33C42DEED}" destId="{114ECBF2-77EA-45D5-A774-7E5FB8B143B3}" srcOrd="1" destOrd="0" parTransId="{403F5D35-3F63-46A4-AF22-BA634EF94C05}" sibTransId="{62F6F854-08A0-49E8-910B-B641EC7188D5}"/>
    <dgm:cxn modelId="{2BECEE4B-6735-47E4-A18C-71B5DEE6FBE1}" type="presOf" srcId="{40474DE7-72F0-421D-B17F-AE88FD4E5617}" destId="{950495DC-FFBE-448E-9413-DAB559D94296}" srcOrd="0" destOrd="1" presId="urn:microsoft.com/office/officeart/2009/3/layout/IncreasingArrowsProcess"/>
    <dgm:cxn modelId="{5DACEBED-AA4F-40B5-AD67-E987B36CA7AD}" srcId="{114ECBF2-77EA-45D5-A774-7E5FB8B143B3}" destId="{ECEA0761-605C-4D52-A824-13D87EE995BD}" srcOrd="1" destOrd="0" parTransId="{2B7C1FDF-9589-4160-8E22-5CCB2B31F107}" sibTransId="{BED3537C-FAAF-405D-9E64-5A7291559F86}"/>
    <dgm:cxn modelId="{189BBDBD-5ABB-47ED-AA75-9A4B171D69C3}" type="presOf" srcId="{907C82A2-3DBA-4CBB-8793-73FBB229EFAD}" destId="{105AD559-0DBF-4EDE-A4FE-80D76337AC2C}" srcOrd="0" destOrd="0" presId="urn:microsoft.com/office/officeart/2009/3/layout/IncreasingArrowsProcess"/>
    <dgm:cxn modelId="{592B9462-3FB0-4ED9-9826-B95D6F3B0B60}" srcId="{114ECBF2-77EA-45D5-A774-7E5FB8B143B3}" destId="{375F1424-5346-4BDC-BC15-B2AEF4D0AED0}" srcOrd="2" destOrd="0" parTransId="{79824E75-4EB4-4F7A-8E74-EC9431872767}" sibTransId="{E970EDD5-B874-40FD-8D9D-D4232249EEEA}"/>
    <dgm:cxn modelId="{AA191678-1237-4EBE-8014-8AB378E11B52}" srcId="{44938016-2758-47BA-AF3A-3CF03F7C8C0C}" destId="{2B129DB7-AB58-424A-B67B-A220136AE47D}" srcOrd="0" destOrd="0" parTransId="{6AA19283-9096-46CA-8024-615E4D2E8057}" sibTransId="{C68B4489-C0A0-496E-B022-804685BD4034}"/>
    <dgm:cxn modelId="{F3A20F5F-B471-48AE-A952-44C40313BD84}" type="presOf" srcId="{4B17B364-D156-4FE8-918F-89B33C42DEED}" destId="{04293507-94C7-44E3-B224-262DBE06EA58}" srcOrd="0" destOrd="0" presId="urn:microsoft.com/office/officeart/2009/3/layout/IncreasingArrowsProcess"/>
    <dgm:cxn modelId="{82FA5816-3991-4A8B-B3C0-58B285F218B2}" type="presOf" srcId="{375F1424-5346-4BDC-BC15-B2AEF4D0AED0}" destId="{105AD559-0DBF-4EDE-A4FE-80D76337AC2C}" srcOrd="0" destOrd="2" presId="urn:microsoft.com/office/officeart/2009/3/layout/IncreasingArrowsProcess"/>
    <dgm:cxn modelId="{15055C0E-A9BD-46B0-9BBC-FA323F64F5A1}" type="presOf" srcId="{BF959415-77F7-4FE2-9F4C-7BE838A96B34}" destId="{BED2559A-2E0C-44BB-A209-545F498E1DF7}" srcOrd="0" destOrd="0" presId="urn:microsoft.com/office/officeart/2009/3/layout/IncreasingArrowsProcess"/>
    <dgm:cxn modelId="{3707B28A-A4CA-4D32-BB65-BC8B79E80F4D}" type="presOf" srcId="{C1A72BA9-CBF1-4EF8-9653-B2543B38067F}" destId="{BED2559A-2E0C-44BB-A209-545F498E1DF7}" srcOrd="0" destOrd="1" presId="urn:microsoft.com/office/officeart/2009/3/layout/IncreasingArrowsProcess"/>
    <dgm:cxn modelId="{45380A5D-7A8F-47DF-9581-3A3699F1CD40}" type="presOf" srcId="{4FF1EA6F-3C30-4CA9-80A9-193B6FC702A3}" destId="{BED2559A-2E0C-44BB-A209-545F498E1DF7}" srcOrd="0" destOrd="2" presId="urn:microsoft.com/office/officeart/2009/3/layout/IncreasingArrowsProcess"/>
    <dgm:cxn modelId="{A7F6846F-7932-4227-A62B-2D74DCCB7D80}" type="presOf" srcId="{44938016-2758-47BA-AF3A-3CF03F7C8C0C}" destId="{F92A6825-19FB-4F94-AF8C-F107AF3A52B1}" srcOrd="0" destOrd="0" presId="urn:microsoft.com/office/officeart/2009/3/layout/IncreasingArrowsProcess"/>
    <dgm:cxn modelId="{478B5CE8-33B8-4D7E-8744-455C375AF616}" type="presOf" srcId="{2B129DB7-AB58-424A-B67B-A220136AE47D}" destId="{950495DC-FFBE-448E-9413-DAB559D94296}" srcOrd="0" destOrd="0" presId="urn:microsoft.com/office/officeart/2009/3/layout/IncreasingArrowsProcess"/>
    <dgm:cxn modelId="{29D7CCF4-B15D-4592-99B8-924875594FBD}" srcId="{114ECBF2-77EA-45D5-A774-7E5FB8B143B3}" destId="{907C82A2-3DBA-4CBB-8793-73FBB229EFAD}" srcOrd="0" destOrd="0" parTransId="{942A3B31-BC3D-470E-91CA-E48E8B8DD24A}" sibTransId="{3FA233CD-A23E-489C-A1D2-4DB0F6D22417}"/>
    <dgm:cxn modelId="{ADB5FEFD-6354-4322-9782-06246672F2E6}" srcId="{4B17B364-D156-4FE8-918F-89B33C42DEED}" destId="{501D8BFE-C5FD-471A-82B7-E95AF71E66E1}" srcOrd="2" destOrd="0" parTransId="{DAEE284A-A080-41DB-A2F1-99579D347051}" sibTransId="{EEB7CEFA-3927-42F4-A66E-B8CB1C6B88DF}"/>
    <dgm:cxn modelId="{BA085D25-EC94-4B2B-B6D0-484F52032B2F}" srcId="{44938016-2758-47BA-AF3A-3CF03F7C8C0C}" destId="{FC2D0855-931D-4B04-A0C1-537DC2FFD573}" srcOrd="2" destOrd="0" parTransId="{7BC63C47-D13B-4CB1-81FC-C2AE1A2E9F4C}" sibTransId="{E35F5C94-7FB4-44F9-8C55-50CDB330C0B6}"/>
    <dgm:cxn modelId="{946D2B09-148F-4A21-BE77-14F86B72C1D0}" type="presOf" srcId="{FC2D0855-931D-4B04-A0C1-537DC2FFD573}" destId="{950495DC-FFBE-448E-9413-DAB559D94296}" srcOrd="0" destOrd="2" presId="urn:microsoft.com/office/officeart/2009/3/layout/IncreasingArrowsProcess"/>
    <dgm:cxn modelId="{F91E3214-E8C2-4D49-92E2-C132DFE11CDB}" type="presOf" srcId="{ECEA0761-605C-4D52-A824-13D87EE995BD}" destId="{105AD559-0DBF-4EDE-A4FE-80D76337AC2C}" srcOrd="0" destOrd="1" presId="urn:microsoft.com/office/officeart/2009/3/layout/IncreasingArrowsProcess"/>
    <dgm:cxn modelId="{8C7A60E9-FBFE-477D-9905-1B5937E126BD}" srcId="{501D8BFE-C5FD-471A-82B7-E95AF71E66E1}" destId="{C1A72BA9-CBF1-4EF8-9653-B2543B38067F}" srcOrd="1" destOrd="0" parTransId="{9A286F1F-9050-412E-823D-49AF060476CC}" sibTransId="{EF33B4F8-B7AE-4303-8C08-9B1B1386E255}"/>
    <dgm:cxn modelId="{66111551-34CE-4241-8B2C-409C658867E0}" srcId="{501D8BFE-C5FD-471A-82B7-E95AF71E66E1}" destId="{BF959415-77F7-4FE2-9F4C-7BE838A96B34}" srcOrd="0" destOrd="0" parTransId="{5C4888C6-B10E-4C86-83B3-34F37D2FE1D0}" sibTransId="{DF1A367D-E620-4364-8FD4-9A02EDCF6B80}"/>
    <dgm:cxn modelId="{0DCE3DE4-176F-4FDF-ACEE-7BED5B6CC9F1}" srcId="{501D8BFE-C5FD-471A-82B7-E95AF71E66E1}" destId="{4FF1EA6F-3C30-4CA9-80A9-193B6FC702A3}" srcOrd="2" destOrd="0" parTransId="{FD82060A-C8E7-413B-AD61-C2A219A9CF28}" sibTransId="{4F065517-299F-4935-886D-A9636514A9CD}"/>
    <dgm:cxn modelId="{DDC4BA64-C5BD-4C1B-9220-45A2F53897D4}" type="presParOf" srcId="{04293507-94C7-44E3-B224-262DBE06EA58}" destId="{F92A6825-19FB-4F94-AF8C-F107AF3A52B1}" srcOrd="0" destOrd="0" presId="urn:microsoft.com/office/officeart/2009/3/layout/IncreasingArrowsProcess"/>
    <dgm:cxn modelId="{699C2657-E9A7-4776-9377-72083E7E0E4B}" type="presParOf" srcId="{04293507-94C7-44E3-B224-262DBE06EA58}" destId="{950495DC-FFBE-448E-9413-DAB559D94296}" srcOrd="1" destOrd="0" presId="urn:microsoft.com/office/officeart/2009/3/layout/IncreasingArrowsProcess"/>
    <dgm:cxn modelId="{EA9F1A6C-9BC4-4EF2-AD64-5DFB3D22BA32}" type="presParOf" srcId="{04293507-94C7-44E3-B224-262DBE06EA58}" destId="{AED0D14F-CA0E-4B3B-8517-993CA34EF35F}" srcOrd="2" destOrd="0" presId="urn:microsoft.com/office/officeart/2009/3/layout/IncreasingArrowsProcess"/>
    <dgm:cxn modelId="{B0184AA1-F305-4C2D-A0BE-DD5B166C8CB9}" type="presParOf" srcId="{04293507-94C7-44E3-B224-262DBE06EA58}" destId="{105AD559-0DBF-4EDE-A4FE-80D76337AC2C}" srcOrd="3" destOrd="0" presId="urn:microsoft.com/office/officeart/2009/3/layout/IncreasingArrowsProcess"/>
    <dgm:cxn modelId="{0CBBE686-3814-4A5E-9FA6-E3EA3D5CDD8D}" type="presParOf" srcId="{04293507-94C7-44E3-B224-262DBE06EA58}" destId="{3E15EFB8-BBE6-44FA-A2A4-C8088BF02CDE}" srcOrd="4" destOrd="0" presId="urn:microsoft.com/office/officeart/2009/3/layout/IncreasingArrowsProcess"/>
    <dgm:cxn modelId="{1815396F-6BD0-43E9-AE1B-320836F08441}" type="presParOf" srcId="{04293507-94C7-44E3-B224-262DBE06EA58}" destId="{BED2559A-2E0C-44BB-A209-545F498E1DF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4B948-BCE0-4D58-8897-6B1ED957C10C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5B2164B-D87F-4A9C-AAB1-92B496FC6D26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Local Clean Energy Plan</a:t>
          </a:r>
        </a:p>
      </dgm:t>
    </dgm:pt>
    <dgm:pt modelId="{8F549428-4412-408C-82E6-5C307A15CDDC}" type="parTrans" cxnId="{A4BC3870-067D-4148-A686-A4D9BEF036DE}">
      <dgm:prSet/>
      <dgm:spPr/>
      <dgm:t>
        <a:bodyPr/>
        <a:lstStyle/>
        <a:p>
          <a:endParaRPr lang="en-US"/>
        </a:p>
      </dgm:t>
    </dgm:pt>
    <dgm:pt modelId="{F202AE9E-59EB-46C8-8843-307737270A97}" type="sibTrans" cxnId="{A4BC3870-067D-4148-A686-A4D9BEF036DE}">
      <dgm:prSet/>
      <dgm:spPr/>
      <dgm:t>
        <a:bodyPr/>
        <a:lstStyle/>
        <a:p>
          <a:endParaRPr lang="en-US"/>
        </a:p>
      </dgm:t>
    </dgm:pt>
    <dgm:pt modelId="{A4D2013A-9312-4AD5-AA4F-3E50C2978D8F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300" dirty="0"/>
            <a:t>Data</a:t>
          </a:r>
        </a:p>
      </dgm:t>
    </dgm:pt>
    <dgm:pt modelId="{6B0991E1-A9C5-46F9-9FC9-7846CC0A3469}" type="parTrans" cxnId="{AFB819FC-797A-460D-BEF4-4FDD7DFBC310}">
      <dgm:prSet/>
      <dgm:spPr/>
      <dgm:t>
        <a:bodyPr/>
        <a:lstStyle/>
        <a:p>
          <a:endParaRPr lang="en-US"/>
        </a:p>
      </dgm:t>
    </dgm:pt>
    <dgm:pt modelId="{ADFDE0B8-F77E-4628-A4FE-246F0596F603}" type="sibTrans" cxnId="{AFB819FC-797A-460D-BEF4-4FDD7DFBC310}">
      <dgm:prSet/>
      <dgm:spPr/>
      <dgm:t>
        <a:bodyPr/>
        <a:lstStyle/>
        <a:p>
          <a:endParaRPr lang="en-US"/>
        </a:p>
      </dgm:t>
    </dgm:pt>
    <dgm:pt modelId="{2D1F18CF-2B70-4B15-94B5-10868C704989}">
      <dgm:prSet phldrT="[Text]" custT="1"/>
      <dgm:spPr/>
      <dgm:t>
        <a:bodyPr/>
        <a:lstStyle/>
        <a:p>
          <a:r>
            <a:rPr lang="en-US" sz="1300" dirty="0"/>
            <a:t>Analytics</a:t>
          </a:r>
        </a:p>
      </dgm:t>
    </dgm:pt>
    <dgm:pt modelId="{1E19380B-116B-4BE3-A0AB-C897BCE8CD98}" type="parTrans" cxnId="{51EE89C7-FA0A-4022-BD56-46871203D12D}">
      <dgm:prSet/>
      <dgm:spPr/>
      <dgm:t>
        <a:bodyPr/>
        <a:lstStyle/>
        <a:p>
          <a:endParaRPr lang="en-US"/>
        </a:p>
      </dgm:t>
    </dgm:pt>
    <dgm:pt modelId="{918A42E1-0AEF-458C-9381-55438B2EBFE8}" type="sibTrans" cxnId="{51EE89C7-FA0A-4022-BD56-46871203D12D}">
      <dgm:prSet/>
      <dgm:spPr/>
      <dgm:t>
        <a:bodyPr/>
        <a:lstStyle/>
        <a:p>
          <a:endParaRPr lang="en-US"/>
        </a:p>
      </dgm:t>
    </dgm:pt>
    <dgm:pt modelId="{35C1AEE4-0C58-4E29-B463-6703898F51F3}">
      <dgm:prSet phldrT="[Text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</a:rPr>
            <a:t>Legal</a:t>
          </a:r>
        </a:p>
      </dgm:t>
    </dgm:pt>
    <dgm:pt modelId="{6080340E-1C61-4044-87EA-EE9CDB7E6E03}" type="parTrans" cxnId="{7EF12FA8-1F02-43C6-99FE-7D4363B117DC}">
      <dgm:prSet/>
      <dgm:spPr/>
      <dgm:t>
        <a:bodyPr/>
        <a:lstStyle/>
        <a:p>
          <a:endParaRPr lang="en-US"/>
        </a:p>
      </dgm:t>
    </dgm:pt>
    <dgm:pt modelId="{2D8FC827-4483-480A-9D47-5D871EE53425}" type="sibTrans" cxnId="{7EF12FA8-1F02-43C6-99FE-7D4363B117DC}">
      <dgm:prSet/>
      <dgm:spPr/>
      <dgm:t>
        <a:bodyPr/>
        <a:lstStyle/>
        <a:p>
          <a:endParaRPr lang="en-US"/>
        </a:p>
      </dgm:t>
    </dgm:pt>
    <dgm:pt modelId="{14CB5281-3D9E-44E2-885E-CFCD6D8ED1F5}">
      <dgm:prSet phldrT="[Text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</a:rPr>
            <a:t>Procurement</a:t>
          </a:r>
        </a:p>
      </dgm:t>
    </dgm:pt>
    <dgm:pt modelId="{714191BA-F0EB-4FC1-A1EC-AA5AD777A80C}" type="parTrans" cxnId="{984D92E0-4EA3-4C4F-B5D5-D1D2BA0F6CD2}">
      <dgm:prSet/>
      <dgm:spPr/>
      <dgm:t>
        <a:bodyPr/>
        <a:lstStyle/>
        <a:p>
          <a:endParaRPr lang="en-US"/>
        </a:p>
      </dgm:t>
    </dgm:pt>
    <dgm:pt modelId="{F3A575B9-88D9-4CBE-819F-F00BEAB2295D}" type="sibTrans" cxnId="{984D92E0-4EA3-4C4F-B5D5-D1D2BA0F6CD2}">
      <dgm:prSet/>
      <dgm:spPr/>
      <dgm:t>
        <a:bodyPr/>
        <a:lstStyle/>
        <a:p>
          <a:endParaRPr lang="en-US"/>
        </a:p>
      </dgm:t>
    </dgm:pt>
    <dgm:pt modelId="{47BDAC12-5C25-4E2C-9387-3A4359146894}">
      <dgm:prSet phldrT="[Text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</a:rPr>
            <a:t>Reporting</a:t>
          </a:r>
        </a:p>
      </dgm:t>
    </dgm:pt>
    <dgm:pt modelId="{7B00ACB2-B37E-437B-A57F-4C97C1D8CEB1}" type="parTrans" cxnId="{F929541A-58DC-4788-B6B8-095DED8609F0}">
      <dgm:prSet/>
      <dgm:spPr/>
      <dgm:t>
        <a:bodyPr/>
        <a:lstStyle/>
        <a:p>
          <a:endParaRPr lang="en-US"/>
        </a:p>
      </dgm:t>
    </dgm:pt>
    <dgm:pt modelId="{167697E2-5655-4BD8-B4CA-6C81EC39BC5C}" type="sibTrans" cxnId="{F929541A-58DC-4788-B6B8-095DED8609F0}">
      <dgm:prSet/>
      <dgm:spPr/>
      <dgm:t>
        <a:bodyPr/>
        <a:lstStyle/>
        <a:p>
          <a:endParaRPr lang="en-US"/>
        </a:p>
      </dgm:t>
    </dgm:pt>
    <dgm:pt modelId="{B8A0109D-95DF-4049-AFFB-CE12C785DF1E}">
      <dgm:prSet phldrT="[Text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</a:rPr>
            <a:t>Management</a:t>
          </a:r>
        </a:p>
      </dgm:t>
    </dgm:pt>
    <dgm:pt modelId="{0743FADF-FF79-440E-B44D-B89E87762640}" type="parTrans" cxnId="{093B5A9A-0216-4483-95F7-F801DDC1A8BB}">
      <dgm:prSet/>
      <dgm:spPr/>
      <dgm:t>
        <a:bodyPr/>
        <a:lstStyle/>
        <a:p>
          <a:endParaRPr lang="en-US"/>
        </a:p>
      </dgm:t>
    </dgm:pt>
    <dgm:pt modelId="{7C8BC5B5-0C04-4A8C-8652-32A08C0D7141}" type="sibTrans" cxnId="{093B5A9A-0216-4483-95F7-F801DDC1A8BB}">
      <dgm:prSet/>
      <dgm:spPr/>
      <dgm:t>
        <a:bodyPr/>
        <a:lstStyle/>
        <a:p>
          <a:endParaRPr lang="en-US"/>
        </a:p>
      </dgm:t>
    </dgm:pt>
    <dgm:pt modelId="{D4477BBD-42C1-4C12-B105-989917A286A2}" type="pres">
      <dgm:prSet presAssocID="{1F14B948-BCE0-4D58-8897-6B1ED957C10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C8F5E9-CBBC-46C7-9765-CF0D1CE81C89}" type="pres">
      <dgm:prSet presAssocID="{A5B2164B-D87F-4A9C-AAB1-92B496FC6D26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5A99295-9135-4A42-A32F-C2156B54204C}" type="pres">
      <dgm:prSet presAssocID="{A4D2013A-9312-4AD5-AA4F-3E50C2978D8F}" presName="Accent1" presStyleCnt="0"/>
      <dgm:spPr/>
    </dgm:pt>
    <dgm:pt modelId="{29C7BFD1-ED15-4B9D-BD90-2655CF5AA6B5}" type="pres">
      <dgm:prSet presAssocID="{A4D2013A-9312-4AD5-AA4F-3E50C2978D8F}" presName="Accent" presStyleLbl="bgShp" presStyleIdx="0" presStyleCnt="6"/>
      <dgm:spPr/>
    </dgm:pt>
    <dgm:pt modelId="{70BAF9E2-75F5-470E-A3BF-BBDBDAE8AF76}" type="pres">
      <dgm:prSet presAssocID="{A4D2013A-9312-4AD5-AA4F-3E50C2978D8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B7347-D13E-48CC-9E4E-C75FA176B4C4}" type="pres">
      <dgm:prSet presAssocID="{2D1F18CF-2B70-4B15-94B5-10868C704989}" presName="Accent2" presStyleCnt="0"/>
      <dgm:spPr/>
    </dgm:pt>
    <dgm:pt modelId="{1041A443-BE2E-4B2A-ABFA-4BAFC950AA0C}" type="pres">
      <dgm:prSet presAssocID="{2D1F18CF-2B70-4B15-94B5-10868C704989}" presName="Accent" presStyleLbl="bgShp" presStyleIdx="1" presStyleCnt="6"/>
      <dgm:spPr/>
    </dgm:pt>
    <dgm:pt modelId="{4615FA42-85BD-4DE0-9FC6-3D37BAE386E4}" type="pres">
      <dgm:prSet presAssocID="{2D1F18CF-2B70-4B15-94B5-10868C70498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22F2A-6761-4918-BA26-E492D59746BF}" type="pres">
      <dgm:prSet presAssocID="{35C1AEE4-0C58-4E29-B463-6703898F51F3}" presName="Accent3" presStyleCnt="0"/>
      <dgm:spPr/>
    </dgm:pt>
    <dgm:pt modelId="{70B908E5-A9FF-46FD-A209-A65B95082406}" type="pres">
      <dgm:prSet presAssocID="{35C1AEE4-0C58-4E29-B463-6703898F51F3}" presName="Accent" presStyleLbl="bgShp" presStyleIdx="2" presStyleCnt="6"/>
      <dgm:spPr/>
    </dgm:pt>
    <dgm:pt modelId="{3711C7DE-340E-4A44-9161-D2B7769B43ED}" type="pres">
      <dgm:prSet presAssocID="{35C1AEE4-0C58-4E29-B463-6703898F51F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EADB4-5E03-431D-AD09-9D1674DD30B0}" type="pres">
      <dgm:prSet presAssocID="{14CB5281-3D9E-44E2-885E-CFCD6D8ED1F5}" presName="Accent4" presStyleCnt="0"/>
      <dgm:spPr/>
    </dgm:pt>
    <dgm:pt modelId="{2C1C5BDB-E1D7-4D07-B986-9B836E6163D4}" type="pres">
      <dgm:prSet presAssocID="{14CB5281-3D9E-44E2-885E-CFCD6D8ED1F5}" presName="Accent" presStyleLbl="bgShp" presStyleIdx="3" presStyleCnt="6"/>
      <dgm:spPr/>
    </dgm:pt>
    <dgm:pt modelId="{63B1E640-5B8B-45A9-9F44-7C2CF6CD1B3A}" type="pres">
      <dgm:prSet presAssocID="{14CB5281-3D9E-44E2-885E-CFCD6D8ED1F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6DFCB-DE96-4F40-BFB9-4A81AF4BC0A1}" type="pres">
      <dgm:prSet presAssocID="{B8A0109D-95DF-4049-AFFB-CE12C785DF1E}" presName="Accent5" presStyleCnt="0"/>
      <dgm:spPr/>
    </dgm:pt>
    <dgm:pt modelId="{4E22A672-CE6F-417D-95EF-832CD277E572}" type="pres">
      <dgm:prSet presAssocID="{B8A0109D-95DF-4049-AFFB-CE12C785DF1E}" presName="Accent" presStyleLbl="bgShp" presStyleIdx="4" presStyleCnt="6"/>
      <dgm:spPr/>
    </dgm:pt>
    <dgm:pt modelId="{828CE74B-8E9F-454D-85AE-7E757423134D}" type="pres">
      <dgm:prSet presAssocID="{B8A0109D-95DF-4049-AFFB-CE12C785DF1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83FB2-F3AC-46E0-B0E9-D1CBF19AAA4A}" type="pres">
      <dgm:prSet presAssocID="{47BDAC12-5C25-4E2C-9387-3A4359146894}" presName="Accent6" presStyleCnt="0"/>
      <dgm:spPr/>
    </dgm:pt>
    <dgm:pt modelId="{AB70DA24-29D3-405C-8870-73318F042E55}" type="pres">
      <dgm:prSet presAssocID="{47BDAC12-5C25-4E2C-9387-3A4359146894}" presName="Accent" presStyleLbl="bgShp" presStyleIdx="5" presStyleCnt="6"/>
      <dgm:spPr/>
    </dgm:pt>
    <dgm:pt modelId="{979EABB2-65EA-47B4-B62C-6DFF611C1A52}" type="pres">
      <dgm:prSet presAssocID="{47BDAC12-5C25-4E2C-9387-3A435914689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0C9384-B280-4EEF-BD47-CA5EA7C887DF}" type="presOf" srcId="{1F14B948-BCE0-4D58-8897-6B1ED957C10C}" destId="{D4477BBD-42C1-4C12-B105-989917A286A2}" srcOrd="0" destOrd="0" presId="urn:microsoft.com/office/officeart/2011/layout/HexagonRadial"/>
    <dgm:cxn modelId="{F929541A-58DC-4788-B6B8-095DED8609F0}" srcId="{A5B2164B-D87F-4A9C-AAB1-92B496FC6D26}" destId="{47BDAC12-5C25-4E2C-9387-3A4359146894}" srcOrd="5" destOrd="0" parTransId="{7B00ACB2-B37E-437B-A57F-4C97C1D8CEB1}" sibTransId="{167697E2-5655-4BD8-B4CA-6C81EC39BC5C}"/>
    <dgm:cxn modelId="{093B5A9A-0216-4483-95F7-F801DDC1A8BB}" srcId="{A5B2164B-D87F-4A9C-AAB1-92B496FC6D26}" destId="{B8A0109D-95DF-4049-AFFB-CE12C785DF1E}" srcOrd="4" destOrd="0" parTransId="{0743FADF-FF79-440E-B44D-B89E87762640}" sibTransId="{7C8BC5B5-0C04-4A8C-8652-32A08C0D7141}"/>
    <dgm:cxn modelId="{AFB819FC-797A-460D-BEF4-4FDD7DFBC310}" srcId="{A5B2164B-D87F-4A9C-AAB1-92B496FC6D26}" destId="{A4D2013A-9312-4AD5-AA4F-3E50C2978D8F}" srcOrd="0" destOrd="0" parTransId="{6B0991E1-A9C5-46F9-9FC9-7846CC0A3469}" sibTransId="{ADFDE0B8-F77E-4628-A4FE-246F0596F603}"/>
    <dgm:cxn modelId="{B44AF562-5A8B-42E3-BCBF-C6F3DBAD6B14}" type="presOf" srcId="{A4D2013A-9312-4AD5-AA4F-3E50C2978D8F}" destId="{70BAF9E2-75F5-470E-A3BF-BBDBDAE8AF76}" srcOrd="0" destOrd="0" presId="urn:microsoft.com/office/officeart/2011/layout/HexagonRadial"/>
    <dgm:cxn modelId="{468DFD55-A7EA-429B-9D83-596943B8C924}" type="presOf" srcId="{35C1AEE4-0C58-4E29-B463-6703898F51F3}" destId="{3711C7DE-340E-4A44-9161-D2B7769B43ED}" srcOrd="0" destOrd="0" presId="urn:microsoft.com/office/officeart/2011/layout/HexagonRadial"/>
    <dgm:cxn modelId="{984D92E0-4EA3-4C4F-B5D5-D1D2BA0F6CD2}" srcId="{A5B2164B-D87F-4A9C-AAB1-92B496FC6D26}" destId="{14CB5281-3D9E-44E2-885E-CFCD6D8ED1F5}" srcOrd="3" destOrd="0" parTransId="{714191BA-F0EB-4FC1-A1EC-AA5AD777A80C}" sibTransId="{F3A575B9-88D9-4CBE-819F-F00BEAB2295D}"/>
    <dgm:cxn modelId="{51EE89C7-FA0A-4022-BD56-46871203D12D}" srcId="{A5B2164B-D87F-4A9C-AAB1-92B496FC6D26}" destId="{2D1F18CF-2B70-4B15-94B5-10868C704989}" srcOrd="1" destOrd="0" parTransId="{1E19380B-116B-4BE3-A0AB-C897BCE8CD98}" sibTransId="{918A42E1-0AEF-458C-9381-55438B2EBFE8}"/>
    <dgm:cxn modelId="{5C958D35-085E-4120-8037-EBD6968E32E4}" type="presOf" srcId="{B8A0109D-95DF-4049-AFFB-CE12C785DF1E}" destId="{828CE74B-8E9F-454D-85AE-7E757423134D}" srcOrd="0" destOrd="0" presId="urn:microsoft.com/office/officeart/2011/layout/HexagonRadial"/>
    <dgm:cxn modelId="{4B40181C-C21E-4CAD-8584-7913FA34E4DE}" type="presOf" srcId="{2D1F18CF-2B70-4B15-94B5-10868C704989}" destId="{4615FA42-85BD-4DE0-9FC6-3D37BAE386E4}" srcOrd="0" destOrd="0" presId="urn:microsoft.com/office/officeart/2011/layout/HexagonRadial"/>
    <dgm:cxn modelId="{99040782-4D5B-467D-B666-AD16106D560A}" type="presOf" srcId="{47BDAC12-5C25-4E2C-9387-3A4359146894}" destId="{979EABB2-65EA-47B4-B62C-6DFF611C1A52}" srcOrd="0" destOrd="0" presId="urn:microsoft.com/office/officeart/2011/layout/HexagonRadial"/>
    <dgm:cxn modelId="{1025132D-AC7A-4B96-A407-6BCA576751EB}" type="presOf" srcId="{14CB5281-3D9E-44E2-885E-CFCD6D8ED1F5}" destId="{63B1E640-5B8B-45A9-9F44-7C2CF6CD1B3A}" srcOrd="0" destOrd="0" presId="urn:microsoft.com/office/officeart/2011/layout/HexagonRadial"/>
    <dgm:cxn modelId="{7EF12FA8-1F02-43C6-99FE-7D4363B117DC}" srcId="{A5B2164B-D87F-4A9C-AAB1-92B496FC6D26}" destId="{35C1AEE4-0C58-4E29-B463-6703898F51F3}" srcOrd="2" destOrd="0" parTransId="{6080340E-1C61-4044-87EA-EE9CDB7E6E03}" sibTransId="{2D8FC827-4483-480A-9D47-5D871EE53425}"/>
    <dgm:cxn modelId="{32117452-A6AB-456E-883A-822A86FABB80}" type="presOf" srcId="{A5B2164B-D87F-4A9C-AAB1-92B496FC6D26}" destId="{3BC8F5E9-CBBC-46C7-9765-CF0D1CE81C89}" srcOrd="0" destOrd="0" presId="urn:microsoft.com/office/officeart/2011/layout/HexagonRadial"/>
    <dgm:cxn modelId="{A4BC3870-067D-4148-A686-A4D9BEF036DE}" srcId="{1F14B948-BCE0-4D58-8897-6B1ED957C10C}" destId="{A5B2164B-D87F-4A9C-AAB1-92B496FC6D26}" srcOrd="0" destOrd="0" parTransId="{8F549428-4412-408C-82E6-5C307A15CDDC}" sibTransId="{F202AE9E-59EB-46C8-8843-307737270A97}"/>
    <dgm:cxn modelId="{6988A96C-70D4-4F87-9309-B4830C6E6F82}" type="presParOf" srcId="{D4477BBD-42C1-4C12-B105-989917A286A2}" destId="{3BC8F5E9-CBBC-46C7-9765-CF0D1CE81C89}" srcOrd="0" destOrd="0" presId="urn:microsoft.com/office/officeart/2011/layout/HexagonRadial"/>
    <dgm:cxn modelId="{BBF8C105-D89C-4845-9DF8-2B82157FB2F3}" type="presParOf" srcId="{D4477BBD-42C1-4C12-B105-989917A286A2}" destId="{F5A99295-9135-4A42-A32F-C2156B54204C}" srcOrd="1" destOrd="0" presId="urn:microsoft.com/office/officeart/2011/layout/HexagonRadial"/>
    <dgm:cxn modelId="{1BBC8020-5299-4E7C-BFBE-D71BF90A18F8}" type="presParOf" srcId="{F5A99295-9135-4A42-A32F-C2156B54204C}" destId="{29C7BFD1-ED15-4B9D-BD90-2655CF5AA6B5}" srcOrd="0" destOrd="0" presId="urn:microsoft.com/office/officeart/2011/layout/HexagonRadial"/>
    <dgm:cxn modelId="{FA407033-74F1-420E-A7D5-5092CB3E7D68}" type="presParOf" srcId="{D4477BBD-42C1-4C12-B105-989917A286A2}" destId="{70BAF9E2-75F5-470E-A3BF-BBDBDAE8AF76}" srcOrd="2" destOrd="0" presId="urn:microsoft.com/office/officeart/2011/layout/HexagonRadial"/>
    <dgm:cxn modelId="{73602186-F51B-401C-B227-412351A8A8CE}" type="presParOf" srcId="{D4477BBD-42C1-4C12-B105-989917A286A2}" destId="{E49B7347-D13E-48CC-9E4E-C75FA176B4C4}" srcOrd="3" destOrd="0" presId="urn:microsoft.com/office/officeart/2011/layout/HexagonRadial"/>
    <dgm:cxn modelId="{62EFF00E-4678-4E58-B0BE-D204AC55AC65}" type="presParOf" srcId="{E49B7347-D13E-48CC-9E4E-C75FA176B4C4}" destId="{1041A443-BE2E-4B2A-ABFA-4BAFC950AA0C}" srcOrd="0" destOrd="0" presId="urn:microsoft.com/office/officeart/2011/layout/HexagonRadial"/>
    <dgm:cxn modelId="{A7F2D081-2CEE-4309-8B52-16080B037AFA}" type="presParOf" srcId="{D4477BBD-42C1-4C12-B105-989917A286A2}" destId="{4615FA42-85BD-4DE0-9FC6-3D37BAE386E4}" srcOrd="4" destOrd="0" presId="urn:microsoft.com/office/officeart/2011/layout/HexagonRadial"/>
    <dgm:cxn modelId="{7D4D4264-1954-48F0-BA4D-6DBE98DF0727}" type="presParOf" srcId="{D4477BBD-42C1-4C12-B105-989917A286A2}" destId="{C0922F2A-6761-4918-BA26-E492D59746BF}" srcOrd="5" destOrd="0" presId="urn:microsoft.com/office/officeart/2011/layout/HexagonRadial"/>
    <dgm:cxn modelId="{87EAEF7C-61B8-4BD4-BC7D-C3A7285813DD}" type="presParOf" srcId="{C0922F2A-6761-4918-BA26-E492D59746BF}" destId="{70B908E5-A9FF-46FD-A209-A65B95082406}" srcOrd="0" destOrd="0" presId="urn:microsoft.com/office/officeart/2011/layout/HexagonRadial"/>
    <dgm:cxn modelId="{C0F1A1C7-CFFA-46CC-B5DF-F86393D7C099}" type="presParOf" srcId="{D4477BBD-42C1-4C12-B105-989917A286A2}" destId="{3711C7DE-340E-4A44-9161-D2B7769B43ED}" srcOrd="6" destOrd="0" presId="urn:microsoft.com/office/officeart/2011/layout/HexagonRadial"/>
    <dgm:cxn modelId="{4B6899B0-9D7F-4CC7-9E24-FCF4E0CC880C}" type="presParOf" srcId="{D4477BBD-42C1-4C12-B105-989917A286A2}" destId="{92AEADB4-5E03-431D-AD09-9D1674DD30B0}" srcOrd="7" destOrd="0" presId="urn:microsoft.com/office/officeart/2011/layout/HexagonRadial"/>
    <dgm:cxn modelId="{3B0A01A8-15F8-480F-8F7D-3E3494AA52A9}" type="presParOf" srcId="{92AEADB4-5E03-431D-AD09-9D1674DD30B0}" destId="{2C1C5BDB-E1D7-4D07-B986-9B836E6163D4}" srcOrd="0" destOrd="0" presId="urn:microsoft.com/office/officeart/2011/layout/HexagonRadial"/>
    <dgm:cxn modelId="{D8E27E6B-1B6F-4A41-B646-920018AC5221}" type="presParOf" srcId="{D4477BBD-42C1-4C12-B105-989917A286A2}" destId="{63B1E640-5B8B-45A9-9F44-7C2CF6CD1B3A}" srcOrd="8" destOrd="0" presId="urn:microsoft.com/office/officeart/2011/layout/HexagonRadial"/>
    <dgm:cxn modelId="{1EC1DA9D-2253-4A18-9D8F-9F4EC5B293EB}" type="presParOf" srcId="{D4477BBD-42C1-4C12-B105-989917A286A2}" destId="{ED46DFCB-DE96-4F40-BFB9-4A81AF4BC0A1}" srcOrd="9" destOrd="0" presId="urn:microsoft.com/office/officeart/2011/layout/HexagonRadial"/>
    <dgm:cxn modelId="{73F77BBE-B0EB-484E-9A7E-50FAF6D336C9}" type="presParOf" srcId="{ED46DFCB-DE96-4F40-BFB9-4A81AF4BC0A1}" destId="{4E22A672-CE6F-417D-95EF-832CD277E572}" srcOrd="0" destOrd="0" presId="urn:microsoft.com/office/officeart/2011/layout/HexagonRadial"/>
    <dgm:cxn modelId="{75DB93C1-642C-4D0D-B918-E01B447D0DDD}" type="presParOf" srcId="{D4477BBD-42C1-4C12-B105-989917A286A2}" destId="{828CE74B-8E9F-454D-85AE-7E757423134D}" srcOrd="10" destOrd="0" presId="urn:microsoft.com/office/officeart/2011/layout/HexagonRadial"/>
    <dgm:cxn modelId="{ADCC7A49-4D75-4842-865F-0528AE41482A}" type="presParOf" srcId="{D4477BBD-42C1-4C12-B105-989917A286A2}" destId="{BDF83FB2-F3AC-46E0-B0E9-D1CBF19AAA4A}" srcOrd="11" destOrd="0" presId="urn:microsoft.com/office/officeart/2011/layout/HexagonRadial"/>
    <dgm:cxn modelId="{AFE90F49-0389-4D70-93AE-ADCAF8C9512E}" type="presParOf" srcId="{BDF83FB2-F3AC-46E0-B0E9-D1CBF19AAA4A}" destId="{AB70DA24-29D3-405C-8870-73318F042E55}" srcOrd="0" destOrd="0" presId="urn:microsoft.com/office/officeart/2011/layout/HexagonRadial"/>
    <dgm:cxn modelId="{AB456C3C-F9B0-4470-911E-E2AC166FDE49}" type="presParOf" srcId="{D4477BBD-42C1-4C12-B105-989917A286A2}" destId="{979EABB2-65EA-47B4-B62C-6DFF611C1A5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7E7ED-BF33-4C62-BAB1-05964F613070}">
      <dsp:nvSpPr>
        <dsp:cNvPr id="0" name=""/>
        <dsp:cNvSpPr/>
      </dsp:nvSpPr>
      <dsp:spPr>
        <a:xfrm>
          <a:off x="0" y="2176466"/>
          <a:ext cx="2400971" cy="437223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Clean Energy</a:t>
          </a:r>
        </a:p>
      </dsp:txBody>
      <dsp:txXfrm>
        <a:off x="12806" y="2189272"/>
        <a:ext cx="2375359" cy="411611"/>
      </dsp:txXfrm>
    </dsp:sp>
    <dsp:sp modelId="{1F8626BA-DD3C-4292-AA09-B1FA8EDA0754}">
      <dsp:nvSpPr>
        <dsp:cNvPr id="0" name=""/>
        <dsp:cNvSpPr/>
      </dsp:nvSpPr>
      <dsp:spPr>
        <a:xfrm rot="17102257">
          <a:off x="1943124" y="1790732"/>
          <a:ext cx="1236511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1236511" y="72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0467" y="1767081"/>
        <a:ext cx="61825" cy="61825"/>
      </dsp:txXfrm>
    </dsp:sp>
    <dsp:sp modelId="{26D143B6-91DF-4579-B736-45496900F5C1}">
      <dsp:nvSpPr>
        <dsp:cNvPr id="0" name=""/>
        <dsp:cNvSpPr/>
      </dsp:nvSpPr>
      <dsp:spPr>
        <a:xfrm>
          <a:off x="2721788" y="982298"/>
          <a:ext cx="2400971" cy="43722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Renewable Supply</a:t>
          </a:r>
        </a:p>
      </dsp:txBody>
      <dsp:txXfrm>
        <a:off x="2734594" y="995104"/>
        <a:ext cx="2375359" cy="411611"/>
      </dsp:txXfrm>
    </dsp:sp>
    <dsp:sp modelId="{F8365AB6-E154-467B-B452-D9EC9910794B}">
      <dsp:nvSpPr>
        <dsp:cNvPr id="0" name=""/>
        <dsp:cNvSpPr/>
      </dsp:nvSpPr>
      <dsp:spPr>
        <a:xfrm rot="18289469">
          <a:off x="4991397" y="942244"/>
          <a:ext cx="61250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612503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2337" y="934194"/>
        <a:ext cx="30625" cy="30625"/>
      </dsp:txXfrm>
    </dsp:sp>
    <dsp:sp modelId="{2A1B7962-A665-4583-AAAF-99A6068B0D22}">
      <dsp:nvSpPr>
        <dsp:cNvPr id="0" name=""/>
        <dsp:cNvSpPr/>
      </dsp:nvSpPr>
      <dsp:spPr>
        <a:xfrm>
          <a:off x="5472539" y="479491"/>
          <a:ext cx="2400971" cy="437223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Generation</a:t>
          </a:r>
        </a:p>
      </dsp:txBody>
      <dsp:txXfrm>
        <a:off x="5485345" y="492297"/>
        <a:ext cx="2375359" cy="411611"/>
      </dsp:txXfrm>
    </dsp:sp>
    <dsp:sp modelId="{7C2295A0-A48A-4C04-A1EB-8F2967631B16}">
      <dsp:nvSpPr>
        <dsp:cNvPr id="0" name=""/>
        <dsp:cNvSpPr/>
      </dsp:nvSpPr>
      <dsp:spPr>
        <a:xfrm>
          <a:off x="7873511" y="690841"/>
          <a:ext cx="34977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349779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39656" y="689358"/>
        <a:ext cx="17488" cy="17488"/>
      </dsp:txXfrm>
    </dsp:sp>
    <dsp:sp modelId="{D6B2B8A0-2B33-4FA7-8530-D0A0C355DC7A}">
      <dsp:nvSpPr>
        <dsp:cNvPr id="0" name=""/>
        <dsp:cNvSpPr/>
      </dsp:nvSpPr>
      <dsp:spPr>
        <a:xfrm>
          <a:off x="8223290" y="479491"/>
          <a:ext cx="2400971" cy="437223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Behind the Meter</a:t>
          </a:r>
        </a:p>
      </dsp:txBody>
      <dsp:txXfrm>
        <a:off x="8236096" y="492297"/>
        <a:ext cx="2375359" cy="411611"/>
      </dsp:txXfrm>
    </dsp:sp>
    <dsp:sp modelId="{910CBBAA-C371-44CE-A748-F2F7D5C1270F}">
      <dsp:nvSpPr>
        <dsp:cNvPr id="0" name=""/>
        <dsp:cNvSpPr/>
      </dsp:nvSpPr>
      <dsp:spPr>
        <a:xfrm rot="3147604">
          <a:off x="4998890" y="1445052"/>
          <a:ext cx="634114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634114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00094" y="1436461"/>
        <a:ext cx="31705" cy="31705"/>
      </dsp:txXfrm>
    </dsp:sp>
    <dsp:sp modelId="{612FF8EC-76EA-42AF-8D23-8BA19219E08D}">
      <dsp:nvSpPr>
        <dsp:cNvPr id="0" name=""/>
        <dsp:cNvSpPr/>
      </dsp:nvSpPr>
      <dsp:spPr>
        <a:xfrm>
          <a:off x="5509135" y="1485106"/>
          <a:ext cx="2400971" cy="437223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Purchasing</a:t>
          </a:r>
        </a:p>
      </dsp:txBody>
      <dsp:txXfrm>
        <a:off x="5521941" y="1497912"/>
        <a:ext cx="2375359" cy="411611"/>
      </dsp:txXfrm>
    </dsp:sp>
    <dsp:sp modelId="{D8C8CBB6-E7BC-4B9D-AFDD-5A3E57F5FF92}">
      <dsp:nvSpPr>
        <dsp:cNvPr id="0" name=""/>
        <dsp:cNvSpPr/>
      </dsp:nvSpPr>
      <dsp:spPr>
        <a:xfrm rot="18115051">
          <a:off x="7770514" y="1445052"/>
          <a:ext cx="592367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92367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51889" y="1437505"/>
        <a:ext cx="29618" cy="29618"/>
      </dsp:txXfrm>
    </dsp:sp>
    <dsp:sp modelId="{C57F178A-9474-44B0-B6F4-22AA1A109AB8}">
      <dsp:nvSpPr>
        <dsp:cNvPr id="0" name=""/>
        <dsp:cNvSpPr/>
      </dsp:nvSpPr>
      <dsp:spPr>
        <a:xfrm>
          <a:off x="8223290" y="982298"/>
          <a:ext cx="2400971" cy="437223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Renewable Energy Credits</a:t>
          </a:r>
        </a:p>
      </dsp:txBody>
      <dsp:txXfrm>
        <a:off x="8236096" y="995104"/>
        <a:ext cx="2375359" cy="411611"/>
      </dsp:txXfrm>
    </dsp:sp>
    <dsp:sp modelId="{475368F8-66BB-40C6-8A86-B0BBEBA1A6D8}">
      <dsp:nvSpPr>
        <dsp:cNvPr id="0" name=""/>
        <dsp:cNvSpPr/>
      </dsp:nvSpPr>
      <dsp:spPr>
        <a:xfrm>
          <a:off x="7910106" y="1696456"/>
          <a:ext cx="31318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313183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58869" y="1695888"/>
        <a:ext cx="15659" cy="15659"/>
      </dsp:txXfrm>
    </dsp:sp>
    <dsp:sp modelId="{02A98DE9-B4A5-45E9-A9C0-72D2038CA514}">
      <dsp:nvSpPr>
        <dsp:cNvPr id="0" name=""/>
        <dsp:cNvSpPr/>
      </dsp:nvSpPr>
      <dsp:spPr>
        <a:xfrm>
          <a:off x="8223290" y="1485106"/>
          <a:ext cx="2400971" cy="437223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Community Solar</a:t>
          </a:r>
        </a:p>
      </dsp:txBody>
      <dsp:txXfrm>
        <a:off x="8236096" y="1497912"/>
        <a:ext cx="2375359" cy="411611"/>
      </dsp:txXfrm>
    </dsp:sp>
    <dsp:sp modelId="{E4086694-5672-436E-8C27-44FD6BA9AE16}">
      <dsp:nvSpPr>
        <dsp:cNvPr id="0" name=""/>
        <dsp:cNvSpPr/>
      </dsp:nvSpPr>
      <dsp:spPr>
        <a:xfrm rot="3484949">
          <a:off x="7770514" y="1947860"/>
          <a:ext cx="592367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92367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51889" y="1940312"/>
        <a:ext cx="29618" cy="29618"/>
      </dsp:txXfrm>
    </dsp:sp>
    <dsp:sp modelId="{3ACFBB31-CC94-4D7D-9FAB-85125BFD3A5A}">
      <dsp:nvSpPr>
        <dsp:cNvPr id="0" name=""/>
        <dsp:cNvSpPr/>
      </dsp:nvSpPr>
      <dsp:spPr>
        <a:xfrm>
          <a:off x="8223290" y="1987913"/>
          <a:ext cx="2400971" cy="437223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Utility Scale</a:t>
          </a:r>
        </a:p>
      </dsp:txBody>
      <dsp:txXfrm>
        <a:off x="8236096" y="2000719"/>
        <a:ext cx="2375359" cy="411611"/>
      </dsp:txXfrm>
    </dsp:sp>
    <dsp:sp modelId="{327CAE46-42A8-412D-8325-1A96822A0F98}">
      <dsp:nvSpPr>
        <dsp:cNvPr id="0" name=""/>
        <dsp:cNvSpPr/>
      </dsp:nvSpPr>
      <dsp:spPr>
        <a:xfrm rot="4400259">
          <a:off x="1956424" y="2984900"/>
          <a:ext cx="1246507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1246507" y="72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48515" y="2961000"/>
        <a:ext cx="62325" cy="62325"/>
      </dsp:txXfrm>
    </dsp:sp>
    <dsp:sp modelId="{5D587FD0-9767-47F5-B6BB-66C4A341F781}">
      <dsp:nvSpPr>
        <dsp:cNvPr id="0" name=""/>
        <dsp:cNvSpPr/>
      </dsp:nvSpPr>
      <dsp:spPr>
        <a:xfrm>
          <a:off x="2758384" y="3370634"/>
          <a:ext cx="2400971" cy="43722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Efficiency</a:t>
          </a:r>
        </a:p>
      </dsp:txBody>
      <dsp:txXfrm>
        <a:off x="2771190" y="3383440"/>
        <a:ext cx="2375359" cy="411611"/>
      </dsp:txXfrm>
    </dsp:sp>
    <dsp:sp modelId="{12A228B0-BAF8-4A50-8733-FDC4CB9A3194}">
      <dsp:nvSpPr>
        <dsp:cNvPr id="0" name=""/>
        <dsp:cNvSpPr/>
      </dsp:nvSpPr>
      <dsp:spPr>
        <a:xfrm rot="17945813">
          <a:off x="4974603" y="3267730"/>
          <a:ext cx="719284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719284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6263" y="3257009"/>
        <a:ext cx="35964" cy="35964"/>
      </dsp:txXfrm>
    </dsp:sp>
    <dsp:sp modelId="{1004E6C4-FB6A-482C-84F7-4D2FAD9CB7F8}">
      <dsp:nvSpPr>
        <dsp:cNvPr id="0" name=""/>
        <dsp:cNvSpPr/>
      </dsp:nvSpPr>
      <dsp:spPr>
        <a:xfrm>
          <a:off x="5509135" y="2742125"/>
          <a:ext cx="2400971" cy="437223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Reduction</a:t>
          </a:r>
        </a:p>
      </dsp:txBody>
      <dsp:txXfrm>
        <a:off x="5521941" y="2754931"/>
        <a:ext cx="2375359" cy="411611"/>
      </dsp:txXfrm>
    </dsp:sp>
    <dsp:sp modelId="{26CA2106-B503-462A-9574-84CA85F3EEC9}">
      <dsp:nvSpPr>
        <dsp:cNvPr id="0" name=""/>
        <dsp:cNvSpPr/>
      </dsp:nvSpPr>
      <dsp:spPr>
        <a:xfrm rot="19274683">
          <a:off x="7865895" y="2827773"/>
          <a:ext cx="401606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01606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56658" y="2824995"/>
        <a:ext cx="20080" cy="20080"/>
      </dsp:txXfrm>
    </dsp:sp>
    <dsp:sp modelId="{ACF6DAF0-DDB7-4348-B5AD-BDF76703D88E}">
      <dsp:nvSpPr>
        <dsp:cNvPr id="0" name=""/>
        <dsp:cNvSpPr/>
      </dsp:nvSpPr>
      <dsp:spPr>
        <a:xfrm>
          <a:off x="8223290" y="2490721"/>
          <a:ext cx="2400971" cy="43722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Equipment/Systems</a:t>
          </a:r>
        </a:p>
      </dsp:txBody>
      <dsp:txXfrm>
        <a:off x="8236096" y="2503527"/>
        <a:ext cx="2375359" cy="411611"/>
      </dsp:txXfrm>
    </dsp:sp>
    <dsp:sp modelId="{3BDD30A0-707D-4205-83FC-B67F5D5F570C}">
      <dsp:nvSpPr>
        <dsp:cNvPr id="0" name=""/>
        <dsp:cNvSpPr/>
      </dsp:nvSpPr>
      <dsp:spPr>
        <a:xfrm rot="2325317">
          <a:off x="7865895" y="3079177"/>
          <a:ext cx="401606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01606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56658" y="3076399"/>
        <a:ext cx="20080" cy="20080"/>
      </dsp:txXfrm>
    </dsp:sp>
    <dsp:sp modelId="{8070688A-379E-4583-9310-9F6E65718BCA}">
      <dsp:nvSpPr>
        <dsp:cNvPr id="0" name=""/>
        <dsp:cNvSpPr/>
      </dsp:nvSpPr>
      <dsp:spPr>
        <a:xfrm>
          <a:off x="8223290" y="2993529"/>
          <a:ext cx="2400971" cy="43722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Behavior</a:t>
          </a:r>
        </a:p>
      </dsp:txBody>
      <dsp:txXfrm>
        <a:off x="8236096" y="3006335"/>
        <a:ext cx="2375359" cy="411611"/>
      </dsp:txXfrm>
    </dsp:sp>
    <dsp:sp modelId="{25BB89B0-0C23-481C-96E3-BA51EACE2DF0}">
      <dsp:nvSpPr>
        <dsp:cNvPr id="0" name=""/>
        <dsp:cNvSpPr/>
      </dsp:nvSpPr>
      <dsp:spPr>
        <a:xfrm rot="3654187">
          <a:off x="4974603" y="3896239"/>
          <a:ext cx="719284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719284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6263" y="3885519"/>
        <a:ext cx="35964" cy="35964"/>
      </dsp:txXfrm>
    </dsp:sp>
    <dsp:sp modelId="{B7498F2B-FCA7-47D1-9765-A7011800C677}">
      <dsp:nvSpPr>
        <dsp:cNvPr id="0" name=""/>
        <dsp:cNvSpPr/>
      </dsp:nvSpPr>
      <dsp:spPr>
        <a:xfrm>
          <a:off x="5509135" y="3999144"/>
          <a:ext cx="2400971" cy="437223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Load Shifting</a:t>
          </a:r>
        </a:p>
      </dsp:txBody>
      <dsp:txXfrm>
        <a:off x="5521941" y="4011950"/>
        <a:ext cx="2375359" cy="411611"/>
      </dsp:txXfrm>
    </dsp:sp>
    <dsp:sp modelId="{C627AD8C-1A1C-4626-AC07-ACC2923A1A66}">
      <dsp:nvSpPr>
        <dsp:cNvPr id="0" name=""/>
        <dsp:cNvSpPr/>
      </dsp:nvSpPr>
      <dsp:spPr>
        <a:xfrm rot="18289469">
          <a:off x="7778744" y="3959090"/>
          <a:ext cx="61250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612503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69683" y="3951039"/>
        <a:ext cx="30625" cy="30625"/>
      </dsp:txXfrm>
    </dsp:sp>
    <dsp:sp modelId="{371BB120-3C46-4D48-882E-57A8AA1E19A3}">
      <dsp:nvSpPr>
        <dsp:cNvPr id="0" name=""/>
        <dsp:cNvSpPr/>
      </dsp:nvSpPr>
      <dsp:spPr>
        <a:xfrm>
          <a:off x="8259886" y="3496336"/>
          <a:ext cx="2397360" cy="43722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Battery Storage</a:t>
          </a:r>
        </a:p>
      </dsp:txBody>
      <dsp:txXfrm>
        <a:off x="8272692" y="3509142"/>
        <a:ext cx="2371748" cy="411611"/>
      </dsp:txXfrm>
    </dsp:sp>
    <dsp:sp modelId="{2A06C003-DA3B-4ADA-A723-081CBFD15DB8}">
      <dsp:nvSpPr>
        <dsp:cNvPr id="0" name=""/>
        <dsp:cNvSpPr/>
      </dsp:nvSpPr>
      <dsp:spPr>
        <a:xfrm>
          <a:off x="7910106" y="4210494"/>
          <a:ext cx="31318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313183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58869" y="4209926"/>
        <a:ext cx="15659" cy="15659"/>
      </dsp:txXfrm>
    </dsp:sp>
    <dsp:sp modelId="{EE12CAEF-790E-474B-8718-54DB18772B21}">
      <dsp:nvSpPr>
        <dsp:cNvPr id="0" name=""/>
        <dsp:cNvSpPr/>
      </dsp:nvSpPr>
      <dsp:spPr>
        <a:xfrm>
          <a:off x="8223290" y="3999144"/>
          <a:ext cx="2400971" cy="43722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Demand response</a:t>
          </a:r>
        </a:p>
      </dsp:txBody>
      <dsp:txXfrm>
        <a:off x="8236096" y="4011950"/>
        <a:ext cx="2375359" cy="411611"/>
      </dsp:txXfrm>
    </dsp:sp>
    <dsp:sp modelId="{985F474B-97B0-4457-8A9E-FDF109D99CEF}">
      <dsp:nvSpPr>
        <dsp:cNvPr id="0" name=""/>
        <dsp:cNvSpPr/>
      </dsp:nvSpPr>
      <dsp:spPr>
        <a:xfrm rot="3484949">
          <a:off x="7770514" y="4461898"/>
          <a:ext cx="592367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92367" y="7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51889" y="4454350"/>
        <a:ext cx="29618" cy="29618"/>
      </dsp:txXfrm>
    </dsp:sp>
    <dsp:sp modelId="{5274BDE9-C5C7-4096-8DC8-37DE60CAA171}">
      <dsp:nvSpPr>
        <dsp:cNvPr id="0" name=""/>
        <dsp:cNvSpPr/>
      </dsp:nvSpPr>
      <dsp:spPr>
        <a:xfrm>
          <a:off x="8223290" y="4501951"/>
          <a:ext cx="2400971" cy="43722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Transportation</a:t>
          </a:r>
        </a:p>
      </dsp:txBody>
      <dsp:txXfrm>
        <a:off x="8236096" y="4514757"/>
        <a:ext cx="2375359" cy="411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A6825-19FB-4F94-AF8C-F107AF3A52B1}">
      <dsp:nvSpPr>
        <dsp:cNvPr id="0" name=""/>
        <dsp:cNvSpPr/>
      </dsp:nvSpPr>
      <dsp:spPr>
        <a:xfrm>
          <a:off x="573242" y="10087"/>
          <a:ext cx="8968717" cy="1306187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735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Purchase</a:t>
          </a:r>
        </a:p>
      </dsp:txBody>
      <dsp:txXfrm>
        <a:off x="573242" y="336634"/>
        <a:ext cx="8642170" cy="653093"/>
      </dsp:txXfrm>
    </dsp:sp>
    <dsp:sp modelId="{950495DC-FFBE-448E-9413-DAB559D94296}">
      <dsp:nvSpPr>
        <dsp:cNvPr id="0" name=""/>
        <dsp:cNvSpPr/>
      </dsp:nvSpPr>
      <dsp:spPr>
        <a:xfrm>
          <a:off x="573242" y="1017345"/>
          <a:ext cx="2762365" cy="2516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LED Streetlights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Community Solar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Solar/Efficiency at municipal facilities</a:t>
          </a:r>
        </a:p>
      </dsp:txBody>
      <dsp:txXfrm>
        <a:off x="573242" y="1017345"/>
        <a:ext cx="2762365" cy="2516197"/>
      </dsp:txXfrm>
    </dsp:sp>
    <dsp:sp modelId="{AED0D14F-CA0E-4B3B-8517-993CA34EF35F}">
      <dsp:nvSpPr>
        <dsp:cNvPr id="0" name=""/>
        <dsp:cNvSpPr/>
      </dsp:nvSpPr>
      <dsp:spPr>
        <a:xfrm>
          <a:off x="3335607" y="445482"/>
          <a:ext cx="6206352" cy="1306187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735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Sponsor</a:t>
          </a:r>
        </a:p>
      </dsp:txBody>
      <dsp:txXfrm>
        <a:off x="3335607" y="772029"/>
        <a:ext cx="5879805" cy="653093"/>
      </dsp:txXfrm>
    </dsp:sp>
    <dsp:sp modelId="{105AD559-0DBF-4EDE-A4FE-80D76337AC2C}">
      <dsp:nvSpPr>
        <dsp:cNvPr id="0" name=""/>
        <dsp:cNvSpPr/>
      </dsp:nvSpPr>
      <dsp:spPr>
        <a:xfrm>
          <a:off x="3335607" y="1452741"/>
          <a:ext cx="2762365" cy="2516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Municipal Aggregation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Group Purchasing Programs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Sourcing Platforms</a:t>
          </a:r>
        </a:p>
      </dsp:txBody>
      <dsp:txXfrm>
        <a:off x="3335607" y="1452741"/>
        <a:ext cx="2762365" cy="2516197"/>
      </dsp:txXfrm>
    </dsp:sp>
    <dsp:sp modelId="{3E15EFB8-BBE6-44FA-A2A4-C8088BF02CDE}">
      <dsp:nvSpPr>
        <dsp:cNvPr id="0" name=""/>
        <dsp:cNvSpPr/>
      </dsp:nvSpPr>
      <dsp:spPr>
        <a:xfrm>
          <a:off x="6097972" y="880878"/>
          <a:ext cx="3443987" cy="1306187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735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Influence</a:t>
          </a:r>
        </a:p>
      </dsp:txBody>
      <dsp:txXfrm>
        <a:off x="6097972" y="1207425"/>
        <a:ext cx="3117440" cy="653093"/>
      </dsp:txXfrm>
    </dsp:sp>
    <dsp:sp modelId="{BED2559A-2E0C-44BB-A209-545F498E1DF7}">
      <dsp:nvSpPr>
        <dsp:cNvPr id="0" name=""/>
        <dsp:cNvSpPr/>
      </dsp:nvSpPr>
      <dsp:spPr>
        <a:xfrm>
          <a:off x="6097972" y="1888137"/>
          <a:ext cx="2762365" cy="24793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Building Codes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Zoning Process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Permitting Process</a:t>
          </a:r>
        </a:p>
      </dsp:txBody>
      <dsp:txXfrm>
        <a:off x="6097972" y="1888137"/>
        <a:ext cx="2762365" cy="2479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8F5E9-CBBC-46C7-9765-CF0D1CE81C89}">
      <dsp:nvSpPr>
        <dsp:cNvPr id="0" name=""/>
        <dsp:cNvSpPr/>
      </dsp:nvSpPr>
      <dsp:spPr>
        <a:xfrm>
          <a:off x="2598421" y="1419753"/>
          <a:ext cx="1804568" cy="156102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Local Clean Energy Plan</a:t>
          </a:r>
        </a:p>
      </dsp:txBody>
      <dsp:txXfrm>
        <a:off x="2897463" y="1678437"/>
        <a:ext cx="1206484" cy="1043657"/>
      </dsp:txXfrm>
    </dsp:sp>
    <dsp:sp modelId="{1041A443-BE2E-4B2A-ABFA-4BAFC950AA0C}">
      <dsp:nvSpPr>
        <dsp:cNvPr id="0" name=""/>
        <dsp:cNvSpPr/>
      </dsp:nvSpPr>
      <dsp:spPr>
        <a:xfrm>
          <a:off x="3728428" y="672908"/>
          <a:ext cx="680858" cy="58664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AF9E2-75F5-470E-A3BF-BBDBDAE8AF76}">
      <dsp:nvSpPr>
        <dsp:cNvPr id="0" name=""/>
        <dsp:cNvSpPr/>
      </dsp:nvSpPr>
      <dsp:spPr>
        <a:xfrm>
          <a:off x="2764648" y="0"/>
          <a:ext cx="1478831" cy="1279362"/>
        </a:xfrm>
        <a:prstGeom prst="hexagon">
          <a:avLst>
            <a:gd name="adj" fmla="val 28570"/>
            <a:gd name="vf" fmla="val 115470"/>
          </a:avLst>
        </a:prstGeom>
        <a:solidFill>
          <a:schemeClr val="tx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Data</a:t>
          </a:r>
        </a:p>
      </dsp:txBody>
      <dsp:txXfrm>
        <a:off x="3009722" y="212018"/>
        <a:ext cx="988683" cy="855326"/>
      </dsp:txXfrm>
    </dsp:sp>
    <dsp:sp modelId="{70B908E5-A9FF-46FD-A209-A65B95082406}">
      <dsp:nvSpPr>
        <dsp:cNvPr id="0" name=""/>
        <dsp:cNvSpPr/>
      </dsp:nvSpPr>
      <dsp:spPr>
        <a:xfrm>
          <a:off x="4523042" y="1769631"/>
          <a:ext cx="680858" cy="58664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5FA42-85BD-4DE0-9FC6-3D37BAE386E4}">
      <dsp:nvSpPr>
        <dsp:cNvPr id="0" name=""/>
        <dsp:cNvSpPr/>
      </dsp:nvSpPr>
      <dsp:spPr>
        <a:xfrm>
          <a:off x="4120908" y="786893"/>
          <a:ext cx="1478831" cy="1279362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Analytics</a:t>
          </a:r>
        </a:p>
      </dsp:txBody>
      <dsp:txXfrm>
        <a:off x="4365982" y="998911"/>
        <a:ext cx="988683" cy="855326"/>
      </dsp:txXfrm>
    </dsp:sp>
    <dsp:sp modelId="{2C1C5BDB-E1D7-4D07-B986-9B836E6163D4}">
      <dsp:nvSpPr>
        <dsp:cNvPr id="0" name=""/>
        <dsp:cNvSpPr/>
      </dsp:nvSpPr>
      <dsp:spPr>
        <a:xfrm>
          <a:off x="3971052" y="3007624"/>
          <a:ext cx="680858" cy="58664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11C7DE-340E-4A44-9161-D2B7769B43ED}">
      <dsp:nvSpPr>
        <dsp:cNvPr id="0" name=""/>
        <dsp:cNvSpPr/>
      </dsp:nvSpPr>
      <dsp:spPr>
        <a:xfrm>
          <a:off x="4120908" y="2333835"/>
          <a:ext cx="1478831" cy="1279362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Legal</a:t>
          </a:r>
        </a:p>
      </dsp:txBody>
      <dsp:txXfrm>
        <a:off x="4365982" y="2545853"/>
        <a:ext cx="988683" cy="855326"/>
      </dsp:txXfrm>
    </dsp:sp>
    <dsp:sp modelId="{4E22A672-CE6F-417D-95EF-832CD277E572}">
      <dsp:nvSpPr>
        <dsp:cNvPr id="0" name=""/>
        <dsp:cNvSpPr/>
      </dsp:nvSpPr>
      <dsp:spPr>
        <a:xfrm>
          <a:off x="2601779" y="3136133"/>
          <a:ext cx="680858" cy="58664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1E640-5B8B-45A9-9F44-7C2CF6CD1B3A}">
      <dsp:nvSpPr>
        <dsp:cNvPr id="0" name=""/>
        <dsp:cNvSpPr/>
      </dsp:nvSpPr>
      <dsp:spPr>
        <a:xfrm>
          <a:off x="2764648" y="3121610"/>
          <a:ext cx="1478831" cy="1279362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Procurement</a:t>
          </a:r>
        </a:p>
      </dsp:txBody>
      <dsp:txXfrm>
        <a:off x="3009722" y="3333628"/>
        <a:ext cx="988683" cy="855326"/>
      </dsp:txXfrm>
    </dsp:sp>
    <dsp:sp modelId="{AB70DA24-29D3-405C-8870-73318F042E55}">
      <dsp:nvSpPr>
        <dsp:cNvPr id="0" name=""/>
        <dsp:cNvSpPr/>
      </dsp:nvSpPr>
      <dsp:spPr>
        <a:xfrm>
          <a:off x="1794151" y="2039850"/>
          <a:ext cx="680858" cy="58664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CE74B-8E9F-454D-85AE-7E757423134D}">
      <dsp:nvSpPr>
        <dsp:cNvPr id="0" name=""/>
        <dsp:cNvSpPr/>
      </dsp:nvSpPr>
      <dsp:spPr>
        <a:xfrm>
          <a:off x="1402091" y="2334716"/>
          <a:ext cx="1478831" cy="1279362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Management</a:t>
          </a:r>
        </a:p>
      </dsp:txBody>
      <dsp:txXfrm>
        <a:off x="1647165" y="2546734"/>
        <a:ext cx="988683" cy="855326"/>
      </dsp:txXfrm>
    </dsp:sp>
    <dsp:sp modelId="{979EABB2-65EA-47B4-B62C-6DFF611C1A52}">
      <dsp:nvSpPr>
        <dsp:cNvPr id="0" name=""/>
        <dsp:cNvSpPr/>
      </dsp:nvSpPr>
      <dsp:spPr>
        <a:xfrm>
          <a:off x="1402091" y="785133"/>
          <a:ext cx="1478831" cy="127936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Reporting</a:t>
          </a:r>
        </a:p>
      </dsp:txBody>
      <dsp:txXfrm>
        <a:off x="1647165" y="997151"/>
        <a:ext cx="988683" cy="855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A15CC-F8E1-4B3A-8039-2007C7FC82E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D44A3-40F7-4645-BDCB-BE72D9220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5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33F-4412-4038-B410-ACB4AE5FD273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D8F1-8EDD-45B9-ACF6-5549A5DC2FED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699-6600-440C-B855-D2BBDBE44944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ABD8-0DD1-49DF-9F5F-83F443BF8454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DAB-8053-45D7-B7AC-4B0BD584FE1E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203E-BA6A-478B-B78A-D17EF3659025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37D5-7BF3-494A-B51B-30262C43584D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4270-21FB-4063-ABA3-202C4F49E536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0029-7EC7-40D6-9E81-8FD87AD50772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410D74-0BE8-441A-AE2C-32B61AF2A150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8BB8-8387-4854-8A85-1218E11D5AD3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6989C3-DC69-4BFC-8512-A990D916E5F9}" type="datetime1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jpruitt@thepowerbureau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F420-E93D-4AB1-914F-778C249181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Clean Energy Options for GRC Communities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3D666-70C5-4845-94DD-495FF1302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power Bureau</a:t>
            </a:r>
          </a:p>
          <a:p>
            <a:r>
              <a:rPr lang="en-US" dirty="0"/>
              <a:t>September 18, 2018</a:t>
            </a:r>
          </a:p>
        </p:txBody>
      </p:sp>
    </p:spTree>
    <p:extLst>
      <p:ext uri="{BB962C8B-B14F-4D97-AF65-F5344CB8AC3E}">
        <p14:creationId xmlns:p14="http://schemas.microsoft.com/office/powerpoint/2010/main" val="12441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9645-09D8-4023-A3B2-BBE394EC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Options:  Simple Municipal Action Matrix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25D57F9-09CE-44B8-8317-FAE527E7B7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58638"/>
              </p:ext>
            </p:extLst>
          </p:nvPr>
        </p:nvGraphicFramePr>
        <p:xfrm>
          <a:off x="1360000" y="1907291"/>
          <a:ext cx="9532959" cy="4402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6229250" imgH="2876595" progId="Excel.Sheet.12">
                  <p:embed/>
                </p:oleObj>
              </mc:Choice>
              <mc:Fallback>
                <p:oleObj name="Worksheet" r:id="rId3" imgW="6229250" imgH="28765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0000" y="1907291"/>
                        <a:ext cx="9532959" cy="4402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34B31B-440F-461C-8459-9ECE830B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509D9B6-8F11-49D7-8ECA-483BD1E6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9662E79-B313-4411-B8B1-43FC8E30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Approach:  Clean Energy Programming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A50994-0F8C-48FA-B2CD-EFC4B0E07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Objectives	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51B2A3-41BB-41E7-90F8-782730F8D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3"/>
            <a:ext cx="4937760" cy="3741347"/>
          </a:xfrm>
        </p:spPr>
        <p:txBody>
          <a:bodyPr>
            <a:normAutofit/>
          </a:bodyPr>
          <a:lstStyle/>
          <a:p>
            <a:r>
              <a:rPr lang="en-US" dirty="0"/>
              <a:t>Data driven </a:t>
            </a:r>
          </a:p>
          <a:p>
            <a:pPr lvl="1"/>
            <a:r>
              <a:rPr lang="en-US" dirty="0"/>
              <a:t>Policies set with specific goals in mind</a:t>
            </a:r>
          </a:p>
          <a:p>
            <a:pPr lvl="1"/>
            <a:r>
              <a:rPr lang="en-US" dirty="0"/>
              <a:t>Standardized M &amp; V protocol </a:t>
            </a:r>
          </a:p>
          <a:p>
            <a:pPr lvl="1"/>
            <a:r>
              <a:rPr lang="en-US" dirty="0"/>
              <a:t>Third-party data use (utility, DOE, etc.)</a:t>
            </a:r>
          </a:p>
          <a:p>
            <a:r>
              <a:rPr lang="en-US" dirty="0"/>
              <a:t>Localized</a:t>
            </a:r>
          </a:p>
          <a:p>
            <a:pPr lvl="1"/>
            <a:r>
              <a:rPr lang="en-US" dirty="0"/>
              <a:t>For specific municipal account portfolios</a:t>
            </a:r>
          </a:p>
          <a:p>
            <a:pPr lvl="1"/>
            <a:r>
              <a:rPr lang="en-US" dirty="0"/>
              <a:t>Sector-specific plans and programs</a:t>
            </a:r>
          </a:p>
          <a:p>
            <a:r>
              <a:rPr lang="en-US" dirty="0"/>
              <a:t>Economic Element</a:t>
            </a:r>
          </a:p>
          <a:p>
            <a:pPr lvl="1"/>
            <a:r>
              <a:rPr lang="en-US" dirty="0"/>
              <a:t>Cost / Benefit evaluation for Programs</a:t>
            </a:r>
          </a:p>
          <a:p>
            <a:pPr lvl="1"/>
            <a:r>
              <a:rPr lang="en-US" dirty="0"/>
              <a:t>Prioritization for local development/benefits </a:t>
            </a:r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BEE22-3F89-4C52-BC1D-27B12B29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D278C-6529-4219-B5A2-E5B750FB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9662E79-B313-4411-B8B1-43FC8E30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Approach:  Clean Energy Programming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A50994-0F8C-48FA-B2CD-EFC4B0E07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Objectives	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51B2A3-41BB-41E7-90F8-782730F8D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3"/>
            <a:ext cx="4937760" cy="3741347"/>
          </a:xfrm>
        </p:spPr>
        <p:txBody>
          <a:bodyPr>
            <a:normAutofit/>
          </a:bodyPr>
          <a:lstStyle/>
          <a:p>
            <a:r>
              <a:rPr lang="en-US" dirty="0"/>
              <a:t>Data driven </a:t>
            </a:r>
          </a:p>
          <a:p>
            <a:pPr lvl="1"/>
            <a:r>
              <a:rPr lang="en-US" dirty="0"/>
              <a:t>Policies set with specific goals in mind</a:t>
            </a:r>
          </a:p>
          <a:p>
            <a:pPr lvl="1"/>
            <a:r>
              <a:rPr lang="en-US" dirty="0"/>
              <a:t>Standardized M &amp; V protocol </a:t>
            </a:r>
          </a:p>
          <a:p>
            <a:pPr lvl="1"/>
            <a:r>
              <a:rPr lang="en-US" dirty="0"/>
              <a:t>Third-party data use (utility, DOE, etc.)</a:t>
            </a:r>
          </a:p>
          <a:p>
            <a:r>
              <a:rPr lang="en-US" dirty="0"/>
              <a:t>Localized</a:t>
            </a:r>
          </a:p>
          <a:p>
            <a:pPr lvl="1"/>
            <a:r>
              <a:rPr lang="en-US" dirty="0"/>
              <a:t>For specific municipal account portfolios</a:t>
            </a:r>
          </a:p>
          <a:p>
            <a:pPr lvl="1"/>
            <a:r>
              <a:rPr lang="en-US" dirty="0"/>
              <a:t>Sector-specific plans and programs</a:t>
            </a:r>
          </a:p>
          <a:p>
            <a:r>
              <a:rPr lang="en-US" dirty="0"/>
              <a:t>Economic Element</a:t>
            </a:r>
          </a:p>
          <a:p>
            <a:pPr lvl="1"/>
            <a:r>
              <a:rPr lang="en-US" dirty="0"/>
              <a:t>Cost / Benefit evaluation for Programs</a:t>
            </a:r>
          </a:p>
          <a:p>
            <a:pPr lvl="1"/>
            <a:r>
              <a:rPr lang="en-US" dirty="0"/>
              <a:t>Prioritization for local development/benefits </a:t>
            </a:r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74FFDC5-8567-43FC-AFE8-3C8053B14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5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Metrics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3501480-3B1F-4AB1-AC46-BD9F215DF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741348"/>
          </a:xfrm>
        </p:spPr>
        <p:txBody>
          <a:bodyPr>
            <a:normAutofit/>
          </a:bodyPr>
          <a:lstStyle/>
          <a:p>
            <a:r>
              <a:rPr lang="en-US" dirty="0"/>
              <a:t>Consumption Reduction</a:t>
            </a:r>
          </a:p>
          <a:p>
            <a:pPr lvl="1"/>
            <a:r>
              <a:rPr lang="en-US" dirty="0"/>
              <a:t>Over time (annual and cumulative)</a:t>
            </a:r>
          </a:p>
          <a:p>
            <a:pPr lvl="1"/>
            <a:r>
              <a:rPr lang="en-US" dirty="0"/>
              <a:t>vs. State, utility region, etc.</a:t>
            </a:r>
          </a:p>
          <a:p>
            <a:r>
              <a:rPr lang="en-US" dirty="0"/>
              <a:t>Cost per Measure</a:t>
            </a:r>
          </a:p>
          <a:p>
            <a:pPr lvl="1"/>
            <a:r>
              <a:rPr lang="en-US" dirty="0"/>
              <a:t>$/MWh avoided energy consumption</a:t>
            </a:r>
          </a:p>
          <a:p>
            <a:pPr lvl="1"/>
            <a:r>
              <a:rPr lang="en-US" dirty="0"/>
              <a:t>$/MWh new clean energy generation</a:t>
            </a:r>
          </a:p>
          <a:p>
            <a:r>
              <a:rPr lang="en-US" dirty="0"/>
              <a:t>Emissions</a:t>
            </a:r>
          </a:p>
          <a:p>
            <a:pPr lvl="1"/>
            <a:r>
              <a:rPr lang="en-US" dirty="0"/>
              <a:t>Over time (annual and cumulative)</a:t>
            </a:r>
          </a:p>
          <a:p>
            <a:pPr lvl="1"/>
            <a:r>
              <a:rPr lang="en-US" dirty="0"/>
              <a:t>Factored for changes in regional generation portfolio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BEE22-3F89-4C52-BC1D-27B12B29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D278C-6529-4219-B5A2-E5B750FB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9662E79-B313-4411-B8B1-43FC8E30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Approach:  Clean Energy Toolbox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E3EAF72-07E7-4F2C-81DC-015AF72FC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918" y="1845734"/>
            <a:ext cx="4677762" cy="4023360"/>
          </a:xfrm>
        </p:spPr>
        <p:txBody>
          <a:bodyPr/>
          <a:lstStyle/>
          <a:p>
            <a:r>
              <a:rPr lang="en-US" dirty="0"/>
              <a:t>Services &amp; Assistance for Municipalities</a:t>
            </a:r>
          </a:p>
          <a:p>
            <a:pPr lvl="1"/>
            <a:r>
              <a:rPr lang="en-US" dirty="0"/>
              <a:t>Cross-cutting</a:t>
            </a:r>
          </a:p>
          <a:p>
            <a:pPr lvl="1"/>
            <a:r>
              <a:rPr lang="en-US" dirty="0"/>
              <a:t>Pooled internal resources</a:t>
            </a:r>
          </a:p>
          <a:p>
            <a:pPr lvl="1"/>
            <a:r>
              <a:rPr lang="en-US" dirty="0"/>
              <a:t>Pooled external resources</a:t>
            </a:r>
          </a:p>
          <a:p>
            <a:pPr lvl="1"/>
            <a:r>
              <a:rPr lang="en-US" dirty="0"/>
              <a:t>a la carte </a:t>
            </a:r>
          </a:p>
          <a:p>
            <a:r>
              <a:rPr lang="en-US" dirty="0"/>
              <a:t>Outputs</a:t>
            </a:r>
          </a:p>
          <a:p>
            <a:pPr lvl="1"/>
            <a:r>
              <a:rPr lang="en-US" dirty="0"/>
              <a:t>Shared local program results</a:t>
            </a:r>
          </a:p>
          <a:p>
            <a:pPr lvl="1"/>
            <a:r>
              <a:rPr lang="en-US" dirty="0"/>
              <a:t>Appropriate benchmark methodology</a:t>
            </a:r>
          </a:p>
          <a:p>
            <a:pPr lvl="1"/>
            <a:r>
              <a:rPr lang="en-US" dirty="0"/>
              <a:t>General reporting on progress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BEE22-3F89-4C52-BC1D-27B12B29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D278C-6529-4219-B5A2-E5B750FB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9F93FB32-A702-4A39-8D72-3BEFD4EF9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0238594"/>
              </p:ext>
            </p:extLst>
          </p:nvPr>
        </p:nvGraphicFramePr>
        <p:xfrm>
          <a:off x="-59981" y="1825495"/>
          <a:ext cx="7001831" cy="440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4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EE28-396C-4957-8475-7F2BB8048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Very Much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C6A73-D2FD-44AA-AC26-A5711353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Mark J. Pruitt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Power Bureau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E.  </a:t>
            </a:r>
            <a:r>
              <a:rPr lang="en-US" dirty="0">
                <a:hlinkClick r:id="rId2"/>
              </a:rPr>
              <a:t>markjpruitt@thepowerbureau.com</a:t>
            </a:r>
            <a:endParaRPr lang="en-US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P.  219/921-3828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88B31-C06E-423C-A029-A56931E7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932D5-9126-4179-ABD6-9ED90247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9645-09D8-4023-A3B2-BBE394EC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523C-0671-4F33-BC68-435AA55FE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Options</a:t>
            </a:r>
          </a:p>
          <a:p>
            <a:r>
              <a:rPr lang="en-US" dirty="0"/>
              <a:t>Approaches</a:t>
            </a:r>
          </a:p>
          <a:p>
            <a:r>
              <a:rPr lang="en-US" dirty="0"/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AF2BE-2FAA-4D52-91BD-47BB15C5E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01CD5-32A1-403E-8AC9-AF05EE12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9645-09D8-4023-A3B2-BBE394EC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523C-0671-4F33-BC68-435AA55FE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 set knowledge to inform expectations</a:t>
            </a:r>
          </a:p>
          <a:p>
            <a:r>
              <a:rPr lang="en-US" dirty="0"/>
              <a:t>Acknowledge differences in clean energy options and baselines</a:t>
            </a:r>
          </a:p>
          <a:p>
            <a:r>
              <a:rPr lang="en-US" dirty="0"/>
              <a:t>Consider different approaches available to municipalities</a:t>
            </a:r>
          </a:p>
          <a:p>
            <a:r>
              <a:rPr lang="en-US" dirty="0"/>
              <a:t>Start a longer term 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CCA5E-E0BD-4B57-B93C-956DAF59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6EC8D-8189-4D1A-B2ED-1AE091471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9645-09D8-4023-A3B2-BBE394EC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 Illinois Energy Portfolio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FFDC83A-F3E8-46CC-9961-F62CBDA37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253280"/>
              </p:ext>
            </p:extLst>
          </p:nvPr>
        </p:nvGraphicFramePr>
        <p:xfrm>
          <a:off x="1188960" y="1784860"/>
          <a:ext cx="9966720" cy="4473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11A70-216A-4CCD-B022-C237D67F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FDD445-D21E-49D6-B165-EA76B576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9645-09D8-4023-A3B2-BBE394EC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Background:  Who Determines Options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64F41B2-CE9E-47B6-A99F-73C7EE677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76294"/>
              </p:ext>
            </p:extLst>
          </p:nvPr>
        </p:nvGraphicFramePr>
        <p:xfrm>
          <a:off x="1200838" y="1779625"/>
          <a:ext cx="9954842" cy="4542149"/>
        </p:xfrm>
        <a:graphic>
          <a:graphicData uri="http://schemas.openxmlformats.org/drawingml/2006/table">
            <a:tbl>
              <a:tblPr firstRow="1" firstCol="1" bandRow="1"/>
              <a:tblGrid>
                <a:gridCol w="1421176">
                  <a:extLst>
                    <a:ext uri="{9D8B030D-6E8A-4147-A177-3AD203B41FA5}">
                      <a16:colId xmlns:a16="http://schemas.microsoft.com/office/drawing/2014/main" val="3625332631"/>
                    </a:ext>
                  </a:extLst>
                </a:gridCol>
                <a:gridCol w="2776251">
                  <a:extLst>
                    <a:ext uri="{9D8B030D-6E8A-4147-A177-3AD203B41FA5}">
                      <a16:colId xmlns:a16="http://schemas.microsoft.com/office/drawing/2014/main" val="3303107659"/>
                    </a:ext>
                  </a:extLst>
                </a:gridCol>
                <a:gridCol w="2809301">
                  <a:extLst>
                    <a:ext uri="{9D8B030D-6E8A-4147-A177-3AD203B41FA5}">
                      <a16:colId xmlns:a16="http://schemas.microsoft.com/office/drawing/2014/main" val="984021125"/>
                    </a:ext>
                  </a:extLst>
                </a:gridCol>
                <a:gridCol w="2948114">
                  <a:extLst>
                    <a:ext uri="{9D8B030D-6E8A-4147-A177-3AD203B41FA5}">
                      <a16:colId xmlns:a16="http://schemas.microsoft.com/office/drawing/2014/main" val="140735745"/>
                    </a:ext>
                  </a:extLst>
                </a:gridCol>
              </a:tblGrid>
              <a:tr h="1253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 Participant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Electricity System Sector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118374"/>
                  </a:ext>
                </a:extLst>
              </a:tr>
              <a:tr h="125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Transmission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82207"/>
                  </a:ext>
                </a:extLst>
              </a:tr>
              <a:tr h="21415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Asset Owners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Power Producers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Distribution Companies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Distribution Companies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3649668"/>
                  </a:ext>
                </a:extLst>
              </a:tr>
              <a:tr h="214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Purchase generation fuels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Key role in planning process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Plan, build and own system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875789"/>
                  </a:ext>
                </a:extLst>
              </a:tr>
              <a:tr h="1043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Generate electricity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Build, own, maintain transmission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Plan, build, own, and maintain distribution equipment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605303"/>
                  </a:ext>
                </a:extLst>
              </a:tr>
              <a:tr h="219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Sell electricity into grid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538446"/>
                  </a:ext>
                </a:extLst>
              </a:tr>
              <a:tr h="21415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Operators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PJM / MISO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PJM / MISO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Distribution Companies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03146"/>
                  </a:ext>
                </a:extLst>
              </a:tr>
              <a:tr h="214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Administers wholesale markets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Plan new transmission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" marR="0" indent="-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Enter supply agreements for default rate customers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37766"/>
                  </a:ext>
                </a:extLst>
              </a:tr>
              <a:tr h="214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Ensures resource adequacy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Operates system for reliability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11188"/>
                  </a:ext>
                </a:extLst>
              </a:tr>
              <a:tr h="122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3125" algn="ctr"/>
                        </a:tabLst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Retail Suppliers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3125" algn="ctr"/>
                        </a:tabLst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- Purchase electricity from wholesale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3125" algn="ctr"/>
                        </a:tabLst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Producers and sell to consumers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Meter and bill customers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Monitor distribution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Administer efficiency programs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" marR="0" indent="-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Coordinate with retail suppliers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43851"/>
                  </a:ext>
                </a:extLst>
              </a:tr>
              <a:tr h="21415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Regulators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Illinois Commerce Commission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1864902"/>
                  </a:ext>
                </a:extLst>
              </a:tr>
              <a:tr h="214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Regulates wholesale markets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Regulates rates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Adjudicates complaints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0689624"/>
                  </a:ext>
                </a:extLst>
              </a:tr>
              <a:tr h="214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Conducts investigations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45720" marR="0" indent="-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Sets and enforces reliability standards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" marR="0" indent="-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Illinois Commerce Commission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Approves project routes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Regulates and approves rates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7534132"/>
                  </a:ext>
                </a:extLst>
              </a:tr>
              <a:tr h="982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marR="0" indent="-438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Approve System Operator's market rules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0" indent="-438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Illinois Commerce Commission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0" indent="-438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License suppliers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0" indent="-438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 EPA, IL EPA, PCB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0" indent="-438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Promulgate and implement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0" indent="-438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environmental regulations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Reviews compliance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Approves energy efficiency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Plans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74" marR="46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8388573"/>
                  </a:ext>
                </a:extLst>
              </a:tr>
            </a:tbl>
          </a:graphicData>
        </a:graphic>
      </p:graphicFrame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C021809-9E2A-423F-A61F-BEB45323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A4519B-F174-45E8-A8BB-AF228A7D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3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3227409-4342-40E2-A5E4-4B99E6D65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626830"/>
            <a:ext cx="4572000" cy="2857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35A55A-45DB-43D3-A36C-7012A5F8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 Consumption Baselines</a:t>
            </a:r>
          </a:p>
        </p:txBody>
      </p:sp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333E6A2-EEB4-46AD-B749-DF4EBF421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920" y="2626830"/>
            <a:ext cx="457200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1AC1D7-A905-403A-A658-597C3659233D}"/>
              </a:ext>
            </a:extLst>
          </p:cNvPr>
          <p:cNvSpPr txBox="1"/>
          <p:nvPr/>
        </p:nvSpPr>
        <p:spPr>
          <a:xfrm>
            <a:off x="2470067" y="1935678"/>
            <a:ext cx="3835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Franklin Park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1BABE-25CA-443E-B194-8FC30B933B7C}"/>
              </a:ext>
            </a:extLst>
          </p:cNvPr>
          <p:cNvSpPr txBox="1"/>
          <p:nvPr/>
        </p:nvSpPr>
        <p:spPr>
          <a:xfrm>
            <a:off x="8356270" y="1935677"/>
            <a:ext cx="3835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Park Ridge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2BD0101-2546-4BA2-80D7-F1949585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120621D-B028-45A0-A200-70C195BD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74890DF-555D-4FC9-B66B-C3F6FA064EA9}"/>
              </a:ext>
            </a:extLst>
          </p:cNvPr>
          <p:cNvSpPr/>
          <p:nvPr/>
        </p:nvSpPr>
        <p:spPr>
          <a:xfrm>
            <a:off x="2093204" y="2780327"/>
            <a:ext cx="1024569" cy="396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191BC7-FB90-4AA5-9C2B-293BABE35CF0}"/>
              </a:ext>
            </a:extLst>
          </p:cNvPr>
          <p:cNvSpPr/>
          <p:nvPr/>
        </p:nvSpPr>
        <p:spPr>
          <a:xfrm>
            <a:off x="7843985" y="3170274"/>
            <a:ext cx="1024569" cy="3871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A55A-45DB-43D3-A36C-7012A5F8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 Cost Baselines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1AC1D7-A905-403A-A658-597C3659233D}"/>
              </a:ext>
            </a:extLst>
          </p:cNvPr>
          <p:cNvSpPr txBox="1"/>
          <p:nvPr/>
        </p:nvSpPr>
        <p:spPr>
          <a:xfrm>
            <a:off x="2470067" y="1935678"/>
            <a:ext cx="3835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Franklin Park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1BABE-25CA-443E-B194-8FC30B933B7C}"/>
              </a:ext>
            </a:extLst>
          </p:cNvPr>
          <p:cNvSpPr txBox="1"/>
          <p:nvPr/>
        </p:nvSpPr>
        <p:spPr>
          <a:xfrm>
            <a:off x="8356270" y="1935677"/>
            <a:ext cx="3835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Park Ridge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7C45685-7247-4013-954E-6EF0CF14F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669822"/>
            <a:ext cx="4572000" cy="2857500"/>
          </a:xfrm>
          <a:prstGeom prst="rect">
            <a:avLst/>
          </a:prstGeom>
        </p:spPr>
      </p:pic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FC1D80A-2C0D-454D-8AFA-D5DBA8B67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922" y="2582008"/>
            <a:ext cx="4572000" cy="2857500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DEDAD01-885B-43E3-845F-97C08430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7F72873-9EE5-46B1-ACE0-F7C27659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307299-0564-4A02-A1BD-C470CE3B0065}"/>
              </a:ext>
            </a:extLst>
          </p:cNvPr>
          <p:cNvSpPr/>
          <p:nvPr/>
        </p:nvSpPr>
        <p:spPr>
          <a:xfrm>
            <a:off x="2093204" y="2780327"/>
            <a:ext cx="1024569" cy="396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D257BB-0781-44A1-86E8-FD3F84572F7F}"/>
              </a:ext>
            </a:extLst>
          </p:cNvPr>
          <p:cNvSpPr/>
          <p:nvPr/>
        </p:nvSpPr>
        <p:spPr>
          <a:xfrm>
            <a:off x="7843985" y="3176592"/>
            <a:ext cx="1024569" cy="396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9645-09D8-4023-A3B2-BBE394EC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Options:  Clean Energy for Municipalities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FA2C9A7-99A0-4439-AC0D-751F445ED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3060214"/>
              </p:ext>
            </p:extLst>
          </p:nvPr>
        </p:nvGraphicFramePr>
        <p:xfrm>
          <a:off x="792234" y="1300035"/>
          <a:ext cx="106684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968CB-926D-424C-B625-D2A4A5B8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4D3C8-34C5-4E94-A5D5-F3A25CC2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9645-09D8-4023-A3B2-BBE394EC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24667" cy="1450757"/>
          </a:xfrm>
        </p:spPr>
        <p:txBody>
          <a:bodyPr/>
          <a:lstStyle/>
          <a:p>
            <a:r>
              <a:rPr lang="en-US" dirty="0"/>
              <a:t>Options:  Municipal Action on Clean Energy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803832-89F4-4645-9D45-252E25951F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0094315"/>
              </p:ext>
            </p:extLst>
          </p:nvPr>
        </p:nvGraphicFramePr>
        <p:xfrm>
          <a:off x="1064125" y="1909774"/>
          <a:ext cx="10115203" cy="4377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C9C8-3A83-487F-BD7B-189998D7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Metropolitan Mayors Caucus   |   The Power Bureau,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31867-8A38-4DE6-8773-05568424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258</TotalTime>
  <Words>679</Words>
  <Application>Microsoft Office PowerPoint</Application>
  <PresentationFormat>Widescreen</PresentationFormat>
  <Paragraphs>195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Times New Roman</vt:lpstr>
      <vt:lpstr>Retrospect</vt:lpstr>
      <vt:lpstr>Worksheet</vt:lpstr>
      <vt:lpstr>Clean Energy Options for GRC Communities</vt:lpstr>
      <vt:lpstr>Overview</vt:lpstr>
      <vt:lpstr>Objectives</vt:lpstr>
      <vt:lpstr>Background:  Illinois Energy Portfolio</vt:lpstr>
      <vt:lpstr>Background:  Who Determines Options</vt:lpstr>
      <vt:lpstr>Background:  Consumption Baselines</vt:lpstr>
      <vt:lpstr>Background:  Cost Baselines</vt:lpstr>
      <vt:lpstr>Options:  Clean Energy for Municipalities</vt:lpstr>
      <vt:lpstr>Options:  Municipal Action on Clean Energy</vt:lpstr>
      <vt:lpstr>Options:  Simple Municipal Action Matrix </vt:lpstr>
      <vt:lpstr>Approach:  Clean Energy Programming</vt:lpstr>
      <vt:lpstr>Approach:  Clean Energy Programming</vt:lpstr>
      <vt:lpstr>Approach:  Clean Energy Toolbox</vt:lpstr>
      <vt:lpstr>Thank You Very Much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Energy Options for GRC Communities</dc:title>
  <dc:creator>Mark Pruitt</dc:creator>
  <cp:lastModifiedBy>Andrew Williams-Clark</cp:lastModifiedBy>
  <cp:revision>12</cp:revision>
  <dcterms:created xsi:type="dcterms:W3CDTF">2018-09-18T12:08:46Z</dcterms:created>
  <dcterms:modified xsi:type="dcterms:W3CDTF">2018-09-18T17:21:23Z</dcterms:modified>
</cp:coreProperties>
</file>