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8" r:id="rId3"/>
    <p:sldId id="269" r:id="rId4"/>
    <p:sldId id="257" r:id="rId5"/>
    <p:sldId id="259" r:id="rId6"/>
    <p:sldId id="261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6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6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EEE7A-38E9-4EFC-9CC7-F32154777AE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B86BEC-4FB5-46C9-B51E-4312FE9C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42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8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3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2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3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3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6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7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CF0B-B721-463E-BAC8-4D52A759862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E6147-36B5-4AC3-A1B1-631FF936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50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 Impacts on Weather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Tom Skilling</a:t>
            </a:r>
          </a:p>
          <a:p>
            <a:r>
              <a:rPr lang="en-US" dirty="0" smtClean="0"/>
              <a:t>Chief Meteorologist, WGN TV</a:t>
            </a:r>
          </a:p>
          <a:p>
            <a:r>
              <a:rPr lang="en-US" dirty="0" smtClean="0"/>
              <a:t>Mayors Climate Forum</a:t>
            </a:r>
          </a:p>
          <a:p>
            <a:r>
              <a:rPr lang="en-US" dirty="0" smtClean="0"/>
              <a:t>August 31,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26" y="123239"/>
            <a:ext cx="9035716" cy="67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05" y="132348"/>
            <a:ext cx="883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68" y="84221"/>
            <a:ext cx="9577137" cy="6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14" y="120315"/>
            <a:ext cx="9723705" cy="67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178499"/>
            <a:ext cx="11634537" cy="65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14286"/>
            <a:ext cx="12168188" cy="68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137360"/>
            <a:ext cx="11630527" cy="65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182477"/>
            <a:ext cx="11393904" cy="65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91739"/>
            <a:ext cx="9974179" cy="66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37" y="956510"/>
            <a:ext cx="6677526" cy="5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8" y="110791"/>
            <a:ext cx="11815763" cy="66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57" y="96253"/>
            <a:ext cx="8592144" cy="67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18</Words>
  <Application>Microsoft Office PowerPoint</Application>
  <PresentationFormat>Widescreen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Climate Impacts on 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Impacts on Weather</dc:title>
  <dc:creator>Edith Makra</dc:creator>
  <cp:lastModifiedBy>Edith Makra</cp:lastModifiedBy>
  <cp:revision>6</cp:revision>
  <cp:lastPrinted>2017-08-31T01:49:23Z</cp:lastPrinted>
  <dcterms:created xsi:type="dcterms:W3CDTF">2017-08-31T01:34:43Z</dcterms:created>
  <dcterms:modified xsi:type="dcterms:W3CDTF">2017-08-31T02:53:05Z</dcterms:modified>
</cp:coreProperties>
</file>