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60" r:id="rId3"/>
    <p:sldId id="391" r:id="rId4"/>
    <p:sldId id="337" r:id="rId5"/>
    <p:sldId id="366" r:id="rId6"/>
  </p:sldIdLst>
  <p:sldSz cx="12192000" cy="6858000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42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0575" autoAdjust="0"/>
  </p:normalViewPr>
  <p:slideViewPr>
    <p:cSldViewPr snapToGrid="0">
      <p:cViewPr varScale="1">
        <p:scale>
          <a:sx n="42" d="100"/>
          <a:sy n="42" d="100"/>
        </p:scale>
        <p:origin x="47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756" y="-7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6" y="1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356D52-41B8-4B38-A69A-28A8CC5F3487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5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6" y="8842375"/>
            <a:ext cx="3043238" cy="466725"/>
          </a:xfrm>
          <a:prstGeom prst="rect">
            <a:avLst/>
          </a:prstGeom>
        </p:spPr>
        <p:txBody>
          <a:bodyPr vert="horz" wrap="square" lIns="93308" tIns="46654" rIns="93308" bIns="466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405F01-A741-416D-8B80-52A040879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605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6" y="1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182D77-7DCC-47CA-BFF2-097BC7461983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8" tIns="46654" rIns="93308" bIns="466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3308" tIns="46654" rIns="93308" bIns="4665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375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6" y="8842375"/>
            <a:ext cx="3043238" cy="466725"/>
          </a:xfrm>
          <a:prstGeom prst="rect">
            <a:avLst/>
          </a:prstGeom>
        </p:spPr>
        <p:txBody>
          <a:bodyPr vert="horz" wrap="square" lIns="93308" tIns="46654" rIns="93308" bIns="466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BC145F-4C68-401B-BBDD-FF76E48FE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413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4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3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6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89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3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6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49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2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58800AD-D875-44EC-8BAC-5E5F98052F6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132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0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analyzed what communities are already doing.  81% are making substantial efforts already</a:t>
            </a:r>
            <a:endParaRPr 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4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3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6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89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3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6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49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2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E1F9543-BF40-4D79-836E-B7DB85AAE9AA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68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studied</a:t>
            </a:r>
            <a:r>
              <a:rPr lang="en-US" baseline="0" dirty="0" smtClean="0"/>
              <a:t> all existing sustainability plans – local and national or regional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C145F-4C68-401B-BBDD-FF76E48FE5E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50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8500"/>
            <a:ext cx="6207125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This all got synthesized into</a:t>
            </a:r>
            <a:r>
              <a:rPr lang="en-US" altLang="en-US" baseline="0" dirty="0" smtClean="0"/>
              <a:t> the Greenest region Compact 2</a:t>
            </a:r>
            <a:endParaRPr lang="en-US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4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3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6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89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3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6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49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2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07977C9-87FE-4F35-9A94-56D30A67D54A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4980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C145F-4C68-401B-BBDD-FF76E48FE5E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99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9BB9-C79E-4FA5-B140-8114ADCA2B1D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CF777-DCEE-45FE-BD33-61528B2C5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85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B42A9-AF7F-409B-9924-6803BCAE0138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32645-A951-463B-A9A8-C2C30ACA7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69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2324B-E6D1-4125-80B5-C433C65E3BBF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D73DE-1EA2-4D49-B952-33BA73F2D9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38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C7F5D-7BEA-43C6-872D-F15F96E92177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1B579-9ED6-4F22-86E7-13BA1A7C8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70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BD3AF-9E23-4F39-8EDD-80C0DA8DBA5B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FE698-755A-4FA4-8129-F244A21C6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02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391EE-8969-4F22-ABDD-DEDD229DD8D7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6F95C-2B66-44D4-B57F-838FDCC46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4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255CC-27CD-45D3-A35F-056B0BBD6C54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FD246-1402-44A1-A422-2FCE3D0EA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68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D373B-400F-4827-8226-9AAE75D8B412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818C-6F45-4926-8B13-2D8946176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73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5BBD-F0F5-4E71-9862-FDAE1EDD0CEE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54699-A899-462C-B867-688391E77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48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AD325DA-CED6-49C6-8861-244DD847E90F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9EB206B-F314-4E5C-B75F-3C01FC8EE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38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74F5-15A6-40D1-8602-0E2556E7C41C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FA466-FA46-46ED-BBBB-049FFA91E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79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B3065D0-8A6B-4553-9365-C491B7FCEFB6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B4F7C4-41AF-4CA4-BC5C-DF0F94DAC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1" r:id="rId2"/>
    <p:sldLayoutId id="2147483707" r:id="rId3"/>
    <p:sldLayoutId id="2147483702" r:id="rId4"/>
    <p:sldLayoutId id="2147483703" r:id="rId5"/>
    <p:sldLayoutId id="2147483704" r:id="rId6"/>
    <p:sldLayoutId id="2147483708" r:id="rId7"/>
    <p:sldLayoutId id="2147483709" r:id="rId8"/>
    <p:sldLayoutId id="2147483710" r:id="rId9"/>
    <p:sldLayoutId id="2147483705" r:id="rId10"/>
    <p:sldLayoutId id="214748371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758825"/>
            <a:ext cx="10058400" cy="3565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Mayors Climate Forum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2225" y="4793737"/>
            <a:ext cx="9424816" cy="1143000"/>
          </a:xfrm>
        </p:spPr>
        <p:txBody>
          <a:bodyPr rtlCol="0">
            <a:normAutofit/>
          </a:bodyPr>
          <a:lstStyle/>
          <a:p>
            <a:pPr eaLnBrk="1" fontAlgn="auto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Global threat.  Local action</a:t>
            </a:r>
          </a:p>
          <a:p>
            <a:pPr eaLnBrk="1" fontAlgn="auto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August 31, 2017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60" y="570850"/>
            <a:ext cx="2658794" cy="26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39" y="289438"/>
            <a:ext cx="6860336" cy="2810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098"/>
            <a:ext cx="5120640" cy="14493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9900"/>
                </a:solidFill>
              </a:rPr>
              <a:t>Current Environmental Actions by MMC members</a:t>
            </a:r>
            <a:endParaRPr lang="en-US" sz="3200" dirty="0">
              <a:solidFill>
                <a:srgbClr val="009900"/>
              </a:solidFill>
            </a:endParaRPr>
          </a:p>
        </p:txBody>
      </p:sp>
      <p:pic>
        <p:nvPicPr>
          <p:cNvPr id="1638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" t="5215" b="6576"/>
          <a:stretch/>
        </p:blipFill>
        <p:spPr>
          <a:xfrm>
            <a:off x="5093022" y="0"/>
            <a:ext cx="7098978" cy="6736080"/>
          </a:xfrm>
        </p:spPr>
      </p:pic>
      <p:pic>
        <p:nvPicPr>
          <p:cNvPr id="6" name="Picture 2" descr="C:\Users\kyle.nagel\Pictures\total key.PN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3"/>
          <a:stretch/>
        </p:blipFill>
        <p:spPr bwMode="auto">
          <a:xfrm>
            <a:off x="662354" y="1993583"/>
            <a:ext cx="2648321" cy="409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859280" y="2453640"/>
            <a:ext cx="274320" cy="32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246995" cy="6553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" y="106680"/>
            <a:ext cx="1133856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GRC2 is Made From all Municipal &amp; Regional Sustainability Plans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6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42875"/>
            <a:ext cx="10972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Consensus GRC2 Goals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569913" y="1300163"/>
            <a:ext cx="518160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From ALL Sustainability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Goals </a:t>
            </a: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33" y="2859894"/>
            <a:ext cx="113347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7132082" y="1248336"/>
            <a:ext cx="2164724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To GRC2 Goals </a:t>
            </a:r>
            <a:endParaRPr lang="en-US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1733350"/>
            <a:ext cx="7675453" cy="466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83" y="1209717"/>
            <a:ext cx="676033" cy="64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103" y="238976"/>
            <a:ext cx="2710231" cy="60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6822" y="355805"/>
            <a:ext cx="10058400" cy="1450757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Part 1 </a:t>
            </a:r>
            <a:r>
              <a:rPr lang="en-US" sz="2800" dirty="0" smtClean="0"/>
              <a:t>-</a:t>
            </a:r>
            <a:r>
              <a:rPr lang="en-US" dirty="0" smtClean="0"/>
              <a:t>The Greenest Region </a:t>
            </a:r>
            <a:r>
              <a:rPr lang="en-US" b="1" dirty="0" smtClean="0"/>
              <a:t>Compact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94137" y="1845732"/>
            <a:ext cx="11797863" cy="4555067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		Consensus Sustainability Goals in 10 Categories</a:t>
            </a:r>
          </a:p>
          <a:p>
            <a:pPr marL="0" indent="0">
              <a:buNone/>
            </a:pPr>
            <a:r>
              <a:rPr lang="en-US" sz="3600" dirty="0" smtClean="0"/>
              <a:t>	Climate</a:t>
            </a:r>
          </a:p>
          <a:p>
            <a:pPr marL="0" indent="0">
              <a:buNone/>
            </a:pPr>
            <a:r>
              <a:rPr lang="en-US" sz="3600" dirty="0" smtClean="0"/>
              <a:t>	Economic Development</a:t>
            </a:r>
          </a:p>
          <a:p>
            <a:pPr marL="0" indent="0">
              <a:buNone/>
            </a:pPr>
            <a:r>
              <a:rPr lang="en-US" sz="3600" dirty="0" smtClean="0"/>
              <a:t>	Energy</a:t>
            </a:r>
          </a:p>
          <a:p>
            <a:pPr marL="0" indent="0">
              <a:buNone/>
            </a:pPr>
            <a:r>
              <a:rPr lang="en-US" sz="3600" dirty="0" smtClean="0"/>
              <a:t>	Land</a:t>
            </a:r>
          </a:p>
          <a:p>
            <a:pPr marL="0" indent="0">
              <a:buNone/>
            </a:pPr>
            <a:r>
              <a:rPr lang="en-US" sz="3600" dirty="0" smtClean="0"/>
              <a:t>	Leadership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464023" y="1940837"/>
            <a:ext cx="4937760" cy="4023360"/>
          </a:xfrm>
        </p:spPr>
        <p:txBody>
          <a:bodyPr/>
          <a:lstStyle/>
          <a:p>
            <a:endParaRPr lang="en-US" dirty="0" smtClean="0"/>
          </a:p>
          <a:p>
            <a:r>
              <a:rPr lang="en-US" sz="3600" dirty="0" smtClean="0"/>
              <a:t>Mobility</a:t>
            </a:r>
          </a:p>
          <a:p>
            <a:r>
              <a:rPr lang="en-US" sz="3600" dirty="0" smtClean="0"/>
              <a:t>Municipal Operations</a:t>
            </a:r>
          </a:p>
          <a:p>
            <a:r>
              <a:rPr lang="en-US" sz="3600" dirty="0" smtClean="0"/>
              <a:t>Sustainable Communities</a:t>
            </a:r>
          </a:p>
          <a:p>
            <a:r>
              <a:rPr lang="en-US" sz="3600" dirty="0" smtClean="0"/>
              <a:t>Water </a:t>
            </a:r>
          </a:p>
          <a:p>
            <a:r>
              <a:rPr lang="en-US" sz="3600" dirty="0" smtClean="0"/>
              <a:t>Waste</a:t>
            </a:r>
            <a:endParaRPr lang="en-US" sz="3600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226" y="5828201"/>
            <a:ext cx="20113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4" y="4427028"/>
            <a:ext cx="583373" cy="57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184" y="4547788"/>
            <a:ext cx="600526" cy="60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5148314"/>
            <a:ext cx="659860" cy="64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4" r="48601"/>
          <a:stretch/>
        </p:blipFill>
        <p:spPr bwMode="auto">
          <a:xfrm>
            <a:off x="3887754" y="517086"/>
            <a:ext cx="564098" cy="56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727" y="3235023"/>
            <a:ext cx="504983" cy="50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49" y="2489134"/>
            <a:ext cx="462761" cy="55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3" y="2282329"/>
            <a:ext cx="609118" cy="60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5" y="3671150"/>
            <a:ext cx="597946" cy="60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4" y="3155223"/>
            <a:ext cx="473290" cy="47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647465" y="5148314"/>
            <a:ext cx="583373" cy="5272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182" y="276869"/>
            <a:ext cx="2106080" cy="21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13" y="3867098"/>
            <a:ext cx="659860" cy="48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3659</TotalTime>
  <Words>95</Words>
  <Application>Microsoft Office PowerPoint</Application>
  <PresentationFormat>Widescreen</PresentationFormat>
  <Paragraphs>31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Wingdings</vt:lpstr>
      <vt:lpstr>Retrospect</vt:lpstr>
      <vt:lpstr>Mayors Climate Forum</vt:lpstr>
      <vt:lpstr>Current Environmental Actions by MMC members</vt:lpstr>
      <vt:lpstr>PowerPoint Presentation</vt:lpstr>
      <vt:lpstr>Consensus GRC2 Goals</vt:lpstr>
      <vt:lpstr>Part 1 -The Greenest Region Compact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Greenest Region Compact</dc:title>
  <dc:creator>Edith Makra</dc:creator>
  <cp:lastModifiedBy>Edith Makra</cp:lastModifiedBy>
  <cp:revision>276</cp:revision>
  <cp:lastPrinted>2017-03-01T15:48:06Z</cp:lastPrinted>
  <dcterms:created xsi:type="dcterms:W3CDTF">2014-06-10T14:54:20Z</dcterms:created>
  <dcterms:modified xsi:type="dcterms:W3CDTF">2017-08-31T03:00:45Z</dcterms:modified>
</cp:coreProperties>
</file>