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92" r:id="rId2"/>
    <p:sldId id="393" r:id="rId3"/>
  </p:sldIdLst>
  <p:sldSz cx="12192000" cy="6858000"/>
  <p:notesSz cx="7023100" cy="9309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42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0575" autoAdjust="0"/>
  </p:normalViewPr>
  <p:slideViewPr>
    <p:cSldViewPr snapToGrid="0">
      <p:cViewPr varScale="1">
        <p:scale>
          <a:sx n="42" d="100"/>
          <a:sy n="42" d="100"/>
        </p:scale>
        <p:origin x="47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756" y="-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356D52-41B8-4B38-A69A-28A8CC5F3487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6" y="8842375"/>
            <a:ext cx="3043238" cy="466725"/>
          </a:xfrm>
          <a:prstGeom prst="rect">
            <a:avLst/>
          </a:prstGeom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405F01-A741-416D-8B80-52A040879B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605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6" y="1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182D77-7DCC-47CA-BFF2-097BC7461983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4" rIns="93308" bIns="4665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3308" tIns="46654" rIns="93308" bIns="4665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375"/>
            <a:ext cx="3043238" cy="466725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6" y="8842375"/>
            <a:ext cx="3043238" cy="466725"/>
          </a:xfrm>
          <a:prstGeom prst="rect">
            <a:avLst/>
          </a:prstGeom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BC145F-4C68-401B-BBDD-FF76E48FE5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413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join us.</a:t>
            </a:r>
            <a:r>
              <a:rPr lang="en-US" baseline="0" dirty="0" smtClean="0"/>
              <a:t> We are taking climate action.  = reducing emissions, saving money, improving quality of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C145F-4C68-401B-BBDD-FF76E48FE5E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04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f</a:t>
            </a:r>
            <a:r>
              <a:rPr lang="en-US" baseline="0" dirty="0" smtClean="0"/>
              <a:t> communities here today reported they want a sustainability plan.  The GRC2 will make it easy.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BC145F-4C68-401B-BBDD-FF76E48FE5E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69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9BB9-C79E-4FA5-B140-8114ADCA2B1D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F777-DCEE-45FE-BD33-61528B2C5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85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B42A9-AF7F-409B-9924-6803BCAE0138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32645-A951-463B-A9A8-C2C30ACA7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69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324B-E6D1-4125-80B5-C433C65E3BBF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73DE-1EA2-4D49-B952-33BA73F2D9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38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C7F5D-7BEA-43C6-872D-F15F96E92177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1B579-9ED6-4F22-86E7-13BA1A7C8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70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D3AF-9E23-4F39-8EDD-80C0DA8DBA5B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FE698-755A-4FA4-8129-F244A21C6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0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91EE-8969-4F22-ABDD-DEDD229DD8D7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F95C-2B66-44D4-B57F-838FDCC46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4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55CC-27CD-45D3-A35F-056B0BBD6C54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D246-1402-44A1-A422-2FCE3D0EA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68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373B-400F-4827-8226-9AAE75D8B412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1818C-6F45-4926-8B13-2D8946176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73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95BBD-F0F5-4E71-9862-FDAE1EDD0CEE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4699-A899-462C-B867-688391E77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4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AD325DA-CED6-49C6-8861-244DD847E90F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EB206B-F314-4E5C-B75F-3C01FC8EE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38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74F5-15A6-40D1-8602-0E2556E7C41C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FA466-FA46-46ED-BBBB-049FFA91E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79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B3065D0-8A6B-4553-9365-C491B7FCEFB6}" type="datetimeFigureOut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4B4F7C4-41AF-4CA4-BC5C-DF0F94DAC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1" r:id="rId2"/>
    <p:sldLayoutId id="2147483707" r:id="rId3"/>
    <p:sldLayoutId id="2147483702" r:id="rId4"/>
    <p:sldLayoutId id="2147483703" r:id="rId5"/>
    <p:sldLayoutId id="2147483704" r:id="rId6"/>
    <p:sldLayoutId id="2147483708" r:id="rId7"/>
    <p:sldLayoutId id="2147483709" r:id="rId8"/>
    <p:sldLayoutId id="2147483710" r:id="rId9"/>
    <p:sldLayoutId id="2147483705" r:id="rId10"/>
    <p:sldLayoutId id="214748371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440" y="414934"/>
            <a:ext cx="10333066" cy="5868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11986" y="1731828"/>
            <a:ext cx="187452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Adopters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4405" y="158384"/>
            <a:ext cx="1569835" cy="157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2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234440" y="2258029"/>
            <a:ext cx="10058400" cy="35655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GRC2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1082040" y="5715000"/>
            <a:ext cx="10058400" cy="705422"/>
          </a:xfrm>
        </p:spPr>
        <p:txBody>
          <a:bodyPr/>
          <a:lstStyle/>
          <a:p>
            <a:r>
              <a:rPr lang="en-US" dirty="0" smtClean="0"/>
              <a:t>Simplifies Sustainability planning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707" y="3830758"/>
            <a:ext cx="2810256" cy="27919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96" y="1302683"/>
            <a:ext cx="7785267" cy="3212870"/>
          </a:xfrm>
          <a:prstGeom prst="rect">
            <a:avLst/>
          </a:prstGeom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615696" y="374365"/>
            <a:ext cx="10058400" cy="8403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 kern="1200" spc="-50">
                <a:solidFill>
                  <a:srgbClr val="40404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800">
                <a:solidFill>
                  <a:srgbClr val="404040"/>
                </a:solidFill>
                <a:latin typeface="Calibri Light" pitchFamily="34" charset="0"/>
              </a:defRPr>
            </a:lvl9pPr>
          </a:lstStyle>
          <a:p>
            <a:pPr defTabSz="91440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Municipalities present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372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3664</TotalTime>
  <Words>46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PowerPoint Presentation</vt:lpstr>
      <vt:lpstr> GRC2 Framework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Greenest Region Compact</dc:title>
  <dc:creator>Edith Makra</dc:creator>
  <cp:lastModifiedBy>Edith Makra</cp:lastModifiedBy>
  <cp:revision>279</cp:revision>
  <cp:lastPrinted>2017-03-01T15:48:06Z</cp:lastPrinted>
  <dcterms:created xsi:type="dcterms:W3CDTF">2014-06-10T14:54:20Z</dcterms:created>
  <dcterms:modified xsi:type="dcterms:W3CDTF">2017-08-31T02:46:24Z</dcterms:modified>
</cp:coreProperties>
</file>